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992E5-ED5A-9B59-E031-BE1B7FA1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B13BB-0113-A9A3-E59F-BDF7C9D9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8EF14-A7B4-6D1D-E150-56EA0081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0DDC5-2E5B-1306-4AD5-4E6E31AB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634C3-AF26-339C-9609-6F289568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02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EF295-39FC-FF42-5158-28D93212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C76FFC-62E1-7763-B3B5-82380FC8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4D21F-118E-A793-E186-F5EF5CD6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EC98F-0FB7-817F-4D19-5388FA2B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6256E-C054-1891-DF5E-812E8DB0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4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ADD5F-070F-AEE1-30F8-8FD18F86D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6569D5-CCDC-548E-754D-947A946E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A764B-FD34-55C6-C1DC-A7F74E10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C00FC-1494-2D62-6E85-540291B7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3704A-B476-6BBD-2893-60F3CC65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01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C8CF1-85EE-0F81-E78D-5A49D535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DCD7B-E732-121C-FABC-96DF875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0BC4A-FE5E-7C53-DE33-F12B1727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A6F52-EF68-85A5-6F64-8C3E23B7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CF577-57D5-9F9F-F89E-88D26DAA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45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5875-2524-D8A7-265F-A8F0A1FB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00070-4D93-459E-9117-0B42F3FD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24C8D-4ED5-71BD-E6B8-D378230F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42290-D154-5278-C95D-7CD2BD16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E62A1-C0CC-E83F-2117-33AA7482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39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CDC49-2718-8E65-F491-C5D7CA6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7139A-24B6-AC67-EA39-AD846397C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63A31-B9A8-E50F-8E23-5F53ED1D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24679-A6FD-8E46-02BB-9CFDDF85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A06CE-AFA1-8605-3416-01B2C701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941AC-BE3B-BCF2-EDE3-F253D30D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05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1625B-1152-8BBB-7540-1E7874C2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8D472-1139-E0AA-A5EA-DA38BFD5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F5D4EF-56F5-09C3-A1D8-73EA612B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30CAA2-8389-5902-7B24-D9108C47F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623643-2252-08A3-3EE7-AD8DE02A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C419ED-FDBF-AD4A-3DE1-546DBFAC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05032C-9B39-6F27-FA50-4A2FD06B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441378-62D4-EA94-02E7-2F25626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6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410A-0B66-9CF7-1634-86E26A7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432A44-FC99-B2CA-8ABC-4E169A0B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7C464C-CFBD-4B29-5047-F797BAD1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918C01-379F-7F1D-B27D-D7E374B9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9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5E9990-A356-FAEA-3FA1-A43D396E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0A9967-41D8-C5EB-7D57-44404EE6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87FC36-485C-1EF2-FF2E-AC2BED1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7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43BA-FFA5-CFBD-E1D1-DE68382B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23884-17EC-13D8-376E-BEC5E343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835CA5-DE8D-B2FF-260C-16E5C86BC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62876-048D-E848-F820-849E7626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45C04-CE94-9B80-F2AF-7E2CD202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7CE7E5-B1F3-4607-0337-695B83B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90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2E792-E678-47AA-6D77-B6B93CFE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80A896-242F-840B-92C1-FAF61BEBA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FE5AC9-DFF2-A8FF-DCD4-1BAFD0FB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A5852-CEAB-849E-77C4-0A0D3639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AA3FBC-39AA-4977-16A4-4F5E84BC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26E20-394C-9E7E-FDD9-F116F523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0E266A-A54F-D803-34B0-69FA5B3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D27BF0-A997-CE01-B7CB-16760881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91406-46A4-BCDE-B3DB-D3C192F1C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317D6-A035-477A-B120-E78B6671B856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F8B24-B898-1104-1572-9C85067D3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B16BF-3291-0242-7A15-60C60EEF7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46FEA-079A-45EE-8A4A-90F4D8870B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017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mailto:contacto@fastcode.c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3E50-5EB8-FEAC-ED28-6775609F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107"/>
            <a:ext cx="9144000" cy="2387600"/>
          </a:xfrm>
        </p:spPr>
        <p:txBody>
          <a:bodyPr/>
          <a:lstStyle/>
          <a:p>
            <a:r>
              <a:rPr lang="es-CL" dirty="0"/>
              <a:t>FAST CODE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26C09-EC12-D763-BCDA-FA26FEDF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4967"/>
            <a:ext cx="9144000" cy="1655762"/>
          </a:xfrm>
        </p:spPr>
        <p:txBody>
          <a:bodyPr/>
          <a:lstStyle/>
          <a:p>
            <a:r>
              <a:rPr lang="en-US" dirty="0"/>
              <a:t>Help for developers and IT professionals</a:t>
            </a:r>
            <a:endParaRPr lang="es-CL" dirty="0"/>
          </a:p>
        </p:txBody>
      </p:sp>
      <p:pic>
        <p:nvPicPr>
          <p:cNvPr id="1026" name="Picture 2" descr="Bonzi Buddy | SuperMario231 Wiki | Fandom">
            <a:extLst>
              <a:ext uri="{FF2B5EF4-FFF2-40B4-BE49-F238E27FC236}">
                <a16:creationId xmlns:a16="http://schemas.microsoft.com/office/drawing/2014/main" id="{08EE482C-7B0C-F24F-06E6-3FE81BBD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63" y="3674192"/>
            <a:ext cx="2026674" cy="20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962E2-CF8A-E8D4-5E0D-5B184331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</a:t>
            </a:r>
            <a:r>
              <a:rPr lang="es-CL" dirty="0" err="1"/>
              <a:t>fast</a:t>
            </a:r>
            <a:r>
              <a:rPr lang="es-CL" dirty="0"/>
              <a:t> </a:t>
            </a:r>
            <a:r>
              <a:rPr lang="es-CL" dirty="0" err="1"/>
              <a:t>code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C9BCF-8232-4FB9-1BF6-78A6D284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err="1"/>
              <a:t>Fast</a:t>
            </a:r>
            <a:r>
              <a:rPr lang="es-CL" dirty="0"/>
              <a:t> </a:t>
            </a:r>
            <a:r>
              <a:rPr lang="es-CL" dirty="0" err="1"/>
              <a:t>Code</a:t>
            </a:r>
            <a:r>
              <a:rPr lang="es-CL" dirty="0"/>
              <a:t> es una aplicación que potencia y enriquece ambientes de desarrollo de software, mejorando y ayudando a facilitar la búsqueda de soluciones e implementación de código de manera eficiente.</a:t>
            </a:r>
          </a:p>
          <a:p>
            <a:pPr marL="0" indent="0" algn="just">
              <a:buNone/>
            </a:pPr>
            <a:r>
              <a:rPr lang="es-CL" dirty="0"/>
              <a:t>Los objetivos que nosotros buscamos es mejorar la optimización en el flujo de trabajo de los desarrolladores, prestando herramientas avanzadas que agilizan la escritura, asisten a la hora de la depuración y colaboración en proyectos de software. </a:t>
            </a:r>
          </a:p>
          <a:p>
            <a:pPr marL="0" indent="0" algn="just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35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C798-F63B-C2BC-72B9-7A98B6E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y solución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CC9B1-7853-E085-1918-87B961A6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L" dirty="0"/>
              <a:t>En el desarrollo de software, todos nos hemos visto en múltiples desafíos que afectan nuestra productividad y la calidad de nuestro código: </a:t>
            </a:r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r>
              <a:rPr lang="es-CL" dirty="0"/>
              <a:t>Código repetitivo y poco optimizado</a:t>
            </a:r>
          </a:p>
          <a:p>
            <a:r>
              <a:rPr lang="es-CL" dirty="0"/>
              <a:t>Errores difíciles de detectar</a:t>
            </a:r>
          </a:p>
          <a:p>
            <a:r>
              <a:rPr lang="es-CL" dirty="0"/>
              <a:t>Dificultad para encontrar fragmentos de código reutilizable (</a:t>
            </a:r>
            <a:r>
              <a:rPr lang="es-CL" dirty="0" err="1"/>
              <a:t>snippets</a:t>
            </a:r>
            <a:r>
              <a:rPr lang="es-CL" dirty="0"/>
              <a:t>)</a:t>
            </a:r>
          </a:p>
          <a:p>
            <a:r>
              <a:rPr lang="es-CL" dirty="0"/>
              <a:t>Falta de integración fluida con herramientas de control de versiones</a:t>
            </a:r>
          </a:p>
          <a:p>
            <a:r>
              <a:rPr lang="es-CL" dirty="0"/>
              <a:t>Problemas con la conexión y manipulación de bases de datos. 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Con </a:t>
            </a:r>
            <a:r>
              <a:rPr lang="es-CL" dirty="0" err="1"/>
              <a:t>Fast</a:t>
            </a:r>
            <a:r>
              <a:rPr lang="es-CL" dirty="0"/>
              <a:t> </a:t>
            </a:r>
            <a:r>
              <a:rPr lang="es-CL" dirty="0" err="1"/>
              <a:t>Code</a:t>
            </a:r>
            <a:r>
              <a:rPr lang="es-CL" dirty="0"/>
              <a:t>, Los desarrolladores pueden enforcarse en lo importante: Crear software de calidad en menos tiempo y con menos errores. </a:t>
            </a:r>
          </a:p>
        </p:txBody>
      </p:sp>
    </p:spTree>
    <p:extLst>
      <p:ext uri="{BB962C8B-B14F-4D97-AF65-F5344CB8AC3E}">
        <p14:creationId xmlns:p14="http://schemas.microsoft.com/office/powerpoint/2010/main" val="236119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6F1B-C09B-0C01-26F0-EDB27383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Funcionalidades: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F5548-C78B-18DD-E9BB-FC428496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Autocompletado Inteligente</a:t>
            </a:r>
          </a:p>
          <a:p>
            <a:r>
              <a:rPr lang="es-CL" dirty="0"/>
              <a:t>Detección de errores en tiempo real</a:t>
            </a:r>
          </a:p>
          <a:p>
            <a:r>
              <a:rPr lang="es-CL" dirty="0"/>
              <a:t>Generación automática de código</a:t>
            </a:r>
          </a:p>
          <a:p>
            <a:r>
              <a:rPr lang="es-CL" dirty="0"/>
              <a:t>Acceso a base de </a:t>
            </a:r>
            <a:r>
              <a:rPr lang="es-CL" dirty="0" err="1"/>
              <a:t>snippets</a:t>
            </a:r>
            <a:r>
              <a:rPr lang="es-CL" dirty="0"/>
              <a:t> </a:t>
            </a:r>
          </a:p>
          <a:p>
            <a:r>
              <a:rPr lang="es-CL" dirty="0"/>
              <a:t>Patrones de diseño completos</a:t>
            </a:r>
          </a:p>
          <a:p>
            <a:r>
              <a:rPr lang="es-CL" dirty="0"/>
              <a:t>Integración con repositorios GIT</a:t>
            </a:r>
          </a:p>
          <a:p>
            <a:r>
              <a:rPr lang="es-CL" dirty="0"/>
              <a:t>Conexión con base de datos para manipulación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1862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B8128-8C64-5637-E1C0-373FE96B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funciona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F0E03-5D07-927F-A697-3E44D51C40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Imagen referencial *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6FE64C-1EAA-64E7-9B0C-6881B6BC54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Imagen referencial *</a:t>
            </a:r>
          </a:p>
        </p:txBody>
      </p:sp>
    </p:spTree>
    <p:extLst>
      <p:ext uri="{BB962C8B-B14F-4D97-AF65-F5344CB8AC3E}">
        <p14:creationId xmlns:p14="http://schemas.microsoft.com/office/powerpoint/2010/main" val="371178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54CC4-453B-9690-BCFC-F6298FD7B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9780"/>
            <a:ext cx="5181600" cy="4351338"/>
          </a:xfrm>
        </p:spPr>
        <p:txBody>
          <a:bodyPr/>
          <a:lstStyle/>
          <a:p>
            <a:r>
              <a:rPr lang="es-CL" dirty="0"/>
              <a:t>Imagen referencial *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0B776B-7B91-D0AD-AB61-82CA6FEE0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09780"/>
            <a:ext cx="5181600" cy="4351338"/>
          </a:xfrm>
        </p:spPr>
        <p:txBody>
          <a:bodyPr/>
          <a:lstStyle/>
          <a:p>
            <a:r>
              <a:rPr lang="es-CL" dirty="0"/>
              <a:t>Imagen referencial *</a:t>
            </a:r>
          </a:p>
        </p:txBody>
      </p:sp>
    </p:spTree>
    <p:extLst>
      <p:ext uri="{BB962C8B-B14F-4D97-AF65-F5344CB8AC3E}">
        <p14:creationId xmlns:p14="http://schemas.microsoft.com/office/powerpoint/2010/main" val="215628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4BACF-7021-3D4C-DBD9-7345E604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Fast</a:t>
            </a:r>
            <a:r>
              <a:rPr lang="es-CL" dirty="0"/>
              <a:t> </a:t>
            </a:r>
            <a:r>
              <a:rPr lang="es-CL" dirty="0" err="1"/>
              <a:t>Code</a:t>
            </a:r>
            <a:r>
              <a:rPr lang="es-CL" dirty="0"/>
              <a:t> revolucionara la manera de escribir código, llevando a los programadores a optimizar su flujo de trabajo y mejorando la calidad de código.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>
                <a:hlinkClick r:id="rId2"/>
              </a:rPr>
              <a:t>contacto@fastcode.cl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+56 9 1234 5678</a:t>
            </a:r>
          </a:p>
          <a:p>
            <a:pPr marL="0" indent="0">
              <a:buNone/>
            </a:pPr>
            <a:r>
              <a:rPr lang="es-CL" dirty="0" err="1"/>
              <a:t>t.me</a:t>
            </a:r>
            <a:r>
              <a:rPr lang="es-CL" dirty="0"/>
              <a:t>/</a:t>
            </a:r>
            <a:r>
              <a:rPr lang="es-CL" dirty="0" err="1"/>
              <a:t>FastCode</a:t>
            </a:r>
            <a:endParaRPr lang="es-CL" dirty="0"/>
          </a:p>
        </p:txBody>
      </p:sp>
      <p:pic>
        <p:nvPicPr>
          <p:cNvPr id="2052" name="Picture 4" descr="GIF de Bonzi Buddy Gif | Tenor">
            <a:extLst>
              <a:ext uri="{FF2B5EF4-FFF2-40B4-BE49-F238E27FC236}">
                <a16:creationId xmlns:a16="http://schemas.microsoft.com/office/drawing/2014/main" id="{43525288-C55A-7055-9AF3-C9C571B2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92" y="3429000"/>
            <a:ext cx="2095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00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269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FAST CODE</vt:lpstr>
      <vt:lpstr>¿Qué es fast code?</vt:lpstr>
      <vt:lpstr>Problemas y solución </vt:lpstr>
      <vt:lpstr>Funcionalidades:</vt:lpstr>
      <vt:lpstr>Como funciona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FELIPE CARRION PESO</dc:creator>
  <cp:lastModifiedBy>BENJAMIN FELIPE CARRION PESO</cp:lastModifiedBy>
  <cp:revision>1</cp:revision>
  <dcterms:created xsi:type="dcterms:W3CDTF">2025-03-13T14:30:26Z</dcterms:created>
  <dcterms:modified xsi:type="dcterms:W3CDTF">2025-03-13T15:10:41Z</dcterms:modified>
</cp:coreProperties>
</file>