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format number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Content 1</a:t>
            </a:r>
          </a:p>
          <a:p>
            <a:r>
              <a:t>Content 2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Content 1</a:t>
            </a:r>
          </a:p>
          <a:p>
            <a:r>
              <a:t>Content 2</a:t>
            </a:r>
          </a:p>
          <a:p>
            <a:r>
              <a:t>Content 3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9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/>
          <a:p>
            <a:r>
              <a:t>Content 1</a:t>
            </a:r>
          </a:p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