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format number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Content 1</a:t>
            </a:r>
          </a:p>
          <a:p>
            <a:r>
              <a:t>Content 2</a:t>
            </a:r>
          </a:p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t>format number 10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idx="1" orient="vert"/>
          </p:nvPr>
        </p:nvSpPr>
        <p:spPr/>
        <p:txBody>
          <a:bodyPr/>
          <a:lstStyle/>
          <a:p/>
          <a:p>
            <a:r>
              <a:t>Content 1</a:t>
            </a:r>
          </a:p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format number 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  <a:p>
            <a:r>
              <a:t>Content 1</a:t>
            </a:r>
          </a:p>
          <a:p>
            <a:r>
              <a:t>Content 2</a:t>
            </a:r>
          </a:p>
          <a:p>
            <a:r>
              <a:t>Content 3</a:t>
            </a:r>
          </a:p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format number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/>
          <a:p>
            <a:r>
              <a:t>Content 1</a:t>
            </a:r>
          </a:p>
          <a:p/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format number 4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  <a:p>
            <a:r>
              <a:t>Content 1</a:t>
            </a:r>
          </a:p>
          <a:p/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format number 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format number 8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format number 9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idx="1" orient="vert"/>
          </p:nvPr>
        </p:nvSpPr>
        <p:spPr/>
        <p:txBody>
          <a:bodyPr/>
          <a:lstStyle/>
          <a:p/>
          <a:p>
            <a:r>
              <a:t>Content 1</a:t>
            </a:r>
          </a:p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