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C5089-F26F-E6E1-EDEE-0E84C7FBD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250956-465E-19E3-31EC-1813DD33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60D7F-79CD-A3F8-E190-E26F0867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F43D6-EB78-1B41-FDB9-020F6F49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23B52-91D2-C1F6-9962-53BEA5D3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91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EDF2-1E5F-3882-98F0-C9D13E82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201DDB-EEA0-11FD-FC1E-D68A736BB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F56E4-4688-C461-C16E-11905BA5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9F243A-576B-5FF1-2F27-288D0E33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F9862-E68E-CE16-DC12-2069F711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6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4BE94F-D494-2714-ADCA-D8BC42DC3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A99CA-E3E3-DCD0-BE4F-3F1C56CC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27E4D-29DD-5DD9-AC94-52CF0809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410E9-7486-5672-6F4E-D406C8AD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80C229-C5FA-CDC6-B9CD-145A4E73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9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7152B-D98C-78AC-266A-063C2904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2492D-54D8-0153-497A-409E14C0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6A7C9-E80E-22A1-F501-EDDA4638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F4321-3F60-20FB-E839-7D783B30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F258D-7C1B-66B8-9D7B-15A83A11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3D2FD-06FA-AF1D-ADC9-A214EEF8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75A90A-4BF5-8AAC-58E6-5A8AD1B17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9F902-AD09-A417-F984-E89334B0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13069-D204-B908-6E66-53DE8F5B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5AF77-3C5B-AC1B-CD78-125A2B5A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9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783BC-5A85-A45F-4E4A-93277CEE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A34B9-22C2-A344-42A1-186B2D620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64C8DC-C20C-65BD-3F71-28C6DE06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A9FE89-C932-2586-528A-22D9B6D3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092F7D-FA11-81E2-08ED-3D43F63C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C2693-C720-D04B-F7CD-4D48EDE6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7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F15E4-A748-48FA-BD36-661A38D9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A03835-AE1C-CFBA-30C2-3E770F39D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FBBFA8-3224-1D65-5C5F-FB66CFAD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0F6DB1-E3B8-BF2F-9675-9D6E7C6B9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AFD202-ADDA-EE49-7952-27DD8D7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B102B0-7243-798E-D732-F920335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378C98-CDA6-AFA4-EF0A-9F613610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3D122F-1763-23FD-209F-3C5EDE08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21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71212-1726-EDC5-E6E0-1E2B9D7B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C9DB41-7493-E77A-98EB-60BE4C39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B375CB-D3FE-9294-BBF7-85149D29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D9EFF-1DC0-0F78-4153-C2465CB5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64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9F2E7F-7D47-F11F-3D87-D2D598B0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A861C9-3408-DC6E-0337-ABBDC69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48CD89-EA2B-320F-4D09-9DBFCD46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15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6789F-2FD4-7506-E57A-008A7A4B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8FAF5-E3F5-FABE-E6FE-3D1EEC34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EF9F2-634C-A7B3-0C22-B9BBABFC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66CFD-072A-ACA9-B7E5-2BD3F760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18C418-3AC7-DBD3-6AE7-0C6A1F26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0B09DB-2573-DA9B-4E76-C268068F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38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EA4C5-02AB-AE76-1B7B-38903EA7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A02791-6CCE-E3B2-8FBE-8C12E41E3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705D19-344E-55A6-53EC-0FCF481DF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5B1B1D-E7FF-5155-2B1E-1BAB735D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B90353-AA1A-0E44-DA85-8871EBE4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B4C34-08BA-CE35-2574-5FF1808E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0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AA9FB16-67B4-1494-B2E0-41447A91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DFF6B0-2377-2E67-ABE1-2B50CE56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FA145D-6BEC-BC60-3F90-D9C80E3D7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7E44-9842-4522-8C05-FAC70E869587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563C3-8B98-20CD-ED65-CE87EA3C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CE2F7-8C6B-1D1B-63DF-5EC230E0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C676-8A03-4CB4-A94B-07DE771616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60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252D1BC-8476-8FA1-FA03-37FA466AD21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70377" y="1550895"/>
            <a:ext cx="4123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B1A2EF-958C-F871-B337-7D561402094D}"/>
              </a:ext>
            </a:extLst>
          </p:cNvPr>
          <p:cNvSpPr/>
          <p:nvPr/>
        </p:nvSpPr>
        <p:spPr>
          <a:xfrm>
            <a:off x="3720353" y="663389"/>
            <a:ext cx="3550024" cy="177501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PC Windows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19217-ADDD-95D7-3C13-0E1B3022DABF}"/>
              </a:ext>
            </a:extLst>
          </p:cNvPr>
          <p:cNvSpPr/>
          <p:nvPr/>
        </p:nvSpPr>
        <p:spPr>
          <a:xfrm>
            <a:off x="4016188" y="1260161"/>
            <a:ext cx="1515036" cy="658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SMDR2</a:t>
            </a:r>
          </a:p>
          <a:p>
            <a:pPr algn="ctr"/>
            <a:r>
              <a:rPr lang="fr-FR" dirty="0"/>
              <a:t>STANDALONE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6964B-E1D3-3C7B-42DD-8FD8C0877AC8}"/>
              </a:ext>
            </a:extLst>
          </p:cNvPr>
          <p:cNvSpPr/>
          <p:nvPr/>
        </p:nvSpPr>
        <p:spPr>
          <a:xfrm>
            <a:off x="7566212" y="663389"/>
            <a:ext cx="4511487" cy="59973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Écran véhicule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68E8080-F8B4-7A07-3D61-59977D8EF77F}"/>
              </a:ext>
            </a:extLst>
          </p:cNvPr>
          <p:cNvGrpSpPr/>
          <p:nvPr/>
        </p:nvGrpSpPr>
        <p:grpSpPr>
          <a:xfrm>
            <a:off x="3720353" y="4061012"/>
            <a:ext cx="3550024" cy="2599765"/>
            <a:chOff x="143435" y="4150658"/>
            <a:chExt cx="3550024" cy="25997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5B19B2-B3CB-8314-89F7-2297BE3EFAFA}"/>
                </a:ext>
              </a:extLst>
            </p:cNvPr>
            <p:cNvSpPr/>
            <p:nvPr/>
          </p:nvSpPr>
          <p:spPr>
            <a:xfrm>
              <a:off x="143435" y="4150658"/>
              <a:ext cx="3550024" cy="259976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PC Linux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82D759-FF82-476A-23A7-3F48C1900796}"/>
                </a:ext>
              </a:extLst>
            </p:cNvPr>
            <p:cNvSpPr/>
            <p:nvPr/>
          </p:nvSpPr>
          <p:spPr>
            <a:xfrm>
              <a:off x="251012" y="4547343"/>
              <a:ext cx="1515036" cy="8516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WebServer</a:t>
              </a:r>
              <a:endParaRPr lang="fr-FR" dirty="0"/>
            </a:p>
            <a:p>
              <a:pPr algn="ctr"/>
              <a:r>
                <a:rPr lang="fr-FR" dirty="0"/>
                <a:t>SMDR2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8B9190-70CB-595E-E896-406F99B3FF3C}"/>
                </a:ext>
              </a:extLst>
            </p:cNvPr>
            <p:cNvSpPr/>
            <p:nvPr/>
          </p:nvSpPr>
          <p:spPr>
            <a:xfrm>
              <a:off x="251012" y="5782235"/>
              <a:ext cx="1515036" cy="8516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WebServer</a:t>
              </a:r>
              <a:endParaRPr lang="fr-FR" dirty="0"/>
            </a:p>
            <a:p>
              <a:pPr algn="ctr"/>
              <a:r>
                <a:rPr lang="fr-FR" dirty="0" err="1"/>
                <a:t>carto</a:t>
              </a:r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B8C9DC-38EC-5281-18D2-7BBBC27B1538}"/>
                </a:ext>
              </a:extLst>
            </p:cNvPr>
            <p:cNvSpPr/>
            <p:nvPr/>
          </p:nvSpPr>
          <p:spPr>
            <a:xfrm>
              <a:off x="1999129" y="4547343"/>
              <a:ext cx="1515036" cy="8516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WebServer</a:t>
              </a:r>
              <a:endParaRPr lang="fr-FR" dirty="0"/>
            </a:p>
            <a:p>
              <a:pPr algn="ctr"/>
              <a:r>
                <a:rPr lang="fr-FR" dirty="0" err="1"/>
                <a:t>DroneXTR</a:t>
              </a:r>
              <a:endParaRPr lang="fr-FR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F1FB62-5050-FBCD-B34C-5AEDE4F3137C}"/>
                </a:ext>
              </a:extLst>
            </p:cNvPr>
            <p:cNvSpPr/>
            <p:nvPr/>
          </p:nvSpPr>
          <p:spPr>
            <a:xfrm>
              <a:off x="1999129" y="5782233"/>
              <a:ext cx="1515036" cy="8516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BDD, dépendances, etc…</a:t>
              </a:r>
            </a:p>
          </p:txBody>
        </p:sp>
      </p:grp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3B1F803-24FD-9DDE-1A5C-2E07B0E8423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333565" y="5309344"/>
            <a:ext cx="0" cy="3832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A52518-C33F-8B15-A206-9AB24603A1B9}"/>
              </a:ext>
            </a:extLst>
          </p:cNvPr>
          <p:cNvSpPr/>
          <p:nvPr/>
        </p:nvSpPr>
        <p:spPr>
          <a:xfrm>
            <a:off x="3720354" y="2617696"/>
            <a:ext cx="3550024" cy="12191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Routeur 5G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8B63A22-8F6F-25B1-94AC-1870A0FF2395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5495365" y="2438402"/>
            <a:ext cx="1" cy="17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FE97095-D488-B1B9-2439-13B178394A33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flipH="1">
            <a:off x="5495365" y="3836893"/>
            <a:ext cx="1" cy="22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6D0FCF8-0E23-A1B7-C54F-10480E48703A}"/>
              </a:ext>
            </a:extLst>
          </p:cNvPr>
          <p:cNvSpPr/>
          <p:nvPr/>
        </p:nvSpPr>
        <p:spPr>
          <a:xfrm>
            <a:off x="4905647" y="3008779"/>
            <a:ext cx="1748117" cy="636491"/>
          </a:xfrm>
          <a:prstGeom prst="rect">
            <a:avLst/>
          </a:prstGeom>
          <a:solidFill>
            <a:srgbClr val="F612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VPN</a:t>
            </a:r>
          </a:p>
          <a:p>
            <a:pPr algn="ctr"/>
            <a:r>
              <a:rPr lang="fr-FR" dirty="0" err="1"/>
              <a:t>Wireguard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4C2DD6-4E3D-3A42-D99C-8B7F5815F7CB}"/>
              </a:ext>
            </a:extLst>
          </p:cNvPr>
          <p:cNvSpPr/>
          <p:nvPr/>
        </p:nvSpPr>
        <p:spPr>
          <a:xfrm>
            <a:off x="5827059" y="1260161"/>
            <a:ext cx="1264024" cy="658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Navigateur WEB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CA07FB2-1951-EEBE-1A3E-78AC683CCF05}"/>
              </a:ext>
            </a:extLst>
          </p:cNvPr>
          <p:cNvCxnSpPr/>
          <p:nvPr/>
        </p:nvCxnSpPr>
        <p:spPr>
          <a:xfrm>
            <a:off x="3496237" y="0"/>
            <a:ext cx="0" cy="71090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80153E2-9143-A9DF-EBB9-FC8650591572}"/>
              </a:ext>
            </a:extLst>
          </p:cNvPr>
          <p:cNvSpPr/>
          <p:nvPr/>
        </p:nvSpPr>
        <p:spPr>
          <a:xfrm>
            <a:off x="51546" y="2327615"/>
            <a:ext cx="3121960" cy="237885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PC lambda</a:t>
            </a:r>
          </a:p>
        </p:txBody>
      </p:sp>
      <p:sp>
        <p:nvSpPr>
          <p:cNvPr id="47" name="Flèche : double flèche horizontale 46">
            <a:extLst>
              <a:ext uri="{FF2B5EF4-FFF2-40B4-BE49-F238E27FC236}">
                <a16:creationId xmlns:a16="http://schemas.microsoft.com/office/drawing/2014/main" id="{6D6AB140-1DEB-DBA8-CA42-CA0BFA9BCB62}"/>
              </a:ext>
            </a:extLst>
          </p:cNvPr>
          <p:cNvSpPr/>
          <p:nvPr/>
        </p:nvSpPr>
        <p:spPr>
          <a:xfrm>
            <a:off x="3116628" y="3087215"/>
            <a:ext cx="1748114" cy="490821"/>
          </a:xfrm>
          <a:prstGeom prst="leftRightArrow">
            <a:avLst/>
          </a:prstGeom>
          <a:solidFill>
            <a:srgbClr val="F612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Lien 5G+VPN</a:t>
            </a: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2A4C5182-31BA-6AE0-C2BA-9A32D3AA0449}"/>
              </a:ext>
            </a:extLst>
          </p:cNvPr>
          <p:cNvGrpSpPr/>
          <p:nvPr/>
        </p:nvGrpSpPr>
        <p:grpSpPr>
          <a:xfrm>
            <a:off x="31374" y="4879123"/>
            <a:ext cx="3193679" cy="1530722"/>
            <a:chOff x="114298" y="387723"/>
            <a:chExt cx="3193679" cy="15307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B5C25E3-3DA9-C6C0-5AD4-F5F29D556074}"/>
                </a:ext>
              </a:extLst>
            </p:cNvPr>
            <p:cNvSpPr/>
            <p:nvPr/>
          </p:nvSpPr>
          <p:spPr>
            <a:xfrm>
              <a:off x="114298" y="387723"/>
              <a:ext cx="3193679" cy="153072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Serveur </a:t>
              </a:r>
              <a:r>
                <a:rPr lang="fr-FR" dirty="0" err="1"/>
                <a:t>DroneXTR</a:t>
              </a:r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8EAEB-D019-F3AF-05C1-E4C685B78ACC}"/>
                </a:ext>
              </a:extLst>
            </p:cNvPr>
            <p:cNvSpPr/>
            <p:nvPr/>
          </p:nvSpPr>
          <p:spPr>
            <a:xfrm>
              <a:off x="203083" y="796951"/>
              <a:ext cx="1375394" cy="8303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WebServer</a:t>
              </a:r>
              <a:endParaRPr lang="fr-FR" dirty="0"/>
            </a:p>
            <a:p>
              <a:pPr algn="ctr"/>
              <a:r>
                <a:rPr lang="fr-FR" dirty="0" err="1"/>
                <a:t>DroneXTR</a:t>
              </a:r>
              <a:endParaRPr lang="fr-F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B33DD7-1C81-AD91-1A6E-E968303719B7}"/>
                </a:ext>
              </a:extLst>
            </p:cNvPr>
            <p:cNvSpPr/>
            <p:nvPr/>
          </p:nvSpPr>
          <p:spPr>
            <a:xfrm>
              <a:off x="1829490" y="796951"/>
              <a:ext cx="1426940" cy="8303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BDD, dépendances, etc…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AC6C9AE-14F0-04EC-C6B5-F5D2AF8F221E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>
              <a:off x="1578477" y="1212129"/>
              <a:ext cx="2510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76F3D8D2-37E4-3518-A06A-144D2530321F}"/>
              </a:ext>
            </a:extLst>
          </p:cNvPr>
          <p:cNvSpPr txBox="1"/>
          <p:nvPr/>
        </p:nvSpPr>
        <p:spPr>
          <a:xfrm>
            <a:off x="457200" y="62753"/>
            <a:ext cx="23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Extérieur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8604453-D1BE-208C-5C1A-4253AB36F888}"/>
              </a:ext>
            </a:extLst>
          </p:cNvPr>
          <p:cNvSpPr txBox="1"/>
          <p:nvPr/>
        </p:nvSpPr>
        <p:spPr>
          <a:xfrm>
            <a:off x="6324600" y="0"/>
            <a:ext cx="23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/>
              <a:t>Véhicule SMDR2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DB3D85-E045-05D4-C56B-31BDFCA8D1CC}"/>
              </a:ext>
            </a:extLst>
          </p:cNvPr>
          <p:cNvSpPr/>
          <p:nvPr/>
        </p:nvSpPr>
        <p:spPr>
          <a:xfrm>
            <a:off x="7727576" y="1550895"/>
            <a:ext cx="4250389" cy="4993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Navigateur WEB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56BB92-A64D-CB7F-39A0-7C76DB6238E0}"/>
              </a:ext>
            </a:extLst>
          </p:cNvPr>
          <p:cNvSpPr/>
          <p:nvPr/>
        </p:nvSpPr>
        <p:spPr>
          <a:xfrm>
            <a:off x="7727577" y="1045009"/>
            <a:ext cx="4250390" cy="398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IHM SMDR2 STANDALONE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C7DFED-D8E3-C051-2371-B5CC26E1843A}"/>
              </a:ext>
            </a:extLst>
          </p:cNvPr>
          <p:cNvSpPr/>
          <p:nvPr/>
        </p:nvSpPr>
        <p:spPr>
          <a:xfrm>
            <a:off x="7862605" y="1893830"/>
            <a:ext cx="3980329" cy="119338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Page web SMDR2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89C93F63-9259-0EDB-007A-C1B15F3684F0}"/>
              </a:ext>
            </a:extLst>
          </p:cNvPr>
          <p:cNvSpPr/>
          <p:nvPr/>
        </p:nvSpPr>
        <p:spPr>
          <a:xfrm>
            <a:off x="7862046" y="4634297"/>
            <a:ext cx="3980329" cy="8177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Page web </a:t>
            </a:r>
            <a:r>
              <a:rPr lang="fr-FR" dirty="0" err="1"/>
              <a:t>DroneXTR</a:t>
            </a:r>
            <a:r>
              <a:rPr lang="fr-FR" dirty="0"/>
              <a:t> (local SMDR2)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AFA11CFF-BCF6-5451-F5B1-743230CFEC72}"/>
              </a:ext>
            </a:extLst>
          </p:cNvPr>
          <p:cNvSpPr/>
          <p:nvPr/>
        </p:nvSpPr>
        <p:spPr>
          <a:xfrm>
            <a:off x="87406" y="556608"/>
            <a:ext cx="3193679" cy="1530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Serveur LITIS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DE6077CF-C78F-DD0A-75AF-AA3ADC78E977}"/>
              </a:ext>
            </a:extLst>
          </p:cNvPr>
          <p:cNvSpPr/>
          <p:nvPr/>
        </p:nvSpPr>
        <p:spPr>
          <a:xfrm>
            <a:off x="176191" y="873069"/>
            <a:ext cx="1375394" cy="1163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WebServer</a:t>
            </a:r>
            <a:endParaRPr lang="fr-FR" dirty="0"/>
          </a:p>
          <a:p>
            <a:pPr algn="ctr"/>
            <a:r>
              <a:rPr lang="fr-FR" dirty="0" err="1"/>
              <a:t>BlockChain</a:t>
            </a:r>
            <a:endParaRPr lang="fr-FR" dirty="0"/>
          </a:p>
          <a:p>
            <a:pPr algn="ctr"/>
            <a:r>
              <a:rPr lang="fr-FR" dirty="0"/>
              <a:t>(API ancrage + page web)</a:t>
            </a: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F14F9B4E-E0B7-D757-3450-3558250361AF}"/>
              </a:ext>
            </a:extLst>
          </p:cNvPr>
          <p:cNvSpPr/>
          <p:nvPr/>
        </p:nvSpPr>
        <p:spPr>
          <a:xfrm>
            <a:off x="1759804" y="861588"/>
            <a:ext cx="1450468" cy="1163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Stockage preuves (images, zip, etc…)</a:t>
            </a:r>
          </a:p>
        </p:txBody>
      </p:sp>
      <p:cxnSp>
        <p:nvCxnSpPr>
          <p:cNvPr id="1031" name="Connecteur droit avec flèche 1030">
            <a:extLst>
              <a:ext uri="{FF2B5EF4-FFF2-40B4-BE49-F238E27FC236}">
                <a16:creationId xmlns:a16="http://schemas.microsoft.com/office/drawing/2014/main" id="{C33A1896-DDEA-5601-3C14-97105DF29695}"/>
              </a:ext>
            </a:extLst>
          </p:cNvPr>
          <p:cNvCxnSpPr>
            <a:cxnSpLocks/>
            <a:stCxn id="1029" idx="3"/>
            <a:endCxn id="1030" idx="1"/>
          </p:cNvCxnSpPr>
          <p:nvPr/>
        </p:nvCxnSpPr>
        <p:spPr>
          <a:xfrm flipV="1">
            <a:off x="1551585" y="1443292"/>
            <a:ext cx="208219" cy="11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D5147AFA-D8C8-C24B-0F65-B33AF031067F}"/>
              </a:ext>
            </a:extLst>
          </p:cNvPr>
          <p:cNvGrpSpPr/>
          <p:nvPr/>
        </p:nvGrpSpPr>
        <p:grpSpPr>
          <a:xfrm>
            <a:off x="7862605" y="5537460"/>
            <a:ext cx="3980329" cy="962035"/>
            <a:chOff x="7862605" y="3657999"/>
            <a:chExt cx="3980329" cy="962035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CE4F3B53-77BC-11CB-EF13-2F99C587E7CF}"/>
                </a:ext>
              </a:extLst>
            </p:cNvPr>
            <p:cNvSpPr/>
            <p:nvPr/>
          </p:nvSpPr>
          <p:spPr>
            <a:xfrm>
              <a:off x="7862605" y="3657999"/>
              <a:ext cx="3980329" cy="96203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Page web </a:t>
              </a:r>
              <a:r>
                <a:rPr lang="fr-FR" dirty="0" err="1"/>
                <a:t>BlockChain</a:t>
              </a:r>
              <a:endParaRPr lang="fr-FR" dirty="0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50CCB806-A862-B9AD-3694-D68956A5F54C}"/>
                </a:ext>
              </a:extLst>
            </p:cNvPr>
            <p:cNvSpPr/>
            <p:nvPr/>
          </p:nvSpPr>
          <p:spPr>
            <a:xfrm>
              <a:off x="7978588" y="3998260"/>
              <a:ext cx="3774143" cy="567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Lister/filtrer ancrages + extraire preuves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58A5FFF0-F8C2-1053-CB1C-B27C460F9C35}"/>
              </a:ext>
            </a:extLst>
          </p:cNvPr>
          <p:cNvGrpSpPr/>
          <p:nvPr/>
        </p:nvGrpSpPr>
        <p:grpSpPr>
          <a:xfrm>
            <a:off x="7862605" y="3147043"/>
            <a:ext cx="3980329" cy="1423872"/>
            <a:chOff x="7862605" y="3937023"/>
            <a:chExt cx="3980329" cy="1423872"/>
          </a:xfrm>
        </p:grpSpPr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7C22A67-8818-BF58-B003-E6AD1799011E}"/>
                </a:ext>
              </a:extLst>
            </p:cNvPr>
            <p:cNvSpPr/>
            <p:nvPr/>
          </p:nvSpPr>
          <p:spPr>
            <a:xfrm>
              <a:off x="7862605" y="3937023"/>
              <a:ext cx="3980329" cy="1423872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/>
                <a:t>Page web </a:t>
              </a:r>
              <a:r>
                <a:rPr lang="fr-FR" dirty="0" err="1"/>
                <a:t>DroneXTR</a:t>
              </a:r>
              <a:r>
                <a:rPr lang="fr-FR" dirty="0"/>
                <a:t> (extérieur)</a:t>
              </a: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9F8C2DED-81C7-55A5-3D2C-628C1D582252}"/>
                </a:ext>
              </a:extLst>
            </p:cNvPr>
            <p:cNvSpPr/>
            <p:nvPr/>
          </p:nvSpPr>
          <p:spPr>
            <a:xfrm>
              <a:off x="7948331" y="4303059"/>
              <a:ext cx="3747247" cy="9477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Lister détections + voir drones sur fond </a:t>
              </a:r>
              <a:r>
                <a:rPr lang="fr-FR" dirty="0" err="1"/>
                <a:t>carto</a:t>
              </a:r>
              <a:r>
                <a:rPr lang="fr-FR" dirty="0"/>
                <a:t> + vidéo interceptée  + replay + faire ancrage BC</a:t>
              </a:r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A38ABFE1-2BA9-5CA2-35A9-387F65B413EC}"/>
              </a:ext>
            </a:extLst>
          </p:cNvPr>
          <p:cNvSpPr/>
          <p:nvPr/>
        </p:nvSpPr>
        <p:spPr>
          <a:xfrm>
            <a:off x="7978588" y="2256103"/>
            <a:ext cx="3747247" cy="721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Affichage détections RADAR et AIS sur fond </a:t>
            </a:r>
            <a:r>
              <a:rPr lang="fr-FR" dirty="0" err="1"/>
              <a:t>carto</a:t>
            </a:r>
            <a:r>
              <a:rPr lang="fr-FR" dirty="0"/>
              <a:t> en temps réel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FEEACE8-6B6B-3A6F-8451-4EE322DDA270}"/>
              </a:ext>
            </a:extLst>
          </p:cNvPr>
          <p:cNvSpPr/>
          <p:nvPr/>
        </p:nvSpPr>
        <p:spPr>
          <a:xfrm>
            <a:off x="8005484" y="4972450"/>
            <a:ext cx="3747247" cy="417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Comme page web </a:t>
            </a:r>
            <a:r>
              <a:rPr lang="fr-FR" dirty="0" err="1"/>
              <a:t>DroneXTR</a:t>
            </a:r>
            <a:r>
              <a:rPr lang="fr-FR" dirty="0"/>
              <a:t> extérieur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5B690B7-B3F9-90C9-7C5C-A3BE8BF71D24}"/>
              </a:ext>
            </a:extLst>
          </p:cNvPr>
          <p:cNvSpPr/>
          <p:nvPr/>
        </p:nvSpPr>
        <p:spPr>
          <a:xfrm>
            <a:off x="119908" y="2666320"/>
            <a:ext cx="2955815" cy="1967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Navigateur WEB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CAB3DB4-0B08-4F9E-F2F0-75BAD77A7DC9}"/>
              </a:ext>
            </a:extLst>
          </p:cNvPr>
          <p:cNvSpPr/>
          <p:nvPr/>
        </p:nvSpPr>
        <p:spPr>
          <a:xfrm>
            <a:off x="169208" y="2996451"/>
            <a:ext cx="2847640" cy="363942"/>
          </a:xfrm>
          <a:prstGeom prst="rect">
            <a:avLst/>
          </a:prstGeom>
          <a:solidFill>
            <a:srgbClr val="F612B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Page web SMDR2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FF37866-42BD-36AF-37B6-2E6C4ECE6A76}"/>
              </a:ext>
            </a:extLst>
          </p:cNvPr>
          <p:cNvSpPr/>
          <p:nvPr/>
        </p:nvSpPr>
        <p:spPr>
          <a:xfrm>
            <a:off x="160814" y="3411818"/>
            <a:ext cx="2847640" cy="363942"/>
          </a:xfrm>
          <a:prstGeom prst="rect">
            <a:avLst/>
          </a:prstGeom>
          <a:solidFill>
            <a:srgbClr val="F612B5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Page web </a:t>
            </a:r>
            <a:r>
              <a:rPr lang="fr-FR" dirty="0" err="1"/>
              <a:t>DroneXTR</a:t>
            </a:r>
            <a:r>
              <a:rPr lang="fr-FR" dirty="0"/>
              <a:t> (local)</a:t>
            </a: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9785AFA-3F53-A80F-E7B1-552ADBB93A98}"/>
              </a:ext>
            </a:extLst>
          </p:cNvPr>
          <p:cNvSpPr/>
          <p:nvPr/>
        </p:nvSpPr>
        <p:spPr>
          <a:xfrm>
            <a:off x="169208" y="3801377"/>
            <a:ext cx="2847640" cy="3639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Page web </a:t>
            </a:r>
            <a:r>
              <a:rPr lang="fr-FR" dirty="0" err="1"/>
              <a:t>DroneXTR</a:t>
            </a:r>
            <a:r>
              <a:rPr lang="fr-FR" dirty="0"/>
              <a:t> (</a:t>
            </a:r>
            <a:r>
              <a:rPr lang="fr-FR" dirty="0" err="1"/>
              <a:t>ext</a:t>
            </a:r>
            <a:r>
              <a:rPr lang="fr-FR" dirty="0"/>
              <a:t>)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D3C0FFB-8F66-4BA5-85AB-471E98B89313}"/>
              </a:ext>
            </a:extLst>
          </p:cNvPr>
          <p:cNvSpPr/>
          <p:nvPr/>
        </p:nvSpPr>
        <p:spPr>
          <a:xfrm>
            <a:off x="169208" y="4196645"/>
            <a:ext cx="2847640" cy="3639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Page web </a:t>
            </a:r>
            <a:r>
              <a:rPr lang="fr-FR" dirty="0" err="1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38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AD4CA7-C484-E295-76BB-92D9B73AB0D7}"/>
              </a:ext>
            </a:extLst>
          </p:cNvPr>
          <p:cNvSpPr txBox="1"/>
          <p:nvPr/>
        </p:nvSpPr>
        <p:spPr>
          <a:xfrm>
            <a:off x="259976" y="215153"/>
            <a:ext cx="11627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</a:t>
            </a:r>
            <a:r>
              <a:rPr lang="fr-FR" dirty="0" err="1"/>
              <a:t>WebServer</a:t>
            </a:r>
            <a:r>
              <a:rPr lang="fr-FR" dirty="0"/>
              <a:t> </a:t>
            </a:r>
            <a:r>
              <a:rPr lang="fr-FR" dirty="0" err="1"/>
              <a:t>DroneXTR</a:t>
            </a:r>
            <a:r>
              <a:rPr lang="fr-FR" dirty="0"/>
              <a:t> sur véhicule SMDR2: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 PC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Doit pouvoir être lancé en tant que service (ou au pire des cas doit pouvoir être opérationnel d’un simple clic)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Peut si souhaité par </a:t>
            </a:r>
            <a:r>
              <a:rPr lang="fr-FR" dirty="0" err="1"/>
              <a:t>DroneXTR</a:t>
            </a:r>
            <a:r>
              <a:rPr lang="fr-FR" dirty="0"/>
              <a:t> se connecter au </a:t>
            </a:r>
            <a:r>
              <a:rPr lang="fr-FR" dirty="0" err="1"/>
              <a:t>WebServer</a:t>
            </a:r>
            <a:r>
              <a:rPr lang="fr-FR" dirty="0"/>
              <a:t> </a:t>
            </a:r>
            <a:r>
              <a:rPr lang="fr-FR" dirty="0" err="1"/>
              <a:t>carto</a:t>
            </a:r>
            <a:r>
              <a:rPr lang="fr-FR" dirty="0"/>
              <a:t> du SMDR2 dans un cas de perte de connexion Internet (ou autre solution si déjà développé)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dépendances nécessaires (ex: BDD, outils extérieurs, etc…), à préciser pour préparer l’environnement et le sécuriser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Doit avoir les mêmes fonctionnalités que le </a:t>
            </a:r>
            <a:r>
              <a:rPr lang="fr-FR" dirty="0" err="1"/>
              <a:t>WebServer</a:t>
            </a:r>
            <a:r>
              <a:rPr lang="fr-FR" dirty="0"/>
              <a:t> </a:t>
            </a:r>
            <a:r>
              <a:rPr lang="fr-FR" dirty="0" err="1"/>
              <a:t>DroneXTR</a:t>
            </a:r>
            <a:r>
              <a:rPr lang="fr-FR" dirty="0"/>
              <a:t> extérieur actuel</a:t>
            </a:r>
          </a:p>
        </p:txBody>
      </p:sp>
    </p:spTree>
    <p:extLst>
      <p:ext uri="{BB962C8B-B14F-4D97-AF65-F5344CB8AC3E}">
        <p14:creationId xmlns:p14="http://schemas.microsoft.com/office/powerpoint/2010/main" val="1071955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242</Words>
  <Application>Microsoft Office PowerPoint</Application>
  <PresentationFormat>Grand écran</PresentationFormat>
  <Paragraphs>50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glefebvre</dc:creator>
  <cp:lastModifiedBy>glefebvre</cp:lastModifiedBy>
  <cp:revision>8</cp:revision>
  <dcterms:created xsi:type="dcterms:W3CDTF">2025-05-21T09:22:40Z</dcterms:created>
  <dcterms:modified xsi:type="dcterms:W3CDTF">2025-05-21T09:45:21Z</dcterms:modified>
</cp:coreProperties>
</file>