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51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67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94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205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1421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174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2935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143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34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6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98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02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42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097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832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209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21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17FA3B-C404-4317-B0BC-953931111309}" type="datetimeFigureOut">
              <a:rPr lang="pl-PL" smtClean="0"/>
              <a:t>2017-04-03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47210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Group</a:t>
            </a:r>
            <a:r>
              <a:rPr lang="pl-PL" dirty="0"/>
              <a:t> Project </a:t>
            </a:r>
            <a:r>
              <a:rPr lang="pl-PL" dirty="0" err="1"/>
              <a:t>presentation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51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793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TM04033929[[fn=Ciemny błękit]]</Template>
  <TotalTime>0</TotalTime>
  <Words>3</Words>
  <Application>Microsoft Office PowerPoint</Application>
  <PresentationFormat>Pokaz na ekranie 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Łupek</vt:lpstr>
      <vt:lpstr>Group Project presentation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 presentation</dc:title>
  <dc:creator>Administrator</dc:creator>
  <cp:lastModifiedBy>user</cp:lastModifiedBy>
  <cp:revision>1</cp:revision>
  <dcterms:created xsi:type="dcterms:W3CDTF">2017-04-03T09:31:16Z</dcterms:created>
  <dcterms:modified xsi:type="dcterms:W3CDTF">2017-04-03T09:37:33Z</dcterms:modified>
</cp:coreProperties>
</file>