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 autoAdjust="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53898" y="1700460"/>
            <a:ext cx="4698522" cy="21605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28pt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53898" y="4005064"/>
            <a:ext cx="4698522" cy="792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</a:t>
            </a:r>
            <a:br>
              <a:rPr lang="en-GB" dirty="0"/>
            </a:br>
            <a:r>
              <a:rPr lang="en-GB" dirty="0"/>
              <a:t>Arial Bold 20pt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655102" y="4941168"/>
            <a:ext cx="4698522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3653898" y="5661248"/>
            <a:ext cx="4698522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/>
              <a:t>www.cranfield.ac.uk</a:t>
            </a:r>
            <a:endParaRPr lang="en-GB" sz="1800" b="0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" y="1517472"/>
            <a:ext cx="2556750" cy="2559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83768" y="6309320"/>
            <a:ext cx="3816424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8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" y="1517472"/>
            <a:ext cx="2556750" cy="255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77072"/>
            <a:ext cx="3309496" cy="18364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07746" y="2504884"/>
            <a:ext cx="47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32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7747" y="341161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28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6309320"/>
            <a:ext cx="3816424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8F5E-A6D2-4AAE-8E53-F6D6317A2362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2B98-F7BD-4AE8-BC89-2CA2F54E1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2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53898" y="1700460"/>
            <a:ext cx="4698522" cy="21605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28pt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53898" y="4149080"/>
            <a:ext cx="4698522" cy="792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</a:t>
            </a:r>
            <a:br>
              <a:rPr lang="en-GB" dirty="0"/>
            </a:br>
            <a:r>
              <a:rPr lang="en-GB" dirty="0"/>
              <a:t>Arial Bold 20pt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655102" y="5229200"/>
            <a:ext cx="4698522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Bold 18pt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3653898" y="6021288"/>
            <a:ext cx="4698522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/>
              <a:t>www.cranfield.ac.uk</a:t>
            </a:r>
            <a:endParaRPr lang="en-GB" sz="1800" b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" y="1517472"/>
            <a:ext cx="2556750" cy="25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1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2348880"/>
            <a:ext cx="8532000" cy="40324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03648" y="403200"/>
            <a:ext cx="743345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06000" y="1412875"/>
            <a:ext cx="8532000" cy="7921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rgbClr val="0099C4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GB" sz="2200" dirty="0"/>
              <a:t>Sub-header, Arial Bold 22pt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834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03648" y="403200"/>
            <a:ext cx="743345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2348880"/>
            <a:ext cx="5022000" cy="40324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5436394" y="1412776"/>
            <a:ext cx="3401616" cy="496855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6000" y="1412875"/>
            <a:ext cx="5022000" cy="7921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rgbClr val="0099C4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GB" sz="2200" dirty="0"/>
              <a:t>Sub-header, Arial Bold 22pt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1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03648" y="403200"/>
            <a:ext cx="743345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1412776"/>
            <a:ext cx="5022000" cy="496855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5436394" y="1412776"/>
            <a:ext cx="3401616" cy="496855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414742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03648" y="403200"/>
            <a:ext cx="743345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6000" y="1412776"/>
            <a:ext cx="8532000" cy="4968552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3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03648" y="403200"/>
            <a:ext cx="743345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6000" y="1412776"/>
            <a:ext cx="4193992" cy="4968552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lnSpc>
                <a:spcPct val="100000"/>
              </a:lnSpc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644008" y="1412776"/>
            <a:ext cx="4193992" cy="4968552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lnSpc>
                <a:spcPct val="100000"/>
              </a:lnSpc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723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519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" y="1517472"/>
            <a:ext cx="2556750" cy="255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77072"/>
            <a:ext cx="3309496" cy="18364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607746" y="2504884"/>
            <a:ext cx="47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32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07747" y="341161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28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2348880"/>
            <a:ext cx="8532000" cy="385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6000" y="403200"/>
            <a:ext cx="8532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06000" y="1412875"/>
            <a:ext cx="8532000" cy="7921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rgbClr val="0099C4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GB" sz="2200" dirty="0"/>
              <a:t>Sub-header, Arial Bold 22pt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1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5436394" y="1412777"/>
            <a:ext cx="3401616" cy="47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2348880"/>
            <a:ext cx="5022000" cy="385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6000" y="403200"/>
            <a:ext cx="8532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Slide Title, Arial Bold 24pt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6000" y="1412875"/>
            <a:ext cx="5022000" cy="7921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rgbClr val="0099C4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GB" sz="2200" dirty="0"/>
              <a:t>Sub-header, Arial Bold 22pt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4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1412776"/>
            <a:ext cx="5022000" cy="478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5436394" y="1412777"/>
            <a:ext cx="3401616" cy="47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6000" y="403200"/>
            <a:ext cx="8532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Slide Title, Arial Bold 24pt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2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5526" y="1412777"/>
            <a:ext cx="8532484" cy="475210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6000" y="403200"/>
            <a:ext cx="8532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Slide Title, Arial Bold 24pt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7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306000" y="404664"/>
            <a:ext cx="5022000" cy="57961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5436394" y="404664"/>
            <a:ext cx="3401616" cy="57961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29602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6000" y="404664"/>
            <a:ext cx="8532000" cy="5796112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lnSpc>
                <a:spcPct val="100000"/>
              </a:lnSpc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5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6000" y="404664"/>
            <a:ext cx="4193992" cy="5796112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lnSpc>
                <a:spcPct val="100000"/>
              </a:lnSpc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21" hasCustomPrompt="1"/>
          </p:nvPr>
        </p:nvSpPr>
        <p:spPr>
          <a:xfrm>
            <a:off x="4644008" y="404664"/>
            <a:ext cx="4193992" cy="5796112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lnSpc>
                <a:spcPct val="100000"/>
              </a:lnSpc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9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6414384"/>
            <a:ext cx="24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40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4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University 2017</a:t>
            </a:r>
          </a:p>
        </p:txBody>
      </p:sp>
      <p:sp>
        <p:nvSpPr>
          <p:cNvPr id="15" name="Footer Placeholder 16"/>
          <p:cNvSpPr txBox="1">
            <a:spLocks/>
          </p:cNvSpPr>
          <p:nvPr/>
        </p:nvSpPr>
        <p:spPr>
          <a:xfrm>
            <a:off x="3028950" y="6414383"/>
            <a:ext cx="3086100" cy="30709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24000"/>
            <a:ext cx="972000" cy="972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4382979" y="6414383"/>
            <a:ext cx="378042" cy="3269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z="14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408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DSIP </a:t>
            </a:r>
            <a:r>
              <a:rPr lang="pl-PL" dirty="0" err="1"/>
              <a:t>Group</a:t>
            </a:r>
            <a:r>
              <a:rPr lang="pl-PL" dirty="0"/>
              <a:t> Project </a:t>
            </a:r>
            <a:r>
              <a:rPr lang="pl-PL" dirty="0" err="1"/>
              <a:t>Summary</a:t>
            </a:r>
            <a:r>
              <a:rPr lang="pl-PL" dirty="0"/>
              <a:t> Presentation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Deguerre</a:t>
            </a:r>
            <a:r>
              <a:rPr lang="pl-PL" dirty="0"/>
              <a:t> B., Jończyk W., </a:t>
            </a:r>
          </a:p>
          <a:p>
            <a:r>
              <a:rPr lang="pl-PL" dirty="0" err="1"/>
              <a:t>Kamano</a:t>
            </a:r>
            <a:r>
              <a:rPr lang="pl-PL" dirty="0"/>
              <a:t> A., Zaporowska A.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10.04.2017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2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	-  Anna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0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Overall</a:t>
            </a:r>
            <a:r>
              <a:rPr lang="pl-PL" dirty="0"/>
              <a:t> program </a:t>
            </a:r>
            <a:r>
              <a:rPr lang="pl-PL" dirty="0" err="1"/>
              <a:t>review</a:t>
            </a:r>
            <a:r>
              <a:rPr lang="pl-PL" dirty="0"/>
              <a:t> - Ben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</a:t>
            </a:r>
            <a:r>
              <a:rPr lang="pl-PL" dirty="0"/>
              <a:t> 1 – Wojtek and </a:t>
            </a:r>
            <a:r>
              <a:rPr lang="pl-PL" dirty="0" err="1"/>
              <a:t>Alix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err="1"/>
              <a:t>Gesture</a:t>
            </a:r>
            <a:r>
              <a:rPr lang="pl-PL" dirty="0"/>
              <a:t> </a:t>
            </a:r>
            <a:r>
              <a:rPr lang="pl-PL" dirty="0" err="1"/>
              <a:t>recognition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32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</a:t>
            </a:r>
            <a:r>
              <a:rPr lang="pl-PL" dirty="0"/>
              <a:t> 1 Anna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err="1"/>
              <a:t>Letters</a:t>
            </a:r>
            <a:r>
              <a:rPr lang="pl-PL" dirty="0"/>
              <a:t> </a:t>
            </a:r>
            <a:r>
              <a:rPr lang="pl-PL" dirty="0" err="1"/>
              <a:t>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0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Video 1 </a:t>
            </a:r>
            <a:r>
              <a:rPr lang="pl-PL" dirty="0" err="1"/>
              <a:t>here</a:t>
            </a:r>
            <a:r>
              <a:rPr lang="pl-PL" dirty="0"/>
              <a:t> + </a:t>
            </a:r>
            <a:r>
              <a:rPr lang="pl-PL" dirty="0" err="1"/>
              <a:t>comments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4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</a:t>
            </a:r>
            <a:r>
              <a:rPr lang="pl-PL" dirty="0"/>
              <a:t> 2 - Ben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err="1"/>
              <a:t>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00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Video 2 + </a:t>
            </a:r>
            <a:r>
              <a:rPr lang="pl-PL" dirty="0" err="1"/>
              <a:t>comments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2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r>
              <a:rPr lang="pl-PL" dirty="0"/>
              <a:t> ?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25369"/>
      </p:ext>
    </p:extLst>
  </p:cSld>
  <p:clrMapOvr>
    <a:masterClrMapping/>
  </p:clrMapOvr>
</p:sld>
</file>

<file path=ppt/theme/theme1.xml><?xml version="1.0" encoding="utf-8"?>
<a:theme xmlns:a="http://schemas.openxmlformats.org/drawingml/2006/main" name="No Logo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E058F4F-D341-4B88-AF8D-628436CA5BAD}" vid="{000BAF8E-5B5D-46F1-A923-F698A95E62A4}"/>
    </a:ext>
  </a:extLst>
</a:theme>
</file>

<file path=ppt/theme/theme2.xml><?xml version="1.0" encoding="utf-8"?>
<a:theme xmlns:a="http://schemas.openxmlformats.org/drawingml/2006/main" name="Academic-Template-4x3-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E058F4F-D341-4B88-AF8D-628436CA5BAD}" vid="{D6E3EF91-CE49-4275-92F1-93425833AA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Academic-Template-4x3-01</Template>
  <TotalTime>159</TotalTime>
  <Words>53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No Logo Master</vt:lpstr>
      <vt:lpstr>Academic-Template-4x3-01</vt:lpstr>
      <vt:lpstr>PowerPoint Presentation</vt:lpstr>
      <vt:lpstr>Introduction  -  Anna</vt:lpstr>
      <vt:lpstr>Overall program review - Ben</vt:lpstr>
      <vt:lpstr>Mode 1 – Wojtek and Alix</vt:lpstr>
      <vt:lpstr>Mode 1 Anna</vt:lpstr>
      <vt:lpstr>Video 1 here + comments</vt:lpstr>
      <vt:lpstr>Mode 2 - Ben</vt:lpstr>
      <vt:lpstr>Video 2 + comments</vt:lpstr>
      <vt:lpstr>Summary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Conejo laguna, Ramon</dc:creator>
  <cp:lastModifiedBy>Zaporowska, Anna</cp:lastModifiedBy>
  <cp:revision>14</cp:revision>
  <dcterms:created xsi:type="dcterms:W3CDTF">2017-04-06T15:01:24Z</dcterms:created>
  <dcterms:modified xsi:type="dcterms:W3CDTF">2017-04-08T19:55:28Z</dcterms:modified>
</cp:coreProperties>
</file>