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70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7"/>
    <a:srgbClr val="85858C"/>
    <a:srgbClr val="7A7A7F"/>
    <a:srgbClr val="898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02912-63ED-4B95-81EA-27E1D152A91D}" type="datetimeFigureOut">
              <a:rPr lang="fr-CH" smtClean="0"/>
              <a:t>10.01.2018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1D066-BDD2-419D-966A-4F1AAB304BE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905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8847EC5-B0DE-41B3-8F10-6E76ACCC298A}" type="datetime1">
              <a:rPr lang="fr-CH" smtClean="0"/>
              <a:t>10.01.2018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AC85322-0904-434F-B88D-570DB01BC2BB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08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F15A-64C4-4AD8-B4FF-FED394521DDF}" type="datetime1">
              <a:rPr lang="fr-CH" smtClean="0"/>
              <a:t>10.01.2018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5322-0904-434F-B88D-570DB01BC2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465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7A98-EA6A-4BD7-9260-85789095A892}" type="datetime1">
              <a:rPr lang="fr-CH" smtClean="0"/>
              <a:t>10.01.2018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5322-0904-434F-B88D-570DB01BC2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2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49513" y="6317615"/>
            <a:ext cx="1904999" cy="365125"/>
          </a:xfrm>
        </p:spPr>
        <p:txBody>
          <a:bodyPr/>
          <a:lstStyle>
            <a:lvl1pPr>
              <a:defRPr>
                <a:solidFill>
                  <a:srgbClr val="353537"/>
                </a:solidFill>
              </a:defRPr>
            </a:lvl1pPr>
          </a:lstStyle>
          <a:p>
            <a:fld id="{402841F4-8C43-42D5-BD09-1804E70161A6}" type="datetime1">
              <a:rPr lang="fr-CH" smtClean="0"/>
              <a:pPr/>
              <a:t>10.01.2018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50309" y="6317615"/>
            <a:ext cx="3581400" cy="365125"/>
          </a:xfrm>
        </p:spPr>
        <p:txBody>
          <a:bodyPr/>
          <a:lstStyle>
            <a:lvl1pPr>
              <a:defRPr>
                <a:solidFill>
                  <a:srgbClr val="353537"/>
                </a:solidFill>
              </a:defRPr>
            </a:lvl1pPr>
          </a:lstStyle>
          <a:p>
            <a:r>
              <a:rPr lang="fr-CH" dirty="0" err="1" smtClean="0"/>
              <a:t>NewPicasa</a:t>
            </a:r>
            <a:r>
              <a:rPr lang="fr-CH" dirty="0" smtClean="0"/>
              <a:t> – Benjamin et Nicolas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439239" cy="593725"/>
          </a:xfrm>
        </p:spPr>
        <p:txBody>
          <a:bodyPr>
            <a:normAutofit/>
          </a:bodyPr>
          <a:lstStyle>
            <a:lvl1pPr>
              <a:defRPr sz="1400">
                <a:solidFill>
                  <a:srgbClr val="898990"/>
                </a:solidFill>
              </a:defRPr>
            </a:lvl1pPr>
          </a:lstStyle>
          <a:p>
            <a:fld id="{8422A4D0-C431-4D49-B327-3F09F9038397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760925" y="6170658"/>
            <a:ext cx="439239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</a:t>
            </a:r>
            <a:endParaRPr lang="fr-CH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1618651" y="6282854"/>
            <a:ext cx="2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rgbClr val="7A7A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endParaRPr lang="fr-CH" dirty="0">
              <a:solidFill>
                <a:srgbClr val="7A7A7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A567-7447-4417-8D78-481741C6C831}" type="datetime1">
              <a:rPr lang="fr-CH" smtClean="0"/>
              <a:t>10.01.2018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5322-0904-434F-B88D-570DB01BC2BB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166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D02-6B8C-4678-985B-71857C261238}" type="datetime1">
              <a:rPr lang="fr-CH" smtClean="0"/>
              <a:t>10.01.2018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5322-0904-434F-B88D-570DB01BC2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67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B3C6-030E-4422-BCF8-C7C4105A356A}" type="datetime1">
              <a:rPr lang="fr-CH" smtClean="0"/>
              <a:t>10.01.2018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5322-0904-434F-B88D-570DB01BC2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14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A011-6E76-4774-AD42-23A4AF49A5AF}" type="datetime1">
              <a:rPr lang="fr-CH" smtClean="0"/>
              <a:t>10.01.2018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5322-0904-434F-B88D-570DB01BC2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288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08C7-113F-4C10-80BF-A4E22B172C03}" type="datetime1">
              <a:rPr lang="fr-CH" smtClean="0"/>
              <a:t>10.01.2018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5322-0904-434F-B88D-570DB01BC2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53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0B75-FBA4-469C-B1F1-07D33B57187E}" type="datetime1">
              <a:rPr lang="fr-CH" smtClean="0"/>
              <a:t>10.01.2018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5322-0904-434F-B88D-570DB01BC2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691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340354" cy="6934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/>
          <p:cNvSpPr/>
          <p:nvPr userDrawn="1"/>
        </p:nvSpPr>
        <p:spPr>
          <a:xfrm>
            <a:off x="11698842" y="6317351"/>
            <a:ext cx="493158" cy="467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205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5175065-54DA-4ABA-8035-6CD45107B277}" type="datetime1">
              <a:rPr lang="fr-CH" smtClean="0"/>
              <a:pPr/>
              <a:t>10.01.2018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AC85322-0904-434F-B88D-570DB01BC2B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239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mo.githubusercontent.com/0617f4657fef12e8d16db45b8d73def73144b09f/68747470733a2f2f646576656c6f7065722e6665646f726170726f6a6563742e6f72672f7374617469632f6c6f676f2f6373686172702e706e67" TargetMode="External"/><Relationship Id="rId7" Type="http://schemas.openxmlformats.org/officeDocument/2006/relationships/hyperlink" Target="https://ressources.blogdumoderateur.com/2016/04/Microsoft-Excel-Logo.png" TargetMode="External"/><Relationship Id="rId2" Type="http://schemas.openxmlformats.org/officeDocument/2006/relationships/hyperlink" Target="https://i.pinimg.com/originals/1c/b9/48/1cb948ceb0a7c5c2f66a9c955afc29a8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worldvectorlogo.com/logos/git-icon.svg" TargetMode="External"/><Relationship Id="rId5" Type="http://schemas.openxmlformats.org/officeDocument/2006/relationships/hyperlink" Target="https://phoenixts.com/wp-content/uploads/2015/10/MicrosoftProjectLogo.jpg" TargetMode="External"/><Relationship Id="rId4" Type="http://schemas.openxmlformats.org/officeDocument/2006/relationships/hyperlink" Target="https://upload.wikimedia.org/wikipedia/commons/thumb/5/5c/Picasa_Logo.svg/1200px-Picasa_Logo.svg.p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idx="4294967295"/>
          </p:nvPr>
        </p:nvSpPr>
        <p:spPr>
          <a:xfrm>
            <a:off x="914400" y="5257800"/>
            <a:ext cx="9982200" cy="914400"/>
          </a:xfrm>
        </p:spPr>
        <p:txBody>
          <a:bodyPr/>
          <a:lstStyle/>
          <a:p>
            <a:endParaRPr lang="fr-CH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idx="4294967295"/>
          </p:nvPr>
        </p:nvSpPr>
        <p:spPr>
          <a:xfrm>
            <a:off x="0" y="0"/>
            <a:ext cx="11292840" cy="5128923"/>
          </a:xfrm>
        </p:spPr>
      </p:sp>
      <p:sp>
        <p:nvSpPr>
          <p:cNvPr id="9" name="Espace réservé du texte 8"/>
          <p:cNvSpPr>
            <a:spLocks noGrp="1"/>
          </p:cNvSpPr>
          <p:nvPr>
            <p:ph type="body" sz="half" idx="4294967295"/>
          </p:nvPr>
        </p:nvSpPr>
        <p:spPr>
          <a:xfrm>
            <a:off x="914400" y="6108589"/>
            <a:ext cx="9982200" cy="597011"/>
          </a:xfrm>
        </p:spPr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688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 rencontrée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Chargement des images</a:t>
            </a:r>
          </a:p>
          <a:p>
            <a:r>
              <a:rPr lang="fr-CH" dirty="0" smtClean="0"/>
              <a:t>Difficultés</a:t>
            </a:r>
          </a:p>
          <a:p>
            <a:pPr lvl="1"/>
            <a:r>
              <a:rPr lang="fr-CH" dirty="0" smtClean="0"/>
              <a:t>Quantité d’images</a:t>
            </a:r>
          </a:p>
          <a:p>
            <a:pPr lvl="1"/>
            <a:r>
              <a:rPr lang="fr-CH" dirty="0" smtClean="0"/>
              <a:t>Application figée</a:t>
            </a:r>
          </a:p>
          <a:p>
            <a:r>
              <a:rPr lang="fr-CH" dirty="0" smtClean="0"/>
              <a:t>Résolution</a:t>
            </a:r>
          </a:p>
          <a:p>
            <a:pPr lvl="1"/>
            <a:r>
              <a:rPr lang="fr-CH" dirty="0" smtClean="0"/>
              <a:t>Thread</a:t>
            </a:r>
          </a:p>
          <a:p>
            <a:pPr lvl="1"/>
            <a:r>
              <a:rPr lang="fr-CH" dirty="0" smtClean="0"/>
              <a:t>Image de chargement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41F4-8C43-42D5-BD09-1804E70161A6}" type="datetime1">
              <a:rPr lang="fr-CH" smtClean="0"/>
              <a:t>10.01.2018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NewPicasa – Benjamin et Nicolas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4D0-C431-4D49-B327-3F09F9038397}" type="slidenum">
              <a:rPr lang="fr-CH" smtClean="0"/>
              <a:pPr/>
              <a:t>10</a:t>
            </a:fld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630813" y="6307909"/>
            <a:ext cx="378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  <a:endParaRPr lang="fr-CH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2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Stratégie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Waterfall</a:t>
            </a:r>
            <a:r>
              <a:rPr lang="fr-CH" dirty="0" smtClean="0"/>
              <a:t> model</a:t>
            </a:r>
          </a:p>
          <a:p>
            <a:r>
              <a:rPr lang="fr-CH" dirty="0" smtClean="0"/>
              <a:t>MS Project</a:t>
            </a:r>
          </a:p>
          <a:p>
            <a:r>
              <a:rPr lang="fr-CH" dirty="0" smtClean="0"/>
              <a:t>Git</a:t>
            </a:r>
          </a:p>
          <a:p>
            <a:r>
              <a:rPr lang="fr-CH" dirty="0" smtClean="0"/>
              <a:t>Journal de bord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41F4-8C43-42D5-BD09-1804E70161A6}" type="datetime1">
              <a:rPr lang="fr-CH" smtClean="0"/>
              <a:t>10.01.2018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NewPicasa – Benjamin et Nicolas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4D0-C431-4D49-B327-3F09F9038397}" type="slidenum">
              <a:rPr lang="fr-CH" smtClean="0"/>
              <a:pPr/>
              <a:t>11</a:t>
            </a:fld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630813" y="6307909"/>
            <a:ext cx="378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Gestion de projet</a:t>
            </a:r>
            <a:endParaRPr lang="fr-CH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10" y="1831365"/>
            <a:ext cx="2612099" cy="232307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82" y="1828800"/>
            <a:ext cx="3308854" cy="12825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909" y="3318840"/>
            <a:ext cx="2316600" cy="23166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9" y="4255924"/>
            <a:ext cx="2612099" cy="13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3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</a:t>
            </a:r>
          </a:p>
          <a:p>
            <a:pPr lvl="1"/>
            <a:r>
              <a:rPr lang="fr-CH" dirty="0" smtClean="0"/>
              <a:t>Améliorations</a:t>
            </a:r>
          </a:p>
          <a:p>
            <a:pPr lvl="1"/>
            <a:r>
              <a:rPr lang="fr-CH" dirty="0" smtClean="0"/>
              <a:t>Prise en main du </a:t>
            </a:r>
            <a:r>
              <a:rPr lang="fr-CH" dirty="0" smtClean="0"/>
              <a:t>langage</a:t>
            </a:r>
            <a:endParaRPr lang="fr-CH" dirty="0" smtClean="0"/>
          </a:p>
          <a:p>
            <a:r>
              <a:rPr lang="fr-CH" dirty="0" smtClean="0"/>
              <a:t>Gestion de projet</a:t>
            </a:r>
          </a:p>
          <a:p>
            <a:pPr lvl="1"/>
            <a:r>
              <a:rPr lang="fr-CH" dirty="0" smtClean="0"/>
              <a:t>Améliorations</a:t>
            </a:r>
          </a:p>
          <a:p>
            <a:pPr lvl="1"/>
            <a:r>
              <a:rPr lang="fr-CH" dirty="0" smtClean="0"/>
              <a:t>Configuration de Git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41F4-8C43-42D5-BD09-1804E70161A6}" type="datetime1">
              <a:rPr lang="fr-CH" smtClean="0"/>
              <a:t>10.01.2018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err="1" smtClean="0"/>
              <a:t>NewPicasa</a:t>
            </a:r>
            <a:r>
              <a:rPr lang="fr-CH" dirty="0" smtClean="0"/>
              <a:t> – Benjamin et Nicolas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4D0-C431-4D49-B327-3F09F9038397}" type="slidenum">
              <a:rPr lang="fr-CH" smtClean="0"/>
              <a:pPr/>
              <a:t>12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009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H" dirty="0">
                <a:hlinkClick r:id="rId2"/>
              </a:rPr>
              <a:t>https://</a:t>
            </a:r>
            <a:r>
              <a:rPr lang="fr-CH" dirty="0" smtClean="0">
                <a:hlinkClick r:id="rId2"/>
              </a:rPr>
              <a:t>i.pinimg.com/originals/1c/b9/48/1cb948ceb0a7c5c2f66a9c955afc29a8.png</a:t>
            </a:r>
            <a:endParaRPr lang="fr-CH" dirty="0" smtClean="0"/>
          </a:p>
          <a:p>
            <a:r>
              <a:rPr lang="fr-CH" dirty="0">
                <a:hlinkClick r:id="rId3"/>
              </a:rPr>
              <a:t>https://</a:t>
            </a:r>
            <a:r>
              <a:rPr lang="fr-CH" dirty="0" smtClean="0">
                <a:hlinkClick r:id="rId3"/>
              </a:rPr>
              <a:t>camo.githubusercontent.com/0617f4657fef12e8d16db45b8d73def73144b09f/68747470733a2f2f646576656c6f7065722e6665646f726170726f6a6563742e6f72672f7374617469632f6c6f676f2f6373686172702e706e67</a:t>
            </a:r>
            <a:endParaRPr lang="fr-CH" dirty="0" smtClean="0"/>
          </a:p>
          <a:p>
            <a:r>
              <a:rPr lang="fr-CH" dirty="0">
                <a:hlinkClick r:id="rId4"/>
              </a:rPr>
              <a:t>https://</a:t>
            </a:r>
            <a:r>
              <a:rPr lang="fr-CH" dirty="0" smtClean="0">
                <a:hlinkClick r:id="rId4"/>
              </a:rPr>
              <a:t>upload.wikimedia.org/wikipedia/commons/thumb/5/5c/Picasa_Logo.svg/1200px-Picasa_Logo.svg.png</a:t>
            </a:r>
            <a:endParaRPr lang="fr-CH" dirty="0" smtClean="0"/>
          </a:p>
          <a:p>
            <a:r>
              <a:rPr lang="fr-CH" dirty="0">
                <a:hlinkClick r:id="rId5"/>
              </a:rPr>
              <a:t>https://</a:t>
            </a:r>
            <a:r>
              <a:rPr lang="fr-CH" dirty="0" smtClean="0">
                <a:hlinkClick r:id="rId5"/>
              </a:rPr>
              <a:t>phoenixts.com/wp-content/uploads/2015/10/MicrosoftProjectLogo.jpg</a:t>
            </a:r>
            <a:endParaRPr lang="fr-CH" dirty="0" smtClean="0"/>
          </a:p>
          <a:p>
            <a:r>
              <a:rPr lang="fr-CH" dirty="0">
                <a:hlinkClick r:id="rId6"/>
              </a:rPr>
              <a:t>https://</a:t>
            </a:r>
            <a:r>
              <a:rPr lang="fr-CH" dirty="0" smtClean="0">
                <a:hlinkClick r:id="rId6"/>
              </a:rPr>
              <a:t>cdn.worldvectorlogo.com/logos/git-icon.svg</a:t>
            </a:r>
            <a:endParaRPr lang="fr-CH" dirty="0" smtClean="0"/>
          </a:p>
          <a:p>
            <a:r>
              <a:rPr lang="fr-CH" dirty="0">
                <a:hlinkClick r:id="rId5"/>
              </a:rPr>
              <a:t>https://</a:t>
            </a:r>
            <a:r>
              <a:rPr lang="fr-CH" dirty="0" smtClean="0">
                <a:hlinkClick r:id="rId5"/>
              </a:rPr>
              <a:t>phoenixts.com/wp-content/uploads/2015/10/MicrosoftProjectLogo.jpg</a:t>
            </a:r>
            <a:endParaRPr lang="fr-CH" dirty="0" smtClean="0"/>
          </a:p>
          <a:p>
            <a:r>
              <a:rPr lang="fr-CH" dirty="0">
                <a:hlinkClick r:id="rId7"/>
              </a:rPr>
              <a:t>https://</a:t>
            </a:r>
            <a:r>
              <a:rPr lang="fr-CH" dirty="0" smtClean="0">
                <a:hlinkClick r:id="rId7"/>
              </a:rPr>
              <a:t>ressources.blogdumoderateur.com/2016/04/Microsoft-Excel-Logo.png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41F4-8C43-42D5-BD09-1804E70161A6}" type="datetime1">
              <a:rPr lang="fr-CH" smtClean="0"/>
              <a:pPr/>
              <a:t>10.01.2018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NewPicasa – Benjamin et Nicolas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4D0-C431-4D49-B327-3F09F9038397}" type="slidenum">
              <a:rPr lang="fr-CH" smtClean="0"/>
              <a:pPr/>
              <a:t>13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94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302" y="365760"/>
            <a:ext cx="3937210" cy="5476436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41F4-8C43-42D5-BD09-1804E70161A6}" type="datetime1">
              <a:rPr lang="fr-CH" smtClean="0"/>
              <a:t>10.01.2018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NewPicasa – Benjamin et Nicolas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4D0-C431-4D49-B327-3F09F9038397}" type="slidenum">
              <a:rPr lang="fr-CH" smtClean="0"/>
              <a:pPr/>
              <a:t>14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4904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NewPicasa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Benjamin </a:t>
            </a:r>
            <a:r>
              <a:rPr lang="fr-CH" dirty="0" err="1" smtClean="0"/>
              <a:t>Delacombaz</a:t>
            </a:r>
            <a:r>
              <a:rPr lang="fr-CH" dirty="0" smtClean="0"/>
              <a:t> et Nicolas Henry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3905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Contexte projet</a:t>
            </a:r>
          </a:p>
          <a:p>
            <a:pPr lvl="1"/>
            <a:r>
              <a:rPr lang="fr-CH" dirty="0" smtClean="0"/>
              <a:t>Besoins du client</a:t>
            </a:r>
          </a:p>
          <a:p>
            <a:pPr lvl="1"/>
            <a:r>
              <a:rPr lang="fr-CH" dirty="0" smtClean="0"/>
              <a:t>Technologies</a:t>
            </a:r>
          </a:p>
          <a:p>
            <a:r>
              <a:rPr lang="fr-CH" dirty="0" smtClean="0"/>
              <a:t>Architecture logicielle</a:t>
            </a:r>
          </a:p>
          <a:p>
            <a:pPr lvl="1"/>
            <a:r>
              <a:rPr lang="fr-CH" dirty="0" smtClean="0"/>
              <a:t>Navigation</a:t>
            </a:r>
          </a:p>
          <a:p>
            <a:pPr lvl="1"/>
            <a:r>
              <a:rPr lang="fr-CH" dirty="0" smtClean="0"/>
              <a:t>Utilisation des classes</a:t>
            </a:r>
          </a:p>
          <a:p>
            <a:r>
              <a:rPr lang="fr-CH" dirty="0" smtClean="0"/>
              <a:t>Application</a:t>
            </a:r>
          </a:p>
          <a:p>
            <a:pPr lvl="1"/>
            <a:r>
              <a:rPr lang="fr-CH" dirty="0" smtClean="0"/>
              <a:t>Recherche/Filtrage</a:t>
            </a:r>
          </a:p>
          <a:p>
            <a:pPr lvl="1"/>
            <a:r>
              <a:rPr lang="fr-CH" dirty="0" smtClean="0"/>
              <a:t>Difficulté rencontrée</a:t>
            </a:r>
          </a:p>
          <a:p>
            <a:r>
              <a:rPr lang="fr-CH" dirty="0" smtClean="0"/>
              <a:t>Gestion de projet</a:t>
            </a:r>
          </a:p>
          <a:p>
            <a:pPr lvl="1"/>
            <a:r>
              <a:rPr lang="fr-CH" dirty="0" smtClean="0"/>
              <a:t>Stratégie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Sources</a:t>
            </a:r>
            <a:endParaRPr lang="fr-CH" dirty="0" smtClean="0"/>
          </a:p>
          <a:p>
            <a:r>
              <a:rPr lang="fr-CH" dirty="0" smtClean="0"/>
              <a:t>Questions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D23F-20F2-447D-96A3-33408FC951E7}" type="datetime1">
              <a:rPr lang="fr-CH" smtClean="0"/>
              <a:t>10.01.2018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err="1"/>
              <a:t>NewPicasa</a:t>
            </a:r>
            <a:r>
              <a:rPr lang="fr-CH" dirty="0"/>
              <a:t> – Benjamin et </a:t>
            </a:r>
            <a:r>
              <a:rPr lang="fr-CH" dirty="0" smtClean="0"/>
              <a:t>Nicolas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422A4D0-C431-4D49-B327-3F09F9038397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573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Besoins du client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Arrêt support Picasa</a:t>
            </a:r>
          </a:p>
          <a:p>
            <a:r>
              <a:rPr lang="fr-CH" dirty="0" smtClean="0"/>
              <a:t>Gestion de photo</a:t>
            </a:r>
          </a:p>
          <a:p>
            <a:r>
              <a:rPr lang="fr-CH" dirty="0" smtClean="0"/>
              <a:t>Sauvegarde</a:t>
            </a:r>
          </a:p>
          <a:p>
            <a:r>
              <a:rPr lang="fr-CH" dirty="0" smtClean="0"/>
              <a:t>Modification des métadonnées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E924-D774-422C-BA8B-94FA2A6966C1}" type="datetime1">
              <a:rPr lang="fr-CH" smtClean="0"/>
              <a:t>10.01.2018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err="1"/>
              <a:t>NewPicasa</a:t>
            </a:r>
            <a:r>
              <a:rPr lang="fr-CH" dirty="0"/>
              <a:t> – Benjamin et </a:t>
            </a:r>
            <a:r>
              <a:rPr lang="fr-CH" dirty="0" smtClean="0"/>
              <a:t>Nicolas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422A4D0-C431-4D49-B327-3F09F9038397}" type="slidenum">
              <a:rPr lang="fr-CH" smtClean="0"/>
              <a:pPr/>
              <a:t>4</a:t>
            </a:fld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630813" y="6307909"/>
            <a:ext cx="378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Contexte du projet</a:t>
            </a:r>
            <a:endParaRPr lang="fr-CH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10" y="1828800"/>
            <a:ext cx="5638502" cy="199227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5132173" y="1691322"/>
            <a:ext cx="5980670" cy="25594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5132173" y="1553844"/>
            <a:ext cx="5822339" cy="26968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3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C#/WPF</a:t>
            </a:r>
          </a:p>
          <a:p>
            <a:r>
              <a:rPr lang="fr-CH" dirty="0" smtClean="0"/>
              <a:t>Application pour Windows</a:t>
            </a:r>
          </a:p>
          <a:p>
            <a:r>
              <a:rPr lang="fr-CH" dirty="0" smtClean="0"/>
              <a:t>Performances</a:t>
            </a:r>
          </a:p>
          <a:p>
            <a:r>
              <a:rPr lang="fr-CH" dirty="0" smtClean="0"/>
              <a:t>Styles personnalisables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41F4-8C43-42D5-BD09-1804E70161A6}" type="datetime1">
              <a:rPr lang="fr-CH" smtClean="0"/>
              <a:t>10.01.2018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NewPicasa – Benjamin et Nicolas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4D0-C431-4D49-B327-3F09F9038397}" type="slidenum">
              <a:rPr lang="fr-CH" smtClean="0"/>
              <a:pPr/>
              <a:t>5</a:t>
            </a:fld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630813" y="6307909"/>
            <a:ext cx="378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Contexte du projet</a:t>
            </a:r>
            <a:endParaRPr lang="fr-CH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658" y="1691322"/>
            <a:ext cx="2998854" cy="32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Navigation	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u="sng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41F4-8C43-42D5-BD09-1804E70161A6}" type="datetime1">
              <a:rPr lang="fr-CH" smtClean="0"/>
              <a:t>10.01.2018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NewPicasa – Benjamin et Nicolas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4D0-C431-4D49-B327-3F09F9038397}" type="slidenum">
              <a:rPr lang="fr-CH" smtClean="0"/>
              <a:pPr/>
              <a:t>6</a:t>
            </a:fld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630813" y="6307909"/>
            <a:ext cx="378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 logicielle</a:t>
            </a:r>
            <a:endParaRPr lang="fr-CH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92" y="1701028"/>
            <a:ext cx="9056018" cy="44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9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Utilisation des Classes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ImageMetada</a:t>
            </a:r>
            <a:endParaRPr lang="en-US" dirty="0" smtClean="0"/>
          </a:p>
          <a:p>
            <a:pPr lvl="1"/>
            <a:r>
              <a:rPr lang="en-US" dirty="0" err="1" smtClean="0"/>
              <a:t>Récuperation</a:t>
            </a:r>
            <a:r>
              <a:rPr lang="en-US" dirty="0" smtClean="0"/>
              <a:t> des </a:t>
            </a:r>
            <a:r>
              <a:rPr lang="en-US" dirty="0" err="1" smtClean="0"/>
              <a:t>métadonnées</a:t>
            </a:r>
            <a:endParaRPr lang="en-US" dirty="0" smtClean="0"/>
          </a:p>
          <a:p>
            <a:pPr lvl="1"/>
            <a:r>
              <a:rPr lang="en-US" dirty="0" err="1" smtClean="0"/>
              <a:t>Sauvegarde</a:t>
            </a:r>
            <a:r>
              <a:rPr lang="en-US" dirty="0" smtClean="0"/>
              <a:t> des </a:t>
            </a:r>
            <a:r>
              <a:rPr lang="en-US" dirty="0" err="1" smtClean="0"/>
              <a:t>valeurs</a:t>
            </a:r>
            <a:endParaRPr lang="en-US" dirty="0" smtClean="0"/>
          </a:p>
          <a:p>
            <a:r>
              <a:rPr lang="en-US" dirty="0" smtClean="0"/>
              <a:t>Utilities</a:t>
            </a:r>
          </a:p>
          <a:p>
            <a:pPr lvl="1"/>
            <a:r>
              <a:rPr lang="en-US" dirty="0" err="1" smtClean="0"/>
              <a:t>Convertir</a:t>
            </a:r>
            <a:r>
              <a:rPr lang="en-US" dirty="0" smtClean="0"/>
              <a:t> un tableau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chaines</a:t>
            </a:r>
            <a:r>
              <a:rPr lang="en-US" dirty="0" smtClean="0"/>
              <a:t> de </a:t>
            </a:r>
            <a:r>
              <a:rPr lang="en-US" dirty="0" err="1" smtClean="0"/>
              <a:t>caractères</a:t>
            </a:r>
            <a:endParaRPr lang="en-US" dirty="0" smtClean="0"/>
          </a:p>
          <a:p>
            <a:pPr lvl="1"/>
            <a:r>
              <a:rPr lang="en-US" dirty="0" smtClean="0"/>
              <a:t>Copier des images</a:t>
            </a:r>
          </a:p>
          <a:p>
            <a:pPr lvl="1"/>
            <a:r>
              <a:rPr lang="en-US" dirty="0" smtClean="0"/>
              <a:t>Verifier </a:t>
            </a:r>
            <a:r>
              <a:rPr lang="en-US" dirty="0" err="1" smtClean="0"/>
              <a:t>l’existence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image</a:t>
            </a:r>
          </a:p>
          <a:p>
            <a:r>
              <a:rPr lang="en-US" dirty="0" err="1" smtClean="0"/>
              <a:t>ImageDetails</a:t>
            </a:r>
            <a:endParaRPr lang="en-US" dirty="0" smtClean="0"/>
          </a:p>
          <a:p>
            <a:pPr lvl="1"/>
            <a:r>
              <a:rPr lang="en-US" dirty="0" smtClean="0"/>
              <a:t>Liaison avec la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d’images</a:t>
            </a:r>
            <a:endParaRPr lang="en-US" dirty="0" smtClean="0"/>
          </a:p>
          <a:p>
            <a:r>
              <a:rPr lang="en-US" dirty="0" err="1" smtClean="0"/>
              <a:t>UriToBitmapConverter</a:t>
            </a:r>
            <a:endParaRPr lang="en-US" dirty="0" smtClean="0"/>
          </a:p>
          <a:p>
            <a:pPr lvl="1"/>
            <a:r>
              <a:rPr lang="en-US" dirty="0" err="1" smtClean="0"/>
              <a:t>Réduit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la </a:t>
            </a:r>
            <a:r>
              <a:rPr lang="en-US" dirty="0" err="1" smtClean="0"/>
              <a:t>mémoire</a:t>
            </a:r>
            <a:endParaRPr lang="en-US" dirty="0" smtClean="0"/>
          </a:p>
          <a:p>
            <a:endParaRPr lang="en-US" dirty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41F4-8C43-42D5-BD09-1804E70161A6}" type="datetime1">
              <a:rPr lang="fr-CH" smtClean="0"/>
              <a:t>10.01.2018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NewPicasa – Benjamin et Nicolas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4D0-C431-4D49-B327-3F09F9038397}" type="slidenum">
              <a:rPr lang="fr-CH" smtClean="0"/>
              <a:pPr/>
              <a:t>7</a:t>
            </a:fld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630813" y="6307909"/>
            <a:ext cx="378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 logicielle</a:t>
            </a:r>
            <a:endParaRPr lang="fr-CH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Recherche/Filtrage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Recherche</a:t>
            </a:r>
          </a:p>
          <a:p>
            <a:pPr lvl="1"/>
            <a:r>
              <a:rPr lang="fr-CH" dirty="0" smtClean="0"/>
              <a:t>Commentaires</a:t>
            </a:r>
          </a:p>
          <a:p>
            <a:pPr lvl="1"/>
            <a:r>
              <a:rPr lang="fr-CH" dirty="0" smtClean="0"/>
              <a:t>Nom de l’image</a:t>
            </a:r>
          </a:p>
          <a:p>
            <a:pPr lvl="1"/>
            <a:r>
              <a:rPr lang="fr-CH" dirty="0" smtClean="0"/>
              <a:t>Tags</a:t>
            </a:r>
          </a:p>
          <a:p>
            <a:pPr lvl="1"/>
            <a:r>
              <a:rPr lang="fr-CH" dirty="0" smtClean="0"/>
              <a:t>Auteurs</a:t>
            </a:r>
          </a:p>
          <a:p>
            <a:r>
              <a:rPr lang="fr-CH" dirty="0" smtClean="0"/>
              <a:t>Filtrage</a:t>
            </a:r>
          </a:p>
          <a:p>
            <a:pPr lvl="1"/>
            <a:r>
              <a:rPr lang="fr-CH" dirty="0" smtClean="0"/>
              <a:t>Notation</a:t>
            </a:r>
            <a:endParaRPr lang="fr-CH" dirty="0"/>
          </a:p>
          <a:p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41F4-8C43-42D5-BD09-1804E70161A6}" type="datetime1">
              <a:rPr lang="fr-CH" smtClean="0"/>
              <a:t>10.01.2018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NewPicasa – Benjamin et Nicolas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4D0-C431-4D49-B327-3F09F9038397}" type="slidenum">
              <a:rPr lang="fr-CH" smtClean="0"/>
              <a:pPr/>
              <a:t>8</a:t>
            </a:fld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630813" y="6307909"/>
            <a:ext cx="378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  <a:endParaRPr lang="fr-CH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1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3" y="79785"/>
            <a:ext cx="6291013" cy="623783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41F4-8C43-42D5-BD09-1804E70161A6}" type="datetime1">
              <a:rPr lang="fr-CH" smtClean="0"/>
              <a:pPr/>
              <a:t>10.01.2018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NewPicasa – Benjamin et Nicolas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4D0-C431-4D49-B327-3F09F9038397}" type="slidenum">
              <a:rPr lang="fr-CH" smtClean="0"/>
              <a:pPr/>
              <a:t>9</a:t>
            </a:fld>
            <a:endParaRPr lang="fr-CH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19" y="0"/>
            <a:ext cx="6768086" cy="6858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88" y="2281732"/>
            <a:ext cx="6512202" cy="287071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30813" y="6307909"/>
            <a:ext cx="378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  <a:endParaRPr lang="fr-CH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719</TotalTime>
  <Words>264</Words>
  <Application>Microsoft Office PowerPoint</Application>
  <PresentationFormat>Grand écran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Open Sans</vt:lpstr>
      <vt:lpstr>Wingdings 2</vt:lpstr>
      <vt:lpstr>View</vt:lpstr>
      <vt:lpstr>Présentation PowerPoint</vt:lpstr>
      <vt:lpstr>NewPicasa</vt:lpstr>
      <vt:lpstr>Sommaire</vt:lpstr>
      <vt:lpstr>Besoins du client</vt:lpstr>
      <vt:lpstr>Technologies</vt:lpstr>
      <vt:lpstr>Navigation </vt:lpstr>
      <vt:lpstr>Utilisation des Classes</vt:lpstr>
      <vt:lpstr>Recherche/Filtrage</vt:lpstr>
      <vt:lpstr>Présentation PowerPoint</vt:lpstr>
      <vt:lpstr>Difficulté rencontrée</vt:lpstr>
      <vt:lpstr>Stratégie</vt:lpstr>
      <vt:lpstr>Conclusion</vt:lpstr>
      <vt:lpstr>Sources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NewPicasa</dc:title>
  <dc:creator>Nico</dc:creator>
  <cp:lastModifiedBy>Nico</cp:lastModifiedBy>
  <cp:revision>21</cp:revision>
  <dcterms:created xsi:type="dcterms:W3CDTF">2018-01-06T21:09:07Z</dcterms:created>
  <dcterms:modified xsi:type="dcterms:W3CDTF">2018-01-10T23:07:46Z</dcterms:modified>
</cp:coreProperties>
</file>