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_rels/drawing9.xml.rels" ContentType="application/vnd.openxmlformats-package.relationships+xml"/>
  <Override PartName="/ppt/diagrams/_rels/data9.xml.rels" ContentType="application/vnd.openxmlformats-package.relationships+xml"/>
  <Override PartName="/ppt/diagrams/_rels/drawing6.xml.rels" ContentType="application/vnd.openxmlformats-package.relationships+xml"/>
  <Override PartName="/ppt/diagrams/_rels/drawing2.xml.rels" ContentType="application/vnd.openxmlformats-package.relationships+xml"/>
  <Override PartName="/ppt/diagrams/_rels/data2.xml.rels" ContentType="application/vnd.openxmlformats-package.relationships+xml"/>
  <Override PartName="/ppt/diagrams/_rels/data6.xml.rels" ContentType="application/vnd.openxmlformats-package.relationships+xml"/>
  <Override PartName="/ppt/diagrams/layout6.xml" ContentType="application/vnd.openxmlformats-officedocument.drawingml.diagramLayout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layout8.xml" ContentType="application/vnd.openxmlformats-officedocument.drawingml.diagramLayout+xml"/>
  <Override PartName="/ppt/diagrams/quickStyle6.xml" ContentType="application/vnd.openxmlformats-officedocument.drawingml.diagramStyle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colors6.xml" ContentType="application/vnd.openxmlformats-officedocument.drawingml.diagramColors+xml"/>
  <Override PartName="/ppt/diagrams/layout5.xml" ContentType="application/vnd.openxmlformats-officedocument.drawingml.diagramLayout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layout7.xml" ContentType="application/vnd.openxmlformats-officedocument.drawingml.diagramLayout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diagrams/colors5.xml" ContentType="application/vnd.openxmlformats-officedocument.drawingml.diagramColors+xml"/>
  <Override PartName="/ppt/diagrams/layout4.xml" ContentType="application/vnd.openxmlformats-officedocument.drawingml.diagramLayout+xml"/>
  <Override PartName="/ppt/diagrams/data2.xml" ContentType="application/vnd.openxmlformats-officedocument.drawingml.diagramData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diagrams/data1.xml" ContentType="application/vnd.openxmlformats-officedocument.drawingml.diagramData+xml"/>
  <Override PartName="/ppt/diagrams/layout3.xml" ContentType="application/vnd.openxmlformats-officedocument.drawingml.diagramLayout+xml"/>
  <Override PartName="/ppt/diagrams/colors11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7.xml" ContentType="application/vnd.openxmlformats-officedocument.drawingml.diagramColors+xml"/>
  <Override PartName="/ppt/diagrams/colors1.xml" ContentType="application/vnd.openxmlformats-officedocument.drawingml.diagramColors+xml"/>
  <Override PartName="/ppt/diagrams/data8.xml" ContentType="application/vnd.openxmlformats-officedocument.drawingml.diagramData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drawing11.xml" ContentType="application/vnd.ms-office.drawingml.diagramDrawing+xml"/>
  <Override PartName="/ppt/diagrams/colors9.xml" ContentType="application/vnd.openxmlformats-officedocument.drawingml.diagramColors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diagrams/layout9.xml" ContentType="application/vnd.openxmlformats-officedocument.drawingml.diagramLayout+xml"/>
  <Override PartName="/ppt/diagrams/data7.xml" ContentType="application/vnd.openxmlformats-officedocument.drawingml.diagramData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diagrams/colors4.xml" ContentType="application/vnd.openxmlformats-officedocument.drawingml.diagramColors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diagrams/colors10.xml" ContentType="application/vnd.openxmlformats-officedocument.drawingml.diagramColors+xml"/>
  <Override PartName="/ppt/diagrams/layout2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2.xml" ContentType="application/vnd.openxmlformats-officedocument.drawingml.diagramStyle+xml"/>
  <Override PartName="/ppt/diagrams/colors8.xml" ContentType="application/vnd.openxmlformats-officedocument.drawingml.diagramColor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OOXDiagramDrawingRels6_1.svg" ContentType="image/svg"/>
  <Override PartName="/ppt/media/OOXDiagramDataRels2_3.svg" ContentType="image/svg"/>
  <Override PartName="/ppt/media/OOXDiagramDrawingRels9_5.png" ContentType="image/png"/>
  <Override PartName="/ppt/media/OOXDiagramDataRels6_4.svg" ContentType="image/svg"/>
  <Override PartName="/ppt/media/OOXDiagramDataRels6_2.svg" ContentType="image/svg"/>
  <Override PartName="/ppt/media/OOXDiagramDataRels6_1.svg" ContentType="image/svg"/>
  <Override PartName="/ppt/media/OOXDiagramDataRels9_5.png" ContentType="image/png"/>
  <Override PartName="/ppt/media/OOXDiagramDataRels6_0.png" ContentType="image/png"/>
  <Override PartName="/ppt/media/OOXDiagramDrawingRels6_6.svg" ContentType="image/svg"/>
  <Override PartName="/ppt/media/OOXDiagramDrawingRels2_7.svg" ContentType="image/svg"/>
  <Override PartName="/ppt/media/OOXDiagramDrawingRels2_6.png" ContentType="image/png"/>
  <Override PartName="/ppt/media/OOXDiagramDrawingRels2_5.svg" ContentType="image/svg"/>
  <Override PartName="/ppt/media/OOXDiagramDrawingRels2_4.png" ContentType="image/png"/>
  <Override PartName="/ppt/media/OOXDiagramDataRels6_5.png" ContentType="image/png"/>
  <Override PartName="/ppt/media/OOXDiagramDataRels2_0.png" ContentType="image/png"/>
  <Override PartName="/ppt/media/OOXDiagramDrawingRels6_0.png" ContentType="image/png"/>
  <Override PartName="/ppt/media/OOXDiagramDataRels2_2.png" ContentType="image/png"/>
  <Override PartName="/ppt/media/OOXDiagramDataRels6_6.svg" ContentType="image/svg"/>
  <Override PartName="/ppt/media/OOXDiagramDataRels2_1.svg" ContentType="image/svg"/>
  <Override PartName="/ppt/media/OOXDiagramDrawingRels9_3.png" ContentType="image/png"/>
  <Override PartName="/ppt/media/OOXDiagramDataRels6_9.png" ContentType="image/png"/>
  <Override PartName="/ppt/media/OOXDiagramDataRels2_4.png" ContentType="image/png"/>
  <Override PartName="/ppt/media/OOXDiagramDataRels6_7.png" ContentType="image/png"/>
  <Override PartName="/ppt/media/image1.png" ContentType="image/png"/>
  <Override PartName="/ppt/media/OOXDiagramDataRels6_8.svg" ContentType="image/svg"/>
  <Override PartName="/ppt/media/OOXDiagramDataRels2_6.png" ContentType="image/png"/>
  <Override PartName="/ppt/media/OOXDiagramDataRels2_5.svg" ContentType="image/svg"/>
  <Override PartName="/ppt/media/OOXDiagramDrawingRels9_7.png" ContentType="image/png"/>
  <Override PartName="/ppt/media/OOXDiagramDataRels9_4.svg" ContentType="image/svg"/>
  <Override PartName="/ppt/media/OOXDiagramDataRels9_7.png" ContentType="image/png"/>
  <Override PartName="/ppt/media/OOXDiagramDrawingRels6_8.svg" ContentType="image/svg"/>
  <Override PartName="/ppt/media/OOXDiagramDrawingRels2_3.svg" ContentType="image/svg"/>
  <Override PartName="/ppt/media/OOXDiagramDataRels9_8.svg" ContentType="image/svg"/>
  <Override PartName="/ppt/media/OOXDiagramDataRels9_2.svg" ContentType="image/svg"/>
  <Override PartName="/ppt/media/OOXDiagramDrawingRels9_0.png" ContentType="image/png"/>
  <Override PartName="/ppt/media/OOXDiagramDataRels9_6.svg" ContentType="image/svg"/>
  <Override PartName="/ppt/media/OOXDiagramDataRels9_9.png" ContentType="image/png"/>
  <Override PartName="/ppt/media/OOXDiagramDrawingRels9_1.svg" ContentType="image/svg"/>
  <Override PartName="/ppt/media/OOXDiagramDrawingRels9_2.svg" ContentType="image/svg"/>
  <Override PartName="/ppt/media/OOXDiagramDrawingRels9_4.svg" ContentType="image/svg"/>
  <Override PartName="/ppt/media/OOXDiagramDataRels9_3.png" ContentType="image/png"/>
  <Override PartName="/ppt/media/OOXDiagramDrawingRels6_4.svg" ContentType="image/svg"/>
  <Override PartName="/ppt/media/OOXDiagramDrawingRels9_8.svg" ContentType="image/svg"/>
  <Override PartName="/ppt/media/OOXDiagramDrawingRels9_6.svg" ContentType="image/svg"/>
  <Override PartName="/ppt/media/OOXDiagramDataRels9_0.png" ContentType="image/png"/>
  <Override PartName="/ppt/media/OOXDiagramDrawingRels6_9.png" ContentType="image/png"/>
  <Override PartName="/ppt/media/OOXDiagramDrawingRels6_7.png" ContentType="image/png"/>
  <Override PartName="/ppt/media/OOXDiagramDrawingRels2_2.png" ContentType="image/png"/>
  <Override PartName="/ppt/media/OOXDiagramDataRels9_1.svg" ContentType="image/svg"/>
  <Override PartName="/ppt/media/OOXDiagramDrawingRels6_5.png" ContentType="image/png"/>
  <Override PartName="/ppt/media/OOXDiagramDrawingRels2_0.png" ContentType="image/png"/>
  <Override PartName="/ppt/media/OOXDiagramDrawingRels6_3.png" ContentType="image/png"/>
  <Override PartName="/ppt/media/OOXDiagramDrawingRels6_2.svg" ContentType="image/svg"/>
  <Override PartName="/ppt/media/OOXDiagramDrawingRels2_1.svg" ContentType="image/svg"/>
  <Override PartName="/ppt/media/OOXDiagramDrawingRels9_9.png" ContentType="image/png"/>
  <Override PartName="/ppt/media/OOXDiagramDataRels2_7.svg" ContentType="image/svg"/>
  <Override PartName="/ppt/media/OOXDiagramDataRels6_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<Relationship Id="rId7" Type="http://schemas.openxmlformats.org/officeDocument/2006/relationships/image" Target="../media/OOXDiagramDataRels2_6.png"/><Relationship Id="rId8" Type="http://schemas.openxmlformats.org/officeDocument/2006/relationships/image" Target="../media/OOXDiagramDataRels2_7.svg"/>
</Relationships>
</file>

<file path=ppt/diagrams/_rels/data6.xml.rels><?xml version="1.0" encoding="UTF-8"?>
<Relationships xmlns="http://schemas.openxmlformats.org/package/2006/relationships"><Relationship Id="rId1" Type="http://schemas.openxmlformats.org/officeDocument/2006/relationships/image" Target="../media/OOXDiagramDataRels6_0.png"/><Relationship Id="rId10" Type="http://schemas.openxmlformats.org/officeDocument/2006/relationships/image" Target="../media/OOXDiagramDataRels6_1.svg"/><Relationship Id="rId2" Type="http://schemas.openxmlformats.org/officeDocument/2006/relationships/image" Target="../media/OOXDiagramDataRels6_2.svg"/><Relationship Id="rId3" Type="http://schemas.openxmlformats.org/officeDocument/2006/relationships/image" Target="../media/OOXDiagramDataRels6_3.png"/><Relationship Id="rId4" Type="http://schemas.openxmlformats.org/officeDocument/2006/relationships/image" Target="../media/OOXDiagramDataRels6_4.svg"/><Relationship Id="rId5" Type="http://schemas.openxmlformats.org/officeDocument/2006/relationships/image" Target="../media/OOXDiagramDataRels6_5.png"/><Relationship Id="rId6" Type="http://schemas.openxmlformats.org/officeDocument/2006/relationships/image" Target="../media/OOXDiagramDataRels6_6.svg"/><Relationship Id="rId7" Type="http://schemas.openxmlformats.org/officeDocument/2006/relationships/image" Target="../media/OOXDiagramDataRels6_7.png"/><Relationship Id="rId8" Type="http://schemas.openxmlformats.org/officeDocument/2006/relationships/image" Target="../media/OOXDiagramDataRels6_8.svg"/><Relationship Id="rId9" Type="http://schemas.openxmlformats.org/officeDocument/2006/relationships/image" Target="../media/OOXDiagramDataRels6_9.png"/>
</Relationships>
</file>

<file path=ppt/diagrams/_rels/data9.xml.rels><?xml version="1.0" encoding="UTF-8"?>
<Relationships xmlns="http://schemas.openxmlformats.org/package/2006/relationships"><Relationship Id="rId1" Type="http://schemas.openxmlformats.org/officeDocument/2006/relationships/image" Target="../media/OOXDiagramDataRels9_0.png"/><Relationship Id="rId10" Type="http://schemas.openxmlformats.org/officeDocument/2006/relationships/image" Target="../media/OOXDiagramDataRels9_1.svg"/><Relationship Id="rId2" Type="http://schemas.openxmlformats.org/officeDocument/2006/relationships/image" Target="../media/OOXDiagramDataRels9_2.svg"/><Relationship Id="rId3" Type="http://schemas.openxmlformats.org/officeDocument/2006/relationships/image" Target="../media/OOXDiagramDataRels9_3.png"/><Relationship Id="rId4" Type="http://schemas.openxmlformats.org/officeDocument/2006/relationships/image" Target="../media/OOXDiagramDataRels9_4.svg"/><Relationship Id="rId5" Type="http://schemas.openxmlformats.org/officeDocument/2006/relationships/image" Target="../media/OOXDiagramDataRels9_5.png"/><Relationship Id="rId6" Type="http://schemas.openxmlformats.org/officeDocument/2006/relationships/image" Target="../media/OOXDiagramDataRels9_6.svg"/><Relationship Id="rId7" Type="http://schemas.openxmlformats.org/officeDocument/2006/relationships/image" Target="../media/OOXDiagramDataRels9_7.png"/><Relationship Id="rId8" Type="http://schemas.openxmlformats.org/officeDocument/2006/relationships/image" Target="../media/OOXDiagramDataRels9_8.svg"/><Relationship Id="rId9" Type="http://schemas.openxmlformats.org/officeDocument/2006/relationships/image" Target="../media/OOXDiagramDataRels9_9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<Relationship Id="rId7" Type="http://schemas.openxmlformats.org/officeDocument/2006/relationships/image" Target="../media/OOXDiagramDrawingRels2_6.png"/><Relationship Id="rId8" Type="http://schemas.openxmlformats.org/officeDocument/2006/relationships/image" Target="../media/OOXDiagramDrawingRels2_7.svg"/>
</Relationships>
</file>

<file path=ppt/diagrams/_rels/drawing6.xml.rels><?xml version="1.0" encoding="UTF-8"?>
<Relationships xmlns="http://schemas.openxmlformats.org/package/2006/relationships"><Relationship Id="rId1" Type="http://schemas.openxmlformats.org/officeDocument/2006/relationships/image" Target="../media/OOXDiagramDrawingRels6_0.png"/><Relationship Id="rId10" Type="http://schemas.openxmlformats.org/officeDocument/2006/relationships/image" Target="../media/OOXDiagramDrawingRels6_1.svg"/><Relationship Id="rId2" Type="http://schemas.openxmlformats.org/officeDocument/2006/relationships/image" Target="../media/OOXDiagramDrawingRels6_2.svg"/><Relationship Id="rId3" Type="http://schemas.openxmlformats.org/officeDocument/2006/relationships/image" Target="../media/OOXDiagramDrawingRels6_3.png"/><Relationship Id="rId4" Type="http://schemas.openxmlformats.org/officeDocument/2006/relationships/image" Target="../media/OOXDiagramDrawingRels6_4.svg"/><Relationship Id="rId5" Type="http://schemas.openxmlformats.org/officeDocument/2006/relationships/image" Target="../media/OOXDiagramDrawingRels6_5.png"/><Relationship Id="rId6" Type="http://schemas.openxmlformats.org/officeDocument/2006/relationships/image" Target="../media/OOXDiagramDrawingRels6_6.svg"/><Relationship Id="rId7" Type="http://schemas.openxmlformats.org/officeDocument/2006/relationships/image" Target="../media/OOXDiagramDrawingRels6_7.png"/><Relationship Id="rId8" Type="http://schemas.openxmlformats.org/officeDocument/2006/relationships/image" Target="../media/OOXDiagramDrawingRels6_8.svg"/><Relationship Id="rId9" Type="http://schemas.openxmlformats.org/officeDocument/2006/relationships/image" Target="../media/OOXDiagramDrawingRels6_9.png"/>
</Relationships>
</file>

<file path=ppt/diagrams/_rels/drawing9.xml.rels><?xml version="1.0" encoding="UTF-8"?>
<Relationships xmlns="http://schemas.openxmlformats.org/package/2006/relationships"><Relationship Id="rId1" Type="http://schemas.openxmlformats.org/officeDocument/2006/relationships/image" Target="../media/OOXDiagramDrawingRels9_0.png"/><Relationship Id="rId10" Type="http://schemas.openxmlformats.org/officeDocument/2006/relationships/image" Target="../media/OOXDiagramDrawingRels9_1.svg"/><Relationship Id="rId2" Type="http://schemas.openxmlformats.org/officeDocument/2006/relationships/image" Target="../media/OOXDiagramDrawingRels9_2.svg"/><Relationship Id="rId3" Type="http://schemas.openxmlformats.org/officeDocument/2006/relationships/image" Target="../media/OOXDiagramDrawingRels9_3.png"/><Relationship Id="rId4" Type="http://schemas.openxmlformats.org/officeDocument/2006/relationships/image" Target="../media/OOXDiagramDrawingRels9_4.svg"/><Relationship Id="rId5" Type="http://schemas.openxmlformats.org/officeDocument/2006/relationships/image" Target="../media/OOXDiagramDrawingRels9_5.png"/><Relationship Id="rId6" Type="http://schemas.openxmlformats.org/officeDocument/2006/relationships/image" Target="../media/OOXDiagramDrawingRels9_6.svg"/><Relationship Id="rId7" Type="http://schemas.openxmlformats.org/officeDocument/2006/relationships/image" Target="../media/OOXDiagramDrawingRels9_7.png"/><Relationship Id="rId8" Type="http://schemas.openxmlformats.org/officeDocument/2006/relationships/image" Target="../media/OOXDiagramDrawingRels9_8.svg"/><Relationship Id="rId9" Type="http://schemas.openxmlformats.org/officeDocument/2006/relationships/image" Target="../media/OOXDiagramDrawingRels9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586FC-1A4D-4706-91F8-9CF338AE4D3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32E3D6-CA68-4ACA-99C2-6FEDDB0CB6C6}">
      <dgm:prSet/>
      <dgm:spPr/>
      <dgm:t>
        <a:bodyPr/>
        <a:lstStyle/>
        <a:p>
          <a:r>
            <a:rPr lang="de-DE" b="0" i="0" baseline="0" dirty="0"/>
            <a:t>Spielerisches &amp; kreatives Lernen</a:t>
          </a:r>
          <a:endParaRPr lang="en-US" dirty="0"/>
        </a:p>
      </dgm:t>
    </dgm:pt>
    <dgm:pt modelId="{226A8E53-9751-4689-9937-1494EDBBEBC1}" type="parTrans" cxnId="{B98A93A6-C40C-4C42-A3FA-534DAA6FA0C1}">
      <dgm:prSet/>
      <dgm:spPr/>
      <dgm:t>
        <a:bodyPr/>
        <a:lstStyle/>
        <a:p>
          <a:endParaRPr lang="en-US"/>
        </a:p>
      </dgm:t>
    </dgm:pt>
    <dgm:pt modelId="{98780348-BF02-4E1D-A293-E724112452EB}" type="sibTrans" cxnId="{B98A93A6-C40C-4C42-A3FA-534DAA6FA0C1}">
      <dgm:prSet/>
      <dgm:spPr/>
      <dgm:t>
        <a:bodyPr/>
        <a:lstStyle/>
        <a:p>
          <a:endParaRPr lang="en-US"/>
        </a:p>
      </dgm:t>
    </dgm:pt>
    <dgm:pt modelId="{EFD896F2-906D-4F59-A7F3-D836B2249681}">
      <dgm:prSet/>
      <dgm:spPr/>
      <dgm:t>
        <a:bodyPr/>
        <a:lstStyle/>
        <a:p>
          <a:r>
            <a:rPr lang="de-DE" b="0" i="0" baseline="0"/>
            <a:t>Abwechslungsreiche Methoden</a:t>
          </a:r>
          <a:endParaRPr lang="en-US"/>
        </a:p>
      </dgm:t>
    </dgm:pt>
    <dgm:pt modelId="{828D7285-0297-4F9A-97A0-940801391E3D}" type="parTrans" cxnId="{568EF4AF-2730-4199-9347-081091F4FB7D}">
      <dgm:prSet/>
      <dgm:spPr/>
      <dgm:t>
        <a:bodyPr/>
        <a:lstStyle/>
        <a:p>
          <a:endParaRPr lang="en-US"/>
        </a:p>
      </dgm:t>
    </dgm:pt>
    <dgm:pt modelId="{5490F4AD-C044-4ABC-8B40-54AD97B31460}" type="sibTrans" cxnId="{568EF4AF-2730-4199-9347-081091F4FB7D}">
      <dgm:prSet/>
      <dgm:spPr/>
      <dgm:t>
        <a:bodyPr/>
        <a:lstStyle/>
        <a:p>
          <a:endParaRPr lang="en-US"/>
        </a:p>
      </dgm:t>
    </dgm:pt>
    <dgm:pt modelId="{F8D5FAFE-F6D6-4641-A5EE-32599E29AE0C}">
      <dgm:prSet/>
      <dgm:spPr/>
      <dgm:t>
        <a:bodyPr/>
        <a:lstStyle/>
        <a:p>
          <a:r>
            <a:rPr lang="de-DE" b="0" i="0" baseline="0"/>
            <a:t>Ideal für unterwegs oder zwischendurch</a:t>
          </a:r>
          <a:endParaRPr lang="en-US"/>
        </a:p>
      </dgm:t>
    </dgm:pt>
    <dgm:pt modelId="{346466F2-7ED2-43C3-BE02-FA9FAEBF08E5}" type="parTrans" cxnId="{384C9672-392B-4DF8-B9CE-00353DE01880}">
      <dgm:prSet/>
      <dgm:spPr/>
      <dgm:t>
        <a:bodyPr/>
        <a:lstStyle/>
        <a:p>
          <a:endParaRPr lang="en-US"/>
        </a:p>
      </dgm:t>
    </dgm:pt>
    <dgm:pt modelId="{1406D8D8-743C-43B8-966D-D51C71EF4399}" type="sibTrans" cxnId="{384C9672-392B-4DF8-B9CE-00353DE01880}">
      <dgm:prSet/>
      <dgm:spPr/>
      <dgm:t>
        <a:bodyPr/>
        <a:lstStyle/>
        <a:p>
          <a:endParaRPr lang="en-US"/>
        </a:p>
      </dgm:t>
    </dgm:pt>
    <dgm:pt modelId="{1489FFC0-4EA0-480F-A788-22310B58A604}">
      <dgm:prSet/>
      <dgm:spPr/>
      <dgm:t>
        <a:bodyPr/>
        <a:lstStyle/>
        <a:p>
          <a:r>
            <a:rPr lang="de-DE" b="0" i="0" baseline="0"/>
            <a:t>Kurze, regelmäßige Wiederholungen</a:t>
          </a:r>
          <a:endParaRPr lang="en-US"/>
        </a:p>
      </dgm:t>
    </dgm:pt>
    <dgm:pt modelId="{08693DB3-FF05-45A7-8B24-EC2D2A9C448F}" type="parTrans" cxnId="{9F4B8302-C083-4E38-9DA5-EF6E5E2FCED0}">
      <dgm:prSet/>
      <dgm:spPr/>
      <dgm:t>
        <a:bodyPr/>
        <a:lstStyle/>
        <a:p>
          <a:endParaRPr lang="en-US"/>
        </a:p>
      </dgm:t>
    </dgm:pt>
    <dgm:pt modelId="{23A233D9-7D6C-4334-B879-5FEA679E6C90}" type="sibTrans" cxnId="{9F4B8302-C083-4E38-9DA5-EF6E5E2FCED0}">
      <dgm:prSet/>
      <dgm:spPr/>
      <dgm:t>
        <a:bodyPr/>
        <a:lstStyle/>
        <a:p>
          <a:endParaRPr lang="en-US"/>
        </a:p>
      </dgm:t>
    </dgm:pt>
    <dgm:pt modelId="{55DCCC84-EB57-4713-A783-16F1CF310E67}">
      <dgm:prSet/>
      <dgm:spPr/>
      <dgm:t>
        <a:bodyPr/>
        <a:lstStyle/>
        <a:p>
          <a:r>
            <a:rPr lang="de-DE" b="0" i="0" baseline="0"/>
            <a:t>Langfristige Festigung von Wissen</a:t>
          </a:r>
          <a:endParaRPr lang="en-US"/>
        </a:p>
      </dgm:t>
    </dgm:pt>
    <dgm:pt modelId="{76E9A568-8F2F-4BD1-A8EA-136EE74C4723}" type="parTrans" cxnId="{5F90FCB0-ED1D-4A48-B60A-E0566D7D3C5D}">
      <dgm:prSet/>
      <dgm:spPr/>
      <dgm:t>
        <a:bodyPr/>
        <a:lstStyle/>
        <a:p>
          <a:endParaRPr lang="en-US"/>
        </a:p>
      </dgm:t>
    </dgm:pt>
    <dgm:pt modelId="{F65A78F2-6790-4432-8084-8289AAB158A5}" type="sibTrans" cxnId="{5F90FCB0-ED1D-4A48-B60A-E0566D7D3C5D}">
      <dgm:prSet/>
      <dgm:spPr/>
      <dgm:t>
        <a:bodyPr/>
        <a:lstStyle/>
        <a:p>
          <a:endParaRPr lang="en-US"/>
        </a:p>
      </dgm:t>
    </dgm:pt>
    <dgm:pt modelId="{F477E267-8C03-4780-B50D-C8D6C7EDC0C0}" type="pres">
      <dgm:prSet presAssocID="{BF5586FC-1A4D-4706-91F8-9CF338AE4D34}" presName="linear" presStyleCnt="0">
        <dgm:presLayoutVars>
          <dgm:dir/>
          <dgm:animLvl val="lvl"/>
          <dgm:resizeHandles val="exact"/>
        </dgm:presLayoutVars>
      </dgm:prSet>
      <dgm:spPr/>
    </dgm:pt>
    <dgm:pt modelId="{5D9CDAEB-EDE9-4D71-9617-F6D713B0F5AD}" type="pres">
      <dgm:prSet presAssocID="{B332E3D6-CA68-4ACA-99C2-6FEDDB0CB6C6}" presName="parentLin" presStyleCnt="0"/>
      <dgm:spPr/>
    </dgm:pt>
    <dgm:pt modelId="{EA4F06E6-9F31-48D4-8AAB-704BDFEEF003}" type="pres">
      <dgm:prSet presAssocID="{B332E3D6-CA68-4ACA-99C2-6FEDDB0CB6C6}" presName="parentLeftMargin" presStyleLbl="node1" presStyleIdx="0" presStyleCnt="5"/>
      <dgm:spPr/>
    </dgm:pt>
    <dgm:pt modelId="{54D9F3ED-884A-4B5F-8CA6-112AECFF0EBA}" type="pres">
      <dgm:prSet presAssocID="{B332E3D6-CA68-4ACA-99C2-6FEDDB0CB6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3EF11E-7AA5-4163-8C1F-09A1B09174D1}" type="pres">
      <dgm:prSet presAssocID="{B332E3D6-CA68-4ACA-99C2-6FEDDB0CB6C6}" presName="negativeSpace" presStyleCnt="0"/>
      <dgm:spPr/>
    </dgm:pt>
    <dgm:pt modelId="{B0C4198F-31B9-43AA-9FC8-1B69B8373E33}" type="pres">
      <dgm:prSet presAssocID="{B332E3D6-CA68-4ACA-99C2-6FEDDB0CB6C6}" presName="childText" presStyleLbl="conFgAcc1" presStyleIdx="0" presStyleCnt="5">
        <dgm:presLayoutVars>
          <dgm:bulletEnabled val="1"/>
        </dgm:presLayoutVars>
      </dgm:prSet>
      <dgm:spPr/>
    </dgm:pt>
    <dgm:pt modelId="{356EF8E4-A36C-4C01-A031-CBDAEFA5F1C8}" type="pres">
      <dgm:prSet presAssocID="{98780348-BF02-4E1D-A293-E724112452EB}" presName="spaceBetweenRectangles" presStyleCnt="0"/>
      <dgm:spPr/>
    </dgm:pt>
    <dgm:pt modelId="{E9FAB742-BA46-4895-ABF5-4BECF12AC11D}" type="pres">
      <dgm:prSet presAssocID="{EFD896F2-906D-4F59-A7F3-D836B2249681}" presName="parentLin" presStyleCnt="0"/>
      <dgm:spPr/>
    </dgm:pt>
    <dgm:pt modelId="{29AC0851-4874-4136-9CB7-4332FD085A78}" type="pres">
      <dgm:prSet presAssocID="{EFD896F2-906D-4F59-A7F3-D836B2249681}" presName="parentLeftMargin" presStyleLbl="node1" presStyleIdx="0" presStyleCnt="5"/>
      <dgm:spPr/>
    </dgm:pt>
    <dgm:pt modelId="{75150176-48AC-43FD-AE00-AA0C0D1FAA07}" type="pres">
      <dgm:prSet presAssocID="{EFD896F2-906D-4F59-A7F3-D836B22496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5B42B1-8954-4746-9D00-5A8673B62626}" type="pres">
      <dgm:prSet presAssocID="{EFD896F2-906D-4F59-A7F3-D836B2249681}" presName="negativeSpace" presStyleCnt="0"/>
      <dgm:spPr/>
    </dgm:pt>
    <dgm:pt modelId="{6CC74F66-DB37-4E37-9EB8-33D47B99E4B5}" type="pres">
      <dgm:prSet presAssocID="{EFD896F2-906D-4F59-A7F3-D836B2249681}" presName="childText" presStyleLbl="conFgAcc1" presStyleIdx="1" presStyleCnt="5">
        <dgm:presLayoutVars>
          <dgm:bulletEnabled val="1"/>
        </dgm:presLayoutVars>
      </dgm:prSet>
      <dgm:spPr/>
    </dgm:pt>
    <dgm:pt modelId="{003495F9-B3B8-4DE6-AC9F-EBCD47DA72CE}" type="pres">
      <dgm:prSet presAssocID="{5490F4AD-C044-4ABC-8B40-54AD97B31460}" presName="spaceBetweenRectangles" presStyleCnt="0"/>
      <dgm:spPr/>
    </dgm:pt>
    <dgm:pt modelId="{DF559922-F952-4E9A-90D9-AF72C38C6466}" type="pres">
      <dgm:prSet presAssocID="{F8D5FAFE-F6D6-4641-A5EE-32599E29AE0C}" presName="parentLin" presStyleCnt="0"/>
      <dgm:spPr/>
    </dgm:pt>
    <dgm:pt modelId="{306FB52C-17AB-46F5-A23A-08783E799F40}" type="pres">
      <dgm:prSet presAssocID="{F8D5FAFE-F6D6-4641-A5EE-32599E29AE0C}" presName="parentLeftMargin" presStyleLbl="node1" presStyleIdx="1" presStyleCnt="5"/>
      <dgm:spPr/>
    </dgm:pt>
    <dgm:pt modelId="{E6928A04-066E-4ED5-B0A1-9DF41D34C0DF}" type="pres">
      <dgm:prSet presAssocID="{F8D5FAFE-F6D6-4641-A5EE-32599E29AE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A1834B-2FD7-42E6-AD62-38922772645B}" type="pres">
      <dgm:prSet presAssocID="{F8D5FAFE-F6D6-4641-A5EE-32599E29AE0C}" presName="negativeSpace" presStyleCnt="0"/>
      <dgm:spPr/>
    </dgm:pt>
    <dgm:pt modelId="{35DA23B2-B2BF-47DD-80D4-25505C01C8AC}" type="pres">
      <dgm:prSet presAssocID="{F8D5FAFE-F6D6-4641-A5EE-32599E29AE0C}" presName="childText" presStyleLbl="conFgAcc1" presStyleIdx="2" presStyleCnt="5">
        <dgm:presLayoutVars>
          <dgm:bulletEnabled val="1"/>
        </dgm:presLayoutVars>
      </dgm:prSet>
      <dgm:spPr/>
    </dgm:pt>
    <dgm:pt modelId="{44A900EF-9D6C-40D3-9F6A-506D6A4E695E}" type="pres">
      <dgm:prSet presAssocID="{1406D8D8-743C-43B8-966D-D51C71EF4399}" presName="spaceBetweenRectangles" presStyleCnt="0"/>
      <dgm:spPr/>
    </dgm:pt>
    <dgm:pt modelId="{44CEB0F8-B5AF-424F-BF89-DD14B78E968E}" type="pres">
      <dgm:prSet presAssocID="{1489FFC0-4EA0-480F-A788-22310B58A604}" presName="parentLin" presStyleCnt="0"/>
      <dgm:spPr/>
    </dgm:pt>
    <dgm:pt modelId="{A31C9572-F3F5-4DC0-82B7-CA37E321589C}" type="pres">
      <dgm:prSet presAssocID="{1489FFC0-4EA0-480F-A788-22310B58A604}" presName="parentLeftMargin" presStyleLbl="node1" presStyleIdx="2" presStyleCnt="5"/>
      <dgm:spPr/>
    </dgm:pt>
    <dgm:pt modelId="{47EF90C9-2217-4475-8F03-75E5C793C773}" type="pres">
      <dgm:prSet presAssocID="{1489FFC0-4EA0-480F-A788-22310B58A60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11CDDF-106D-4541-80E3-3FDB7C5DB911}" type="pres">
      <dgm:prSet presAssocID="{1489FFC0-4EA0-480F-A788-22310B58A604}" presName="negativeSpace" presStyleCnt="0"/>
      <dgm:spPr/>
    </dgm:pt>
    <dgm:pt modelId="{45E3001C-B7CC-44BD-BBE4-F2EC73BAFF73}" type="pres">
      <dgm:prSet presAssocID="{1489FFC0-4EA0-480F-A788-22310B58A604}" presName="childText" presStyleLbl="conFgAcc1" presStyleIdx="3" presStyleCnt="5">
        <dgm:presLayoutVars>
          <dgm:bulletEnabled val="1"/>
        </dgm:presLayoutVars>
      </dgm:prSet>
      <dgm:spPr/>
    </dgm:pt>
    <dgm:pt modelId="{D616009E-68BB-4552-BC04-C81168E9E8A8}" type="pres">
      <dgm:prSet presAssocID="{23A233D9-7D6C-4334-B879-5FEA679E6C90}" presName="spaceBetweenRectangles" presStyleCnt="0"/>
      <dgm:spPr/>
    </dgm:pt>
    <dgm:pt modelId="{8CAF33ED-46E7-4F93-A90C-07DBA591EAED}" type="pres">
      <dgm:prSet presAssocID="{55DCCC84-EB57-4713-A783-16F1CF310E67}" presName="parentLin" presStyleCnt="0"/>
      <dgm:spPr/>
    </dgm:pt>
    <dgm:pt modelId="{8BF40ECE-5188-4551-BD7B-A75E6331671A}" type="pres">
      <dgm:prSet presAssocID="{55DCCC84-EB57-4713-A783-16F1CF310E67}" presName="parentLeftMargin" presStyleLbl="node1" presStyleIdx="3" presStyleCnt="5"/>
      <dgm:spPr/>
    </dgm:pt>
    <dgm:pt modelId="{FC40D219-5EED-438C-BEBB-E98BCD349E6B}" type="pres">
      <dgm:prSet presAssocID="{55DCCC84-EB57-4713-A783-16F1CF310E6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CEFB5E4-E2B3-4FDD-8624-3768A4DF6111}" type="pres">
      <dgm:prSet presAssocID="{55DCCC84-EB57-4713-A783-16F1CF310E67}" presName="negativeSpace" presStyleCnt="0"/>
      <dgm:spPr/>
    </dgm:pt>
    <dgm:pt modelId="{10351939-F0F6-4073-87ED-357C0DA46BCE}" type="pres">
      <dgm:prSet presAssocID="{55DCCC84-EB57-4713-A783-16F1CF310E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A94602-C480-44DB-974C-B6E5EBE17750}" type="presOf" srcId="{F8D5FAFE-F6D6-4641-A5EE-32599E29AE0C}" destId="{E6928A04-066E-4ED5-B0A1-9DF41D34C0DF}" srcOrd="1" destOrd="0" presId="urn:microsoft.com/office/officeart/2005/8/layout/list1"/>
    <dgm:cxn modelId="{9F4B8302-C083-4E38-9DA5-EF6E5E2FCED0}" srcId="{BF5586FC-1A4D-4706-91F8-9CF338AE4D34}" destId="{1489FFC0-4EA0-480F-A788-22310B58A604}" srcOrd="3" destOrd="0" parTransId="{08693DB3-FF05-45A7-8B24-EC2D2A9C448F}" sibTransId="{23A233D9-7D6C-4334-B879-5FEA679E6C90}"/>
    <dgm:cxn modelId="{B4598D1E-4357-4DEB-8FA3-E03F99F59B12}" type="presOf" srcId="{EFD896F2-906D-4F59-A7F3-D836B2249681}" destId="{29AC0851-4874-4136-9CB7-4332FD085A78}" srcOrd="0" destOrd="0" presId="urn:microsoft.com/office/officeart/2005/8/layout/list1"/>
    <dgm:cxn modelId="{9E74D421-B095-44F3-8C24-C45B7D8008B9}" type="presOf" srcId="{55DCCC84-EB57-4713-A783-16F1CF310E67}" destId="{8BF40ECE-5188-4551-BD7B-A75E6331671A}" srcOrd="0" destOrd="0" presId="urn:microsoft.com/office/officeart/2005/8/layout/list1"/>
    <dgm:cxn modelId="{8F177D26-3710-43BB-96EA-D027509D52D6}" type="presOf" srcId="{EFD896F2-906D-4F59-A7F3-D836B2249681}" destId="{75150176-48AC-43FD-AE00-AA0C0D1FAA07}" srcOrd="1" destOrd="0" presId="urn:microsoft.com/office/officeart/2005/8/layout/list1"/>
    <dgm:cxn modelId="{384C9672-392B-4DF8-B9CE-00353DE01880}" srcId="{BF5586FC-1A4D-4706-91F8-9CF338AE4D34}" destId="{F8D5FAFE-F6D6-4641-A5EE-32599E29AE0C}" srcOrd="2" destOrd="0" parTransId="{346466F2-7ED2-43C3-BE02-FA9FAEBF08E5}" sibTransId="{1406D8D8-743C-43B8-966D-D51C71EF4399}"/>
    <dgm:cxn modelId="{B98A93A6-C40C-4C42-A3FA-534DAA6FA0C1}" srcId="{BF5586FC-1A4D-4706-91F8-9CF338AE4D34}" destId="{B332E3D6-CA68-4ACA-99C2-6FEDDB0CB6C6}" srcOrd="0" destOrd="0" parTransId="{226A8E53-9751-4689-9937-1494EDBBEBC1}" sibTransId="{98780348-BF02-4E1D-A293-E724112452EB}"/>
    <dgm:cxn modelId="{7440CCA9-14EB-42FE-BE5F-6E2F06AD3B36}" type="presOf" srcId="{F8D5FAFE-F6D6-4641-A5EE-32599E29AE0C}" destId="{306FB52C-17AB-46F5-A23A-08783E799F40}" srcOrd="0" destOrd="0" presId="urn:microsoft.com/office/officeart/2005/8/layout/list1"/>
    <dgm:cxn modelId="{3CC8C0AF-BF61-4D69-BBD2-4AC8DFD3A7E3}" type="presOf" srcId="{55DCCC84-EB57-4713-A783-16F1CF310E67}" destId="{FC40D219-5EED-438C-BEBB-E98BCD349E6B}" srcOrd="1" destOrd="0" presId="urn:microsoft.com/office/officeart/2005/8/layout/list1"/>
    <dgm:cxn modelId="{568EF4AF-2730-4199-9347-081091F4FB7D}" srcId="{BF5586FC-1A4D-4706-91F8-9CF338AE4D34}" destId="{EFD896F2-906D-4F59-A7F3-D836B2249681}" srcOrd="1" destOrd="0" parTransId="{828D7285-0297-4F9A-97A0-940801391E3D}" sibTransId="{5490F4AD-C044-4ABC-8B40-54AD97B31460}"/>
    <dgm:cxn modelId="{5F90FCB0-ED1D-4A48-B60A-E0566D7D3C5D}" srcId="{BF5586FC-1A4D-4706-91F8-9CF338AE4D34}" destId="{55DCCC84-EB57-4713-A783-16F1CF310E67}" srcOrd="4" destOrd="0" parTransId="{76E9A568-8F2F-4BD1-A8EA-136EE74C4723}" sibTransId="{F65A78F2-6790-4432-8084-8289AAB158A5}"/>
    <dgm:cxn modelId="{C4A81EB5-DF72-42B2-9531-22BB771B3457}" type="presOf" srcId="{1489FFC0-4EA0-480F-A788-22310B58A604}" destId="{A31C9572-F3F5-4DC0-82B7-CA37E321589C}" srcOrd="0" destOrd="0" presId="urn:microsoft.com/office/officeart/2005/8/layout/list1"/>
    <dgm:cxn modelId="{51466ACE-829A-447D-AE5A-906DD5D17783}" type="presOf" srcId="{B332E3D6-CA68-4ACA-99C2-6FEDDB0CB6C6}" destId="{54D9F3ED-884A-4B5F-8CA6-112AECFF0EBA}" srcOrd="1" destOrd="0" presId="urn:microsoft.com/office/officeart/2005/8/layout/list1"/>
    <dgm:cxn modelId="{C28CB3D9-6C7F-4C65-858A-978BFFC88F23}" type="presOf" srcId="{BF5586FC-1A4D-4706-91F8-9CF338AE4D34}" destId="{F477E267-8C03-4780-B50D-C8D6C7EDC0C0}" srcOrd="0" destOrd="0" presId="urn:microsoft.com/office/officeart/2005/8/layout/list1"/>
    <dgm:cxn modelId="{30F0E9DD-FA97-4140-A8CB-39A87417CFF3}" type="presOf" srcId="{B332E3D6-CA68-4ACA-99C2-6FEDDB0CB6C6}" destId="{EA4F06E6-9F31-48D4-8AAB-704BDFEEF003}" srcOrd="0" destOrd="0" presId="urn:microsoft.com/office/officeart/2005/8/layout/list1"/>
    <dgm:cxn modelId="{CFA724FA-AE89-4723-8455-0C3596F0C4B4}" type="presOf" srcId="{1489FFC0-4EA0-480F-A788-22310B58A604}" destId="{47EF90C9-2217-4475-8F03-75E5C793C773}" srcOrd="1" destOrd="0" presId="urn:microsoft.com/office/officeart/2005/8/layout/list1"/>
    <dgm:cxn modelId="{6CDF861B-F5DA-4BD7-8D5A-15932A0A4A49}" type="presParOf" srcId="{F477E267-8C03-4780-B50D-C8D6C7EDC0C0}" destId="{5D9CDAEB-EDE9-4D71-9617-F6D713B0F5AD}" srcOrd="0" destOrd="0" presId="urn:microsoft.com/office/officeart/2005/8/layout/list1"/>
    <dgm:cxn modelId="{3FD5ACB5-B3E0-46A7-A72B-B81418D45B4C}" type="presParOf" srcId="{5D9CDAEB-EDE9-4D71-9617-F6D713B0F5AD}" destId="{EA4F06E6-9F31-48D4-8AAB-704BDFEEF003}" srcOrd="0" destOrd="0" presId="urn:microsoft.com/office/officeart/2005/8/layout/list1"/>
    <dgm:cxn modelId="{99B83679-9808-4C50-BD0B-F2BCBB2743F6}" type="presParOf" srcId="{5D9CDAEB-EDE9-4D71-9617-F6D713B0F5AD}" destId="{54D9F3ED-884A-4B5F-8CA6-112AECFF0EBA}" srcOrd="1" destOrd="0" presId="urn:microsoft.com/office/officeart/2005/8/layout/list1"/>
    <dgm:cxn modelId="{3F21B524-B431-409B-8F19-BA2E3783E72D}" type="presParOf" srcId="{F477E267-8C03-4780-B50D-C8D6C7EDC0C0}" destId="{093EF11E-7AA5-4163-8C1F-09A1B09174D1}" srcOrd="1" destOrd="0" presId="urn:microsoft.com/office/officeart/2005/8/layout/list1"/>
    <dgm:cxn modelId="{D02BC0C1-617F-433F-9DE1-899AA3319DAF}" type="presParOf" srcId="{F477E267-8C03-4780-B50D-C8D6C7EDC0C0}" destId="{B0C4198F-31B9-43AA-9FC8-1B69B8373E33}" srcOrd="2" destOrd="0" presId="urn:microsoft.com/office/officeart/2005/8/layout/list1"/>
    <dgm:cxn modelId="{01A90338-F8FE-4076-8204-FFF1351854F0}" type="presParOf" srcId="{F477E267-8C03-4780-B50D-C8D6C7EDC0C0}" destId="{356EF8E4-A36C-4C01-A031-CBDAEFA5F1C8}" srcOrd="3" destOrd="0" presId="urn:microsoft.com/office/officeart/2005/8/layout/list1"/>
    <dgm:cxn modelId="{568DDFD9-0A58-4FAF-90DC-C0A1C5A63A92}" type="presParOf" srcId="{F477E267-8C03-4780-B50D-C8D6C7EDC0C0}" destId="{E9FAB742-BA46-4895-ABF5-4BECF12AC11D}" srcOrd="4" destOrd="0" presId="urn:microsoft.com/office/officeart/2005/8/layout/list1"/>
    <dgm:cxn modelId="{A5D2B6E8-C724-46C0-A460-9734BF162017}" type="presParOf" srcId="{E9FAB742-BA46-4895-ABF5-4BECF12AC11D}" destId="{29AC0851-4874-4136-9CB7-4332FD085A78}" srcOrd="0" destOrd="0" presId="urn:microsoft.com/office/officeart/2005/8/layout/list1"/>
    <dgm:cxn modelId="{440F2C8C-194A-48ED-B862-1C5DE445892E}" type="presParOf" srcId="{E9FAB742-BA46-4895-ABF5-4BECF12AC11D}" destId="{75150176-48AC-43FD-AE00-AA0C0D1FAA07}" srcOrd="1" destOrd="0" presId="urn:microsoft.com/office/officeart/2005/8/layout/list1"/>
    <dgm:cxn modelId="{A2272A44-DCD2-4115-A0B6-6AAE1AFF023B}" type="presParOf" srcId="{F477E267-8C03-4780-B50D-C8D6C7EDC0C0}" destId="{365B42B1-8954-4746-9D00-5A8673B62626}" srcOrd="5" destOrd="0" presId="urn:microsoft.com/office/officeart/2005/8/layout/list1"/>
    <dgm:cxn modelId="{590F0E98-9F86-4E86-8542-2D26CDBF3E5B}" type="presParOf" srcId="{F477E267-8C03-4780-B50D-C8D6C7EDC0C0}" destId="{6CC74F66-DB37-4E37-9EB8-33D47B99E4B5}" srcOrd="6" destOrd="0" presId="urn:microsoft.com/office/officeart/2005/8/layout/list1"/>
    <dgm:cxn modelId="{CA4E455A-F3D0-489A-8689-4BC49BB4C088}" type="presParOf" srcId="{F477E267-8C03-4780-B50D-C8D6C7EDC0C0}" destId="{003495F9-B3B8-4DE6-AC9F-EBCD47DA72CE}" srcOrd="7" destOrd="0" presId="urn:microsoft.com/office/officeart/2005/8/layout/list1"/>
    <dgm:cxn modelId="{11D42C69-8CFC-48AB-A886-9738E2E66E34}" type="presParOf" srcId="{F477E267-8C03-4780-B50D-C8D6C7EDC0C0}" destId="{DF559922-F952-4E9A-90D9-AF72C38C6466}" srcOrd="8" destOrd="0" presId="urn:microsoft.com/office/officeart/2005/8/layout/list1"/>
    <dgm:cxn modelId="{C750C470-8603-4873-9834-899D652B1930}" type="presParOf" srcId="{DF559922-F952-4E9A-90D9-AF72C38C6466}" destId="{306FB52C-17AB-46F5-A23A-08783E799F40}" srcOrd="0" destOrd="0" presId="urn:microsoft.com/office/officeart/2005/8/layout/list1"/>
    <dgm:cxn modelId="{2BC4AD3D-399D-4F62-A4CF-2487A451E529}" type="presParOf" srcId="{DF559922-F952-4E9A-90D9-AF72C38C6466}" destId="{E6928A04-066E-4ED5-B0A1-9DF41D34C0DF}" srcOrd="1" destOrd="0" presId="urn:microsoft.com/office/officeart/2005/8/layout/list1"/>
    <dgm:cxn modelId="{5AE8E825-F8CC-4AAC-BFE9-D72F02C4A330}" type="presParOf" srcId="{F477E267-8C03-4780-B50D-C8D6C7EDC0C0}" destId="{96A1834B-2FD7-42E6-AD62-38922772645B}" srcOrd="9" destOrd="0" presId="urn:microsoft.com/office/officeart/2005/8/layout/list1"/>
    <dgm:cxn modelId="{EB34223A-C6CB-48F7-BE10-F23F0BF822A5}" type="presParOf" srcId="{F477E267-8C03-4780-B50D-C8D6C7EDC0C0}" destId="{35DA23B2-B2BF-47DD-80D4-25505C01C8AC}" srcOrd="10" destOrd="0" presId="urn:microsoft.com/office/officeart/2005/8/layout/list1"/>
    <dgm:cxn modelId="{A8932D28-60F8-453E-86F0-F9D5E9B15809}" type="presParOf" srcId="{F477E267-8C03-4780-B50D-C8D6C7EDC0C0}" destId="{44A900EF-9D6C-40D3-9F6A-506D6A4E695E}" srcOrd="11" destOrd="0" presId="urn:microsoft.com/office/officeart/2005/8/layout/list1"/>
    <dgm:cxn modelId="{32784336-76C6-4FB1-8E4A-18925016496D}" type="presParOf" srcId="{F477E267-8C03-4780-B50D-C8D6C7EDC0C0}" destId="{44CEB0F8-B5AF-424F-BF89-DD14B78E968E}" srcOrd="12" destOrd="0" presId="urn:microsoft.com/office/officeart/2005/8/layout/list1"/>
    <dgm:cxn modelId="{758D0F1C-1C87-4214-900A-F0B80CE67DAD}" type="presParOf" srcId="{44CEB0F8-B5AF-424F-BF89-DD14B78E968E}" destId="{A31C9572-F3F5-4DC0-82B7-CA37E321589C}" srcOrd="0" destOrd="0" presId="urn:microsoft.com/office/officeart/2005/8/layout/list1"/>
    <dgm:cxn modelId="{78DD471A-04F6-420F-B808-D9BDDB9A1B8B}" type="presParOf" srcId="{44CEB0F8-B5AF-424F-BF89-DD14B78E968E}" destId="{47EF90C9-2217-4475-8F03-75E5C793C773}" srcOrd="1" destOrd="0" presId="urn:microsoft.com/office/officeart/2005/8/layout/list1"/>
    <dgm:cxn modelId="{5FE7617C-0991-4DDA-969D-16218879B099}" type="presParOf" srcId="{F477E267-8C03-4780-B50D-C8D6C7EDC0C0}" destId="{B511CDDF-106D-4541-80E3-3FDB7C5DB911}" srcOrd="13" destOrd="0" presId="urn:microsoft.com/office/officeart/2005/8/layout/list1"/>
    <dgm:cxn modelId="{414DB537-28A0-43F0-BD2B-4F9CA18FECAC}" type="presParOf" srcId="{F477E267-8C03-4780-B50D-C8D6C7EDC0C0}" destId="{45E3001C-B7CC-44BD-BBE4-F2EC73BAFF73}" srcOrd="14" destOrd="0" presId="urn:microsoft.com/office/officeart/2005/8/layout/list1"/>
    <dgm:cxn modelId="{C2EA55E9-2204-478C-9B5A-EA819AE01795}" type="presParOf" srcId="{F477E267-8C03-4780-B50D-C8D6C7EDC0C0}" destId="{D616009E-68BB-4552-BC04-C81168E9E8A8}" srcOrd="15" destOrd="0" presId="urn:microsoft.com/office/officeart/2005/8/layout/list1"/>
    <dgm:cxn modelId="{69D9FC50-5A86-486A-A0BE-70CC432788C7}" type="presParOf" srcId="{F477E267-8C03-4780-B50D-C8D6C7EDC0C0}" destId="{8CAF33ED-46E7-4F93-A90C-07DBA591EAED}" srcOrd="16" destOrd="0" presId="urn:microsoft.com/office/officeart/2005/8/layout/list1"/>
    <dgm:cxn modelId="{3C1F4370-7801-45FF-9D8E-A6855B309867}" type="presParOf" srcId="{8CAF33ED-46E7-4F93-A90C-07DBA591EAED}" destId="{8BF40ECE-5188-4551-BD7B-A75E6331671A}" srcOrd="0" destOrd="0" presId="urn:microsoft.com/office/officeart/2005/8/layout/list1"/>
    <dgm:cxn modelId="{D308AB07-1F3D-467E-BB84-3E5689E8A343}" type="presParOf" srcId="{8CAF33ED-46E7-4F93-A90C-07DBA591EAED}" destId="{FC40D219-5EED-438C-BEBB-E98BCD349E6B}" srcOrd="1" destOrd="0" presId="urn:microsoft.com/office/officeart/2005/8/layout/list1"/>
    <dgm:cxn modelId="{C8623419-E70A-4B62-A90E-D933F63C7BE9}" type="presParOf" srcId="{F477E267-8C03-4780-B50D-C8D6C7EDC0C0}" destId="{BCEFB5E4-E2B3-4FDD-8624-3768A4DF6111}" srcOrd="17" destOrd="0" presId="urn:microsoft.com/office/officeart/2005/8/layout/list1"/>
    <dgm:cxn modelId="{F2DFD4E3-3B6C-4269-B32B-384F18D580F2}" type="presParOf" srcId="{F477E267-8C03-4780-B50D-C8D6C7EDC0C0}" destId="{10351939-F0F6-4073-87ED-357C0DA46BC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550DEC-8C40-45DA-8A12-27AF565C60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77816-47B6-463D-A3CD-48762984F561}">
      <dgm:prSet/>
      <dgm:spPr/>
      <dgm:t>
        <a:bodyPr/>
        <a:lstStyle/>
        <a:p>
          <a:r>
            <a:rPr lang="de-DE" b="0" i="0" baseline="0"/>
            <a:t>Begriffe &amp; passende Paare auf Kärtchen schreiben</a:t>
          </a:r>
          <a:endParaRPr lang="en-US"/>
        </a:p>
      </dgm:t>
    </dgm:pt>
    <dgm:pt modelId="{770C2C94-29CA-45B7-B4BC-3D13F3EB1F8F}" type="parTrans" cxnId="{1737CC00-3F58-4A02-A2BA-1D36CEE0783F}">
      <dgm:prSet/>
      <dgm:spPr/>
      <dgm:t>
        <a:bodyPr/>
        <a:lstStyle/>
        <a:p>
          <a:endParaRPr lang="en-US"/>
        </a:p>
      </dgm:t>
    </dgm:pt>
    <dgm:pt modelId="{23EC787C-8484-4821-B043-C0F7F10DBF93}" type="sibTrans" cxnId="{1737CC00-3F58-4A02-A2BA-1D36CEE0783F}">
      <dgm:prSet/>
      <dgm:spPr/>
      <dgm:t>
        <a:bodyPr/>
        <a:lstStyle/>
        <a:p>
          <a:endParaRPr lang="en-US"/>
        </a:p>
      </dgm:t>
    </dgm:pt>
    <dgm:pt modelId="{E8E52255-C77E-4315-83D7-013DA8215990}">
      <dgm:prSet/>
      <dgm:spPr/>
      <dgm:t>
        <a:bodyPr/>
        <a:lstStyle/>
        <a:p>
          <a:r>
            <a:rPr lang="de-DE" b="0" i="0" baseline="0"/>
            <a:t>z. B. Definitionen, Übersetzungen, Jahreszahlen</a:t>
          </a:r>
          <a:endParaRPr lang="en-US"/>
        </a:p>
      </dgm:t>
    </dgm:pt>
    <dgm:pt modelId="{A6F746B4-19AD-49A4-A27B-80EB42FBE36D}" type="parTrans" cxnId="{34AAF46C-6803-4803-B561-6450599CC1BC}">
      <dgm:prSet/>
      <dgm:spPr/>
      <dgm:t>
        <a:bodyPr/>
        <a:lstStyle/>
        <a:p>
          <a:endParaRPr lang="en-US"/>
        </a:p>
      </dgm:t>
    </dgm:pt>
    <dgm:pt modelId="{3FEA0B19-2893-4874-96BF-806B82B0EF84}" type="sibTrans" cxnId="{34AAF46C-6803-4803-B561-6450599CC1BC}">
      <dgm:prSet/>
      <dgm:spPr/>
      <dgm:t>
        <a:bodyPr/>
        <a:lstStyle/>
        <a:p>
          <a:endParaRPr lang="en-US"/>
        </a:p>
      </dgm:t>
    </dgm:pt>
    <dgm:pt modelId="{7987C7E3-3084-4F1D-A920-3426AA08C005}">
      <dgm:prSet/>
      <dgm:spPr/>
      <dgm:t>
        <a:bodyPr/>
        <a:lstStyle/>
        <a:p>
          <a:r>
            <a:rPr lang="de-DE" b="0" i="0" baseline="0"/>
            <a:t>Karten mischen &amp; nach und nach aufdecken</a:t>
          </a:r>
          <a:endParaRPr lang="en-US"/>
        </a:p>
      </dgm:t>
    </dgm:pt>
    <dgm:pt modelId="{C5F10F5B-F405-4B5D-81F6-4A0D27BBBB4E}" type="parTrans" cxnId="{72D3B54D-6E8D-4B73-8B06-02D88EA6CA24}">
      <dgm:prSet/>
      <dgm:spPr/>
      <dgm:t>
        <a:bodyPr/>
        <a:lstStyle/>
        <a:p>
          <a:endParaRPr lang="en-US"/>
        </a:p>
      </dgm:t>
    </dgm:pt>
    <dgm:pt modelId="{FC8FAACF-1D46-426B-AD66-F13773B0EF5B}" type="sibTrans" cxnId="{72D3B54D-6E8D-4B73-8B06-02D88EA6CA24}">
      <dgm:prSet/>
      <dgm:spPr/>
      <dgm:t>
        <a:bodyPr/>
        <a:lstStyle/>
        <a:p>
          <a:endParaRPr lang="en-US"/>
        </a:p>
      </dgm:t>
    </dgm:pt>
    <dgm:pt modelId="{4D69A707-5823-44FA-A1BB-1BAA9F1007AD}">
      <dgm:prSet/>
      <dgm:spPr/>
      <dgm:t>
        <a:bodyPr/>
        <a:lstStyle/>
        <a:p>
          <a:r>
            <a:rPr lang="de-DE" b="0" i="0" baseline="0"/>
            <a:t>Passende Paare beiseitelegen</a:t>
          </a:r>
          <a:endParaRPr lang="en-US"/>
        </a:p>
      </dgm:t>
    </dgm:pt>
    <dgm:pt modelId="{599FED7B-0EAB-4C7F-8F8D-AD2B79ADEBA6}" type="parTrans" cxnId="{FA6F7212-1981-43E6-AE3A-981B7DEB0263}">
      <dgm:prSet/>
      <dgm:spPr/>
      <dgm:t>
        <a:bodyPr/>
        <a:lstStyle/>
        <a:p>
          <a:endParaRPr lang="en-US"/>
        </a:p>
      </dgm:t>
    </dgm:pt>
    <dgm:pt modelId="{8C84B004-93D5-4198-B752-5D508BA86B23}" type="sibTrans" cxnId="{FA6F7212-1981-43E6-AE3A-981B7DEB0263}">
      <dgm:prSet/>
      <dgm:spPr/>
      <dgm:t>
        <a:bodyPr/>
        <a:lstStyle/>
        <a:p>
          <a:endParaRPr lang="en-US"/>
        </a:p>
      </dgm:t>
    </dgm:pt>
    <dgm:pt modelId="{C028CA4E-D0CD-4A6E-A580-2C4C74B64D4C}">
      <dgm:prSet/>
      <dgm:spPr/>
      <dgm:t>
        <a:bodyPr/>
        <a:lstStyle/>
        <a:p>
          <a:r>
            <a:rPr lang="de-DE" b="0" i="0" baseline="0"/>
            <a:t>Allein oder mit anderen spielbar</a:t>
          </a:r>
          <a:endParaRPr lang="en-US"/>
        </a:p>
      </dgm:t>
    </dgm:pt>
    <dgm:pt modelId="{0041686A-AD30-4375-8A08-B3D1111FF075}" type="parTrans" cxnId="{94970399-11BD-49C5-B904-93A8C039AB14}">
      <dgm:prSet/>
      <dgm:spPr/>
      <dgm:t>
        <a:bodyPr/>
        <a:lstStyle/>
        <a:p>
          <a:endParaRPr lang="en-US"/>
        </a:p>
      </dgm:t>
    </dgm:pt>
    <dgm:pt modelId="{FADD1F03-3F0C-4910-B266-A908D3A9B60B}" type="sibTrans" cxnId="{94970399-11BD-49C5-B904-93A8C039AB14}">
      <dgm:prSet/>
      <dgm:spPr/>
      <dgm:t>
        <a:bodyPr/>
        <a:lstStyle/>
        <a:p>
          <a:endParaRPr lang="en-US"/>
        </a:p>
      </dgm:t>
    </dgm:pt>
    <dgm:pt modelId="{D185ECBF-FDA0-4CB5-AA17-A6ECB8221369}">
      <dgm:prSet/>
      <dgm:spPr/>
      <dgm:t>
        <a:bodyPr/>
        <a:lstStyle/>
        <a:p>
          <a:r>
            <a:rPr lang="de-DE" b="0" i="0" baseline="0"/>
            <a:t>Spielerisches Lernen mit Spaßfaktor</a:t>
          </a:r>
          <a:endParaRPr lang="en-US"/>
        </a:p>
      </dgm:t>
    </dgm:pt>
    <dgm:pt modelId="{0D8E8D2C-E602-4797-A130-6BF1F6270105}" type="parTrans" cxnId="{C8A799E7-7AD3-45D7-95D3-540729C53045}">
      <dgm:prSet/>
      <dgm:spPr/>
      <dgm:t>
        <a:bodyPr/>
        <a:lstStyle/>
        <a:p>
          <a:endParaRPr lang="en-US"/>
        </a:p>
      </dgm:t>
    </dgm:pt>
    <dgm:pt modelId="{A4D181A3-E209-4348-8DE4-564398975E4C}" type="sibTrans" cxnId="{C8A799E7-7AD3-45D7-95D3-540729C53045}">
      <dgm:prSet/>
      <dgm:spPr/>
      <dgm:t>
        <a:bodyPr/>
        <a:lstStyle/>
        <a:p>
          <a:endParaRPr lang="en-US"/>
        </a:p>
      </dgm:t>
    </dgm:pt>
    <dgm:pt modelId="{758501A3-5DCA-49AB-BA12-D522BCA52394}">
      <dgm:prSet/>
      <dgm:spPr/>
      <dgm:t>
        <a:bodyPr/>
        <a:lstStyle/>
        <a:p>
          <a:r>
            <a:rPr lang="de-DE" b="0" i="0" baseline="0"/>
            <a:t>Besonders geeignet für Vokabeln, Hauptstädte, Fachbegriffe</a:t>
          </a:r>
          <a:endParaRPr lang="en-US"/>
        </a:p>
      </dgm:t>
    </dgm:pt>
    <dgm:pt modelId="{F310D128-A747-4F2F-9CB2-CEB52B63008C}" type="parTrans" cxnId="{7672BF49-F06F-4983-A1D5-86BA54AE84B7}">
      <dgm:prSet/>
      <dgm:spPr/>
      <dgm:t>
        <a:bodyPr/>
        <a:lstStyle/>
        <a:p>
          <a:endParaRPr lang="en-US"/>
        </a:p>
      </dgm:t>
    </dgm:pt>
    <dgm:pt modelId="{0434CF58-6341-4E8C-BC21-616F800762B1}" type="sibTrans" cxnId="{7672BF49-F06F-4983-A1D5-86BA54AE84B7}">
      <dgm:prSet/>
      <dgm:spPr/>
      <dgm:t>
        <a:bodyPr/>
        <a:lstStyle/>
        <a:p>
          <a:endParaRPr lang="en-US"/>
        </a:p>
      </dgm:t>
    </dgm:pt>
    <dgm:pt modelId="{3EC0A875-7F95-43FD-BF5E-53B29BD7AABA}" type="pres">
      <dgm:prSet presAssocID="{47550DEC-8C40-45DA-8A12-27AF565C6055}" presName="vert0" presStyleCnt="0">
        <dgm:presLayoutVars>
          <dgm:dir/>
          <dgm:animOne val="branch"/>
          <dgm:animLvl val="lvl"/>
        </dgm:presLayoutVars>
      </dgm:prSet>
      <dgm:spPr/>
    </dgm:pt>
    <dgm:pt modelId="{A712EB48-4507-4ADC-9F00-94F7280C1A43}" type="pres">
      <dgm:prSet presAssocID="{E7677816-47B6-463D-A3CD-48762984F561}" presName="thickLine" presStyleLbl="alignNode1" presStyleIdx="0" presStyleCnt="7"/>
      <dgm:spPr/>
    </dgm:pt>
    <dgm:pt modelId="{B25522EC-1D8A-4385-B359-A99226A4526F}" type="pres">
      <dgm:prSet presAssocID="{E7677816-47B6-463D-A3CD-48762984F561}" presName="horz1" presStyleCnt="0"/>
      <dgm:spPr/>
    </dgm:pt>
    <dgm:pt modelId="{7096FEA1-EF67-4289-B12A-F52D51D6A3F1}" type="pres">
      <dgm:prSet presAssocID="{E7677816-47B6-463D-A3CD-48762984F561}" presName="tx1" presStyleLbl="revTx" presStyleIdx="0" presStyleCnt="7"/>
      <dgm:spPr/>
    </dgm:pt>
    <dgm:pt modelId="{B9A4CCF9-B762-4C22-9DED-51F30CD00F67}" type="pres">
      <dgm:prSet presAssocID="{E7677816-47B6-463D-A3CD-48762984F561}" presName="vert1" presStyleCnt="0"/>
      <dgm:spPr/>
    </dgm:pt>
    <dgm:pt modelId="{598A0B63-16EF-426F-8019-9256D0F78EEA}" type="pres">
      <dgm:prSet presAssocID="{E8E52255-C77E-4315-83D7-013DA8215990}" presName="thickLine" presStyleLbl="alignNode1" presStyleIdx="1" presStyleCnt="7"/>
      <dgm:spPr/>
    </dgm:pt>
    <dgm:pt modelId="{CEE62233-DDA8-44A5-A541-9C40B6EFD119}" type="pres">
      <dgm:prSet presAssocID="{E8E52255-C77E-4315-83D7-013DA8215990}" presName="horz1" presStyleCnt="0"/>
      <dgm:spPr/>
    </dgm:pt>
    <dgm:pt modelId="{78BB6F30-A738-45D4-8010-6964ED066BE8}" type="pres">
      <dgm:prSet presAssocID="{E8E52255-C77E-4315-83D7-013DA8215990}" presName="tx1" presStyleLbl="revTx" presStyleIdx="1" presStyleCnt="7"/>
      <dgm:spPr/>
    </dgm:pt>
    <dgm:pt modelId="{512EA6C4-4D52-4091-A14D-F2BFFBF5E72E}" type="pres">
      <dgm:prSet presAssocID="{E8E52255-C77E-4315-83D7-013DA8215990}" presName="vert1" presStyleCnt="0"/>
      <dgm:spPr/>
    </dgm:pt>
    <dgm:pt modelId="{F7D883A2-70FF-43FF-843D-213715A918DF}" type="pres">
      <dgm:prSet presAssocID="{7987C7E3-3084-4F1D-A920-3426AA08C005}" presName="thickLine" presStyleLbl="alignNode1" presStyleIdx="2" presStyleCnt="7"/>
      <dgm:spPr/>
    </dgm:pt>
    <dgm:pt modelId="{25B39A60-27A8-4A34-BEFB-9ABF3460B5E9}" type="pres">
      <dgm:prSet presAssocID="{7987C7E3-3084-4F1D-A920-3426AA08C005}" presName="horz1" presStyleCnt="0"/>
      <dgm:spPr/>
    </dgm:pt>
    <dgm:pt modelId="{87DF9390-4FC2-408B-B63F-218923D31F5B}" type="pres">
      <dgm:prSet presAssocID="{7987C7E3-3084-4F1D-A920-3426AA08C005}" presName="tx1" presStyleLbl="revTx" presStyleIdx="2" presStyleCnt="7"/>
      <dgm:spPr/>
    </dgm:pt>
    <dgm:pt modelId="{F3632B94-A719-4353-8D5F-79F49A380789}" type="pres">
      <dgm:prSet presAssocID="{7987C7E3-3084-4F1D-A920-3426AA08C005}" presName="vert1" presStyleCnt="0"/>
      <dgm:spPr/>
    </dgm:pt>
    <dgm:pt modelId="{197847B8-5540-426C-89FD-721A2883539D}" type="pres">
      <dgm:prSet presAssocID="{4D69A707-5823-44FA-A1BB-1BAA9F1007AD}" presName="thickLine" presStyleLbl="alignNode1" presStyleIdx="3" presStyleCnt="7"/>
      <dgm:spPr/>
    </dgm:pt>
    <dgm:pt modelId="{396BB7CF-920B-439F-82C6-5416CDB7AF50}" type="pres">
      <dgm:prSet presAssocID="{4D69A707-5823-44FA-A1BB-1BAA9F1007AD}" presName="horz1" presStyleCnt="0"/>
      <dgm:spPr/>
    </dgm:pt>
    <dgm:pt modelId="{21ED21A8-D20C-4181-A5BC-8F86AE9773F4}" type="pres">
      <dgm:prSet presAssocID="{4D69A707-5823-44FA-A1BB-1BAA9F1007AD}" presName="tx1" presStyleLbl="revTx" presStyleIdx="3" presStyleCnt="7"/>
      <dgm:spPr/>
    </dgm:pt>
    <dgm:pt modelId="{35739B5B-C702-48AE-BB92-FBA784D68E51}" type="pres">
      <dgm:prSet presAssocID="{4D69A707-5823-44FA-A1BB-1BAA9F1007AD}" presName="vert1" presStyleCnt="0"/>
      <dgm:spPr/>
    </dgm:pt>
    <dgm:pt modelId="{68AB17DF-90C2-483D-8FF4-E61725926EFE}" type="pres">
      <dgm:prSet presAssocID="{C028CA4E-D0CD-4A6E-A580-2C4C74B64D4C}" presName="thickLine" presStyleLbl="alignNode1" presStyleIdx="4" presStyleCnt="7"/>
      <dgm:spPr/>
    </dgm:pt>
    <dgm:pt modelId="{AC9BB0FB-20A9-4979-965E-06C981AACE4C}" type="pres">
      <dgm:prSet presAssocID="{C028CA4E-D0CD-4A6E-A580-2C4C74B64D4C}" presName="horz1" presStyleCnt="0"/>
      <dgm:spPr/>
    </dgm:pt>
    <dgm:pt modelId="{5B423AB5-3EC0-4982-B3CA-DFF9A138FEE1}" type="pres">
      <dgm:prSet presAssocID="{C028CA4E-D0CD-4A6E-A580-2C4C74B64D4C}" presName="tx1" presStyleLbl="revTx" presStyleIdx="4" presStyleCnt="7"/>
      <dgm:spPr/>
    </dgm:pt>
    <dgm:pt modelId="{F68CB803-131C-41C9-96C9-1596D65CB66C}" type="pres">
      <dgm:prSet presAssocID="{C028CA4E-D0CD-4A6E-A580-2C4C74B64D4C}" presName="vert1" presStyleCnt="0"/>
      <dgm:spPr/>
    </dgm:pt>
    <dgm:pt modelId="{4BD69F0B-67AB-4F7F-ACA4-DF1FD79E7672}" type="pres">
      <dgm:prSet presAssocID="{D185ECBF-FDA0-4CB5-AA17-A6ECB8221369}" presName="thickLine" presStyleLbl="alignNode1" presStyleIdx="5" presStyleCnt="7"/>
      <dgm:spPr/>
    </dgm:pt>
    <dgm:pt modelId="{D72D305D-E70E-4A50-A460-9365C1E1B3CE}" type="pres">
      <dgm:prSet presAssocID="{D185ECBF-FDA0-4CB5-AA17-A6ECB8221369}" presName="horz1" presStyleCnt="0"/>
      <dgm:spPr/>
    </dgm:pt>
    <dgm:pt modelId="{EA500025-291F-4D15-925F-C91BE7809E9F}" type="pres">
      <dgm:prSet presAssocID="{D185ECBF-FDA0-4CB5-AA17-A6ECB8221369}" presName="tx1" presStyleLbl="revTx" presStyleIdx="5" presStyleCnt="7"/>
      <dgm:spPr/>
    </dgm:pt>
    <dgm:pt modelId="{A146EFFA-26D1-4110-A4A4-5BF1A61F74D6}" type="pres">
      <dgm:prSet presAssocID="{D185ECBF-FDA0-4CB5-AA17-A6ECB8221369}" presName="vert1" presStyleCnt="0"/>
      <dgm:spPr/>
    </dgm:pt>
    <dgm:pt modelId="{2B814FF3-C1AC-4C9F-866B-2CA6F3C18543}" type="pres">
      <dgm:prSet presAssocID="{758501A3-5DCA-49AB-BA12-D522BCA52394}" presName="thickLine" presStyleLbl="alignNode1" presStyleIdx="6" presStyleCnt="7"/>
      <dgm:spPr/>
    </dgm:pt>
    <dgm:pt modelId="{8E50C41F-286D-484A-BEB2-F98639CC999C}" type="pres">
      <dgm:prSet presAssocID="{758501A3-5DCA-49AB-BA12-D522BCA52394}" presName="horz1" presStyleCnt="0"/>
      <dgm:spPr/>
    </dgm:pt>
    <dgm:pt modelId="{040188DB-16BF-4065-A0E8-449295AA7C58}" type="pres">
      <dgm:prSet presAssocID="{758501A3-5DCA-49AB-BA12-D522BCA52394}" presName="tx1" presStyleLbl="revTx" presStyleIdx="6" presStyleCnt="7"/>
      <dgm:spPr/>
    </dgm:pt>
    <dgm:pt modelId="{F7DB9929-959F-46F2-8091-B000CD6F3687}" type="pres">
      <dgm:prSet presAssocID="{758501A3-5DCA-49AB-BA12-D522BCA52394}" presName="vert1" presStyleCnt="0"/>
      <dgm:spPr/>
    </dgm:pt>
  </dgm:ptLst>
  <dgm:cxnLst>
    <dgm:cxn modelId="{1737CC00-3F58-4A02-A2BA-1D36CEE0783F}" srcId="{47550DEC-8C40-45DA-8A12-27AF565C6055}" destId="{E7677816-47B6-463D-A3CD-48762984F561}" srcOrd="0" destOrd="0" parTransId="{770C2C94-29CA-45B7-B4BC-3D13F3EB1F8F}" sibTransId="{23EC787C-8484-4821-B043-C0F7F10DBF93}"/>
    <dgm:cxn modelId="{FA6F7212-1981-43E6-AE3A-981B7DEB0263}" srcId="{47550DEC-8C40-45DA-8A12-27AF565C6055}" destId="{4D69A707-5823-44FA-A1BB-1BAA9F1007AD}" srcOrd="3" destOrd="0" parTransId="{599FED7B-0EAB-4C7F-8F8D-AD2B79ADEBA6}" sibTransId="{8C84B004-93D5-4198-B752-5D508BA86B23}"/>
    <dgm:cxn modelId="{7672BF49-F06F-4983-A1D5-86BA54AE84B7}" srcId="{47550DEC-8C40-45DA-8A12-27AF565C6055}" destId="{758501A3-5DCA-49AB-BA12-D522BCA52394}" srcOrd="6" destOrd="0" parTransId="{F310D128-A747-4F2F-9CB2-CEB52B63008C}" sibTransId="{0434CF58-6341-4E8C-BC21-616F800762B1}"/>
    <dgm:cxn modelId="{34AAF46C-6803-4803-B561-6450599CC1BC}" srcId="{47550DEC-8C40-45DA-8A12-27AF565C6055}" destId="{E8E52255-C77E-4315-83D7-013DA8215990}" srcOrd="1" destOrd="0" parTransId="{A6F746B4-19AD-49A4-A27B-80EB42FBE36D}" sibTransId="{3FEA0B19-2893-4874-96BF-806B82B0EF84}"/>
    <dgm:cxn modelId="{72D3B54D-6E8D-4B73-8B06-02D88EA6CA24}" srcId="{47550DEC-8C40-45DA-8A12-27AF565C6055}" destId="{7987C7E3-3084-4F1D-A920-3426AA08C005}" srcOrd="2" destOrd="0" parTransId="{C5F10F5B-F405-4B5D-81F6-4A0D27BBBB4E}" sibTransId="{FC8FAACF-1D46-426B-AD66-F13773B0EF5B}"/>
    <dgm:cxn modelId="{D3E1D34E-F698-4464-96C0-88C16DE01641}" type="presOf" srcId="{C028CA4E-D0CD-4A6E-A580-2C4C74B64D4C}" destId="{5B423AB5-3EC0-4982-B3CA-DFF9A138FEE1}" srcOrd="0" destOrd="0" presId="urn:microsoft.com/office/officeart/2008/layout/LinedList"/>
    <dgm:cxn modelId="{F7576771-1BCD-4FC0-BE22-D722FC7536F3}" type="presOf" srcId="{E7677816-47B6-463D-A3CD-48762984F561}" destId="{7096FEA1-EF67-4289-B12A-F52D51D6A3F1}" srcOrd="0" destOrd="0" presId="urn:microsoft.com/office/officeart/2008/layout/LinedList"/>
    <dgm:cxn modelId="{DCF8D375-5043-483C-9CD8-5277EC818C67}" type="presOf" srcId="{47550DEC-8C40-45DA-8A12-27AF565C6055}" destId="{3EC0A875-7F95-43FD-BF5E-53B29BD7AABA}" srcOrd="0" destOrd="0" presId="urn:microsoft.com/office/officeart/2008/layout/LinedList"/>
    <dgm:cxn modelId="{94970399-11BD-49C5-B904-93A8C039AB14}" srcId="{47550DEC-8C40-45DA-8A12-27AF565C6055}" destId="{C028CA4E-D0CD-4A6E-A580-2C4C74B64D4C}" srcOrd="4" destOrd="0" parTransId="{0041686A-AD30-4375-8A08-B3D1111FF075}" sibTransId="{FADD1F03-3F0C-4910-B266-A908D3A9B60B}"/>
    <dgm:cxn modelId="{B48610AA-55D8-4D1B-9FB6-A52C409D0570}" type="presOf" srcId="{7987C7E3-3084-4F1D-A920-3426AA08C005}" destId="{87DF9390-4FC2-408B-B63F-218923D31F5B}" srcOrd="0" destOrd="0" presId="urn:microsoft.com/office/officeart/2008/layout/LinedList"/>
    <dgm:cxn modelId="{77B6E9BE-C834-43FE-9EEC-E173B72FEFB3}" type="presOf" srcId="{D185ECBF-FDA0-4CB5-AA17-A6ECB8221369}" destId="{EA500025-291F-4D15-925F-C91BE7809E9F}" srcOrd="0" destOrd="0" presId="urn:microsoft.com/office/officeart/2008/layout/LinedList"/>
    <dgm:cxn modelId="{E81FAFCE-9F76-423D-985C-4D8FA9ACDD83}" type="presOf" srcId="{E8E52255-C77E-4315-83D7-013DA8215990}" destId="{78BB6F30-A738-45D4-8010-6964ED066BE8}" srcOrd="0" destOrd="0" presId="urn:microsoft.com/office/officeart/2008/layout/LinedList"/>
    <dgm:cxn modelId="{919442D4-AF93-44F2-BB71-BA43290EE986}" type="presOf" srcId="{4D69A707-5823-44FA-A1BB-1BAA9F1007AD}" destId="{21ED21A8-D20C-4181-A5BC-8F86AE9773F4}" srcOrd="0" destOrd="0" presId="urn:microsoft.com/office/officeart/2008/layout/LinedList"/>
    <dgm:cxn modelId="{C8A799E7-7AD3-45D7-95D3-540729C53045}" srcId="{47550DEC-8C40-45DA-8A12-27AF565C6055}" destId="{D185ECBF-FDA0-4CB5-AA17-A6ECB8221369}" srcOrd="5" destOrd="0" parTransId="{0D8E8D2C-E602-4797-A130-6BF1F6270105}" sibTransId="{A4D181A3-E209-4348-8DE4-564398975E4C}"/>
    <dgm:cxn modelId="{B74CB7EC-202C-432B-B291-26BCFE9C5A6C}" type="presOf" srcId="{758501A3-5DCA-49AB-BA12-D522BCA52394}" destId="{040188DB-16BF-4065-A0E8-449295AA7C58}" srcOrd="0" destOrd="0" presId="urn:microsoft.com/office/officeart/2008/layout/LinedList"/>
    <dgm:cxn modelId="{4708A624-47D4-4AEC-94A7-F520EEC8F8AB}" type="presParOf" srcId="{3EC0A875-7F95-43FD-BF5E-53B29BD7AABA}" destId="{A712EB48-4507-4ADC-9F00-94F7280C1A43}" srcOrd="0" destOrd="0" presId="urn:microsoft.com/office/officeart/2008/layout/LinedList"/>
    <dgm:cxn modelId="{866BB7EC-F961-4440-A994-71ACC85F6620}" type="presParOf" srcId="{3EC0A875-7F95-43FD-BF5E-53B29BD7AABA}" destId="{B25522EC-1D8A-4385-B359-A99226A4526F}" srcOrd="1" destOrd="0" presId="urn:microsoft.com/office/officeart/2008/layout/LinedList"/>
    <dgm:cxn modelId="{85BF7EAB-2C31-4C64-9967-AF0310C68C2C}" type="presParOf" srcId="{B25522EC-1D8A-4385-B359-A99226A4526F}" destId="{7096FEA1-EF67-4289-B12A-F52D51D6A3F1}" srcOrd="0" destOrd="0" presId="urn:microsoft.com/office/officeart/2008/layout/LinedList"/>
    <dgm:cxn modelId="{F2199E27-D600-4297-9589-E1CDBE58AC65}" type="presParOf" srcId="{B25522EC-1D8A-4385-B359-A99226A4526F}" destId="{B9A4CCF9-B762-4C22-9DED-51F30CD00F67}" srcOrd="1" destOrd="0" presId="urn:microsoft.com/office/officeart/2008/layout/LinedList"/>
    <dgm:cxn modelId="{8F94AE90-D933-4BA2-932C-3CFD479703D1}" type="presParOf" srcId="{3EC0A875-7F95-43FD-BF5E-53B29BD7AABA}" destId="{598A0B63-16EF-426F-8019-9256D0F78EEA}" srcOrd="2" destOrd="0" presId="urn:microsoft.com/office/officeart/2008/layout/LinedList"/>
    <dgm:cxn modelId="{79BA065E-BA3D-4FE2-BA07-2ECD6151F6FA}" type="presParOf" srcId="{3EC0A875-7F95-43FD-BF5E-53B29BD7AABA}" destId="{CEE62233-DDA8-44A5-A541-9C40B6EFD119}" srcOrd="3" destOrd="0" presId="urn:microsoft.com/office/officeart/2008/layout/LinedList"/>
    <dgm:cxn modelId="{D6266D18-C15A-4A74-BDF8-224C8F3535CA}" type="presParOf" srcId="{CEE62233-DDA8-44A5-A541-9C40B6EFD119}" destId="{78BB6F30-A738-45D4-8010-6964ED066BE8}" srcOrd="0" destOrd="0" presId="urn:microsoft.com/office/officeart/2008/layout/LinedList"/>
    <dgm:cxn modelId="{3B6C2D9A-F5D6-43A5-8480-8334C29A01D9}" type="presParOf" srcId="{CEE62233-DDA8-44A5-A541-9C40B6EFD119}" destId="{512EA6C4-4D52-4091-A14D-F2BFFBF5E72E}" srcOrd="1" destOrd="0" presId="urn:microsoft.com/office/officeart/2008/layout/LinedList"/>
    <dgm:cxn modelId="{09E30B25-1DAD-4821-9D5C-ED645DBFAA2D}" type="presParOf" srcId="{3EC0A875-7F95-43FD-BF5E-53B29BD7AABA}" destId="{F7D883A2-70FF-43FF-843D-213715A918DF}" srcOrd="4" destOrd="0" presId="urn:microsoft.com/office/officeart/2008/layout/LinedList"/>
    <dgm:cxn modelId="{84AA7A5B-0203-48C0-AA21-6A64D34C1C24}" type="presParOf" srcId="{3EC0A875-7F95-43FD-BF5E-53B29BD7AABA}" destId="{25B39A60-27A8-4A34-BEFB-9ABF3460B5E9}" srcOrd="5" destOrd="0" presId="urn:microsoft.com/office/officeart/2008/layout/LinedList"/>
    <dgm:cxn modelId="{C3BDF79B-EC27-46C4-88F2-240F5F3D7075}" type="presParOf" srcId="{25B39A60-27A8-4A34-BEFB-9ABF3460B5E9}" destId="{87DF9390-4FC2-408B-B63F-218923D31F5B}" srcOrd="0" destOrd="0" presId="urn:microsoft.com/office/officeart/2008/layout/LinedList"/>
    <dgm:cxn modelId="{24D6B6B3-A73E-44B3-B484-0260225144BF}" type="presParOf" srcId="{25B39A60-27A8-4A34-BEFB-9ABF3460B5E9}" destId="{F3632B94-A719-4353-8D5F-79F49A380789}" srcOrd="1" destOrd="0" presId="urn:microsoft.com/office/officeart/2008/layout/LinedList"/>
    <dgm:cxn modelId="{51828C4D-8A30-4C65-951D-D3C4E9E49CF1}" type="presParOf" srcId="{3EC0A875-7F95-43FD-BF5E-53B29BD7AABA}" destId="{197847B8-5540-426C-89FD-721A2883539D}" srcOrd="6" destOrd="0" presId="urn:microsoft.com/office/officeart/2008/layout/LinedList"/>
    <dgm:cxn modelId="{F83F72E3-A362-419B-933D-33907ACBD5F9}" type="presParOf" srcId="{3EC0A875-7F95-43FD-BF5E-53B29BD7AABA}" destId="{396BB7CF-920B-439F-82C6-5416CDB7AF50}" srcOrd="7" destOrd="0" presId="urn:microsoft.com/office/officeart/2008/layout/LinedList"/>
    <dgm:cxn modelId="{21C2DAE2-95CB-4695-A004-EF00C46E9E66}" type="presParOf" srcId="{396BB7CF-920B-439F-82C6-5416CDB7AF50}" destId="{21ED21A8-D20C-4181-A5BC-8F86AE9773F4}" srcOrd="0" destOrd="0" presId="urn:microsoft.com/office/officeart/2008/layout/LinedList"/>
    <dgm:cxn modelId="{4E0C397B-3970-495C-9B31-089619AD0BE8}" type="presParOf" srcId="{396BB7CF-920B-439F-82C6-5416CDB7AF50}" destId="{35739B5B-C702-48AE-BB92-FBA784D68E51}" srcOrd="1" destOrd="0" presId="urn:microsoft.com/office/officeart/2008/layout/LinedList"/>
    <dgm:cxn modelId="{4D4BA4BB-2562-4809-90E0-B6F8D423EA42}" type="presParOf" srcId="{3EC0A875-7F95-43FD-BF5E-53B29BD7AABA}" destId="{68AB17DF-90C2-483D-8FF4-E61725926EFE}" srcOrd="8" destOrd="0" presId="urn:microsoft.com/office/officeart/2008/layout/LinedList"/>
    <dgm:cxn modelId="{112CA5B8-47CC-4FEB-B088-389626ED9240}" type="presParOf" srcId="{3EC0A875-7F95-43FD-BF5E-53B29BD7AABA}" destId="{AC9BB0FB-20A9-4979-965E-06C981AACE4C}" srcOrd="9" destOrd="0" presId="urn:microsoft.com/office/officeart/2008/layout/LinedList"/>
    <dgm:cxn modelId="{55E34100-99EA-417E-B553-9907C8A809D6}" type="presParOf" srcId="{AC9BB0FB-20A9-4979-965E-06C981AACE4C}" destId="{5B423AB5-3EC0-4982-B3CA-DFF9A138FEE1}" srcOrd="0" destOrd="0" presId="urn:microsoft.com/office/officeart/2008/layout/LinedList"/>
    <dgm:cxn modelId="{F76EF744-EED0-4DF1-8BE7-92A532A6BACF}" type="presParOf" srcId="{AC9BB0FB-20A9-4979-965E-06C981AACE4C}" destId="{F68CB803-131C-41C9-96C9-1596D65CB66C}" srcOrd="1" destOrd="0" presId="urn:microsoft.com/office/officeart/2008/layout/LinedList"/>
    <dgm:cxn modelId="{0F25EF7C-1CDF-4440-AF66-300EBC3EB4C6}" type="presParOf" srcId="{3EC0A875-7F95-43FD-BF5E-53B29BD7AABA}" destId="{4BD69F0B-67AB-4F7F-ACA4-DF1FD79E7672}" srcOrd="10" destOrd="0" presId="urn:microsoft.com/office/officeart/2008/layout/LinedList"/>
    <dgm:cxn modelId="{385C64FC-01B7-4110-A202-860DDAF20C19}" type="presParOf" srcId="{3EC0A875-7F95-43FD-BF5E-53B29BD7AABA}" destId="{D72D305D-E70E-4A50-A460-9365C1E1B3CE}" srcOrd="11" destOrd="0" presId="urn:microsoft.com/office/officeart/2008/layout/LinedList"/>
    <dgm:cxn modelId="{803B4388-BB32-40ED-9B78-B0E2B22563E9}" type="presParOf" srcId="{D72D305D-E70E-4A50-A460-9365C1E1B3CE}" destId="{EA500025-291F-4D15-925F-C91BE7809E9F}" srcOrd="0" destOrd="0" presId="urn:microsoft.com/office/officeart/2008/layout/LinedList"/>
    <dgm:cxn modelId="{028E9882-B53B-41FB-9D99-54E3FEFC6981}" type="presParOf" srcId="{D72D305D-E70E-4A50-A460-9365C1E1B3CE}" destId="{A146EFFA-26D1-4110-A4A4-5BF1A61F74D6}" srcOrd="1" destOrd="0" presId="urn:microsoft.com/office/officeart/2008/layout/LinedList"/>
    <dgm:cxn modelId="{C410335C-FDF6-4885-9901-503DCD1690F8}" type="presParOf" srcId="{3EC0A875-7F95-43FD-BF5E-53B29BD7AABA}" destId="{2B814FF3-C1AC-4C9F-866B-2CA6F3C18543}" srcOrd="12" destOrd="0" presId="urn:microsoft.com/office/officeart/2008/layout/LinedList"/>
    <dgm:cxn modelId="{407E17D1-BB19-444A-9029-A858005C7A45}" type="presParOf" srcId="{3EC0A875-7F95-43FD-BF5E-53B29BD7AABA}" destId="{8E50C41F-286D-484A-BEB2-F98639CC999C}" srcOrd="13" destOrd="0" presId="urn:microsoft.com/office/officeart/2008/layout/LinedList"/>
    <dgm:cxn modelId="{001BDD9F-11FF-4005-824B-1894C6C5C8D9}" type="presParOf" srcId="{8E50C41F-286D-484A-BEB2-F98639CC999C}" destId="{040188DB-16BF-4065-A0E8-449295AA7C58}" srcOrd="0" destOrd="0" presId="urn:microsoft.com/office/officeart/2008/layout/LinedList"/>
    <dgm:cxn modelId="{889A148E-FD04-450A-8730-6BB6189CD09B}" type="presParOf" srcId="{8E50C41F-286D-484A-BEB2-F98639CC999C}" destId="{F7DB9929-959F-46F2-8091-B000CD6F36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5586FC-1A4D-4706-91F8-9CF338AE4D34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CCC84-EB57-4713-A783-16F1CF310E67}">
      <dgm:prSet phldr="0"/>
      <dgm:spPr/>
      <dgm:t>
        <a:bodyPr/>
        <a:lstStyle/>
        <a:p>
          <a:pPr>
            <a:defRPr b="1"/>
          </a:pPr>
          <a:r>
            <a:rPr lang="de-DE" dirty="0"/>
            <a:t>Stichwortzettel im Haus</a:t>
          </a:r>
        </a:p>
      </dgm:t>
    </dgm:pt>
    <dgm:pt modelId="{76E9A568-8F2F-4BD1-A8EA-136EE74C4723}" type="parTrans" cxnId="{5F90FCB0-ED1D-4A48-B60A-E0566D7D3C5D}">
      <dgm:prSet/>
      <dgm:spPr/>
      <dgm:t>
        <a:bodyPr/>
        <a:lstStyle/>
        <a:p>
          <a:endParaRPr lang="en-US"/>
        </a:p>
      </dgm:t>
    </dgm:pt>
    <dgm:pt modelId="{F65A78F2-6790-4432-8084-8289AAB158A5}" type="sibTrans" cxnId="{5F90FCB0-ED1D-4A48-B60A-E0566D7D3C5D}">
      <dgm:prSet/>
      <dgm:spPr/>
      <dgm:t>
        <a:bodyPr/>
        <a:lstStyle/>
        <a:p>
          <a:endParaRPr lang="en-US"/>
        </a:p>
      </dgm:t>
    </dgm:pt>
    <dgm:pt modelId="{0E871439-0DA2-4555-B63B-A10110800EF9}">
      <dgm:prSet phldr="0"/>
      <dgm:spPr/>
      <dgm:t>
        <a:bodyPr/>
        <a:lstStyle/>
        <a:p>
          <a:pPr>
            <a:defRPr b="1"/>
          </a:pPr>
          <a:r>
            <a:rPr lang="de-DE" dirty="0"/>
            <a:t>Lernplakat</a:t>
          </a:r>
          <a:endParaRPr lang="de-DE" dirty="0">
            <a:latin typeface="Bierstadt"/>
          </a:endParaRPr>
        </a:p>
      </dgm:t>
    </dgm:pt>
    <dgm:pt modelId="{0B9798F9-621B-4E8F-89A2-C2CA54288008}" type="parTrans" cxnId="{DDFC924E-9803-4426-B3A0-8C2D50B8D258}">
      <dgm:prSet/>
      <dgm:spPr/>
    </dgm:pt>
    <dgm:pt modelId="{1F91897F-66B1-41D2-AD64-45CD755E6562}" type="sibTrans" cxnId="{DDFC924E-9803-4426-B3A0-8C2D50B8D258}">
      <dgm:prSet/>
      <dgm:spPr/>
      <dgm:t>
        <a:bodyPr/>
        <a:lstStyle/>
        <a:p>
          <a:endParaRPr lang="en-US"/>
        </a:p>
      </dgm:t>
    </dgm:pt>
    <dgm:pt modelId="{F053486E-B6FF-41FE-96E8-6F9CE0BF7569}">
      <dgm:prSet phldr="0"/>
      <dgm:spPr/>
      <dgm:t>
        <a:bodyPr/>
        <a:lstStyle/>
        <a:p>
          <a:pPr>
            <a:defRPr b="1"/>
          </a:pPr>
          <a:r>
            <a:rPr lang="de-DE" dirty="0"/>
            <a:t>Listen schreiben</a:t>
          </a:r>
          <a:endParaRPr lang="de-DE" dirty="0">
            <a:latin typeface="Bierstadt"/>
          </a:endParaRPr>
        </a:p>
      </dgm:t>
    </dgm:pt>
    <dgm:pt modelId="{E0A9FB76-80AA-42D9-B674-AC2B56614701}" type="parTrans" cxnId="{3A78ED7A-1B16-48A1-8F33-FD69E64A0C8D}">
      <dgm:prSet/>
      <dgm:spPr/>
    </dgm:pt>
    <dgm:pt modelId="{BBCB8C1F-8750-463B-8DA1-9E419470EC40}" type="sibTrans" cxnId="{3A78ED7A-1B16-48A1-8F33-FD69E64A0C8D}">
      <dgm:prSet/>
      <dgm:spPr/>
      <dgm:t>
        <a:bodyPr/>
        <a:lstStyle/>
        <a:p>
          <a:endParaRPr lang="en-US"/>
        </a:p>
      </dgm:t>
    </dgm:pt>
    <dgm:pt modelId="{D0CF18C2-DD18-45F4-ABF0-60141ED31642}">
      <dgm:prSet phldr="0"/>
      <dgm:spPr/>
      <dgm:t>
        <a:bodyPr/>
        <a:lstStyle/>
        <a:p>
          <a:pPr>
            <a:defRPr b="1"/>
          </a:pPr>
          <a:r>
            <a:rPr lang="de-DE" dirty="0"/>
            <a:t>Schummelzettel</a:t>
          </a:r>
          <a:endParaRPr lang="de-DE" dirty="0">
            <a:latin typeface="Bierstadt"/>
          </a:endParaRPr>
        </a:p>
      </dgm:t>
    </dgm:pt>
    <dgm:pt modelId="{E4AFD3D3-0B64-46EC-839E-6DEE7FA170A4}" type="parTrans" cxnId="{8CFF1702-FA5F-4301-9853-1D3A4E8A5620}">
      <dgm:prSet/>
      <dgm:spPr/>
    </dgm:pt>
    <dgm:pt modelId="{81A458CA-018D-48CC-8D73-24B069BDCCFD}" type="sibTrans" cxnId="{8CFF1702-FA5F-4301-9853-1D3A4E8A5620}">
      <dgm:prSet/>
      <dgm:spPr/>
      <dgm:t>
        <a:bodyPr/>
        <a:lstStyle/>
        <a:p>
          <a:endParaRPr lang="en-US"/>
        </a:p>
      </dgm:t>
    </dgm:pt>
    <dgm:pt modelId="{51FF8148-E56F-4B34-B4D0-E4AD2B0884C8}">
      <dgm:prSet phldr="0"/>
      <dgm:spPr/>
      <dgm:t>
        <a:bodyPr/>
        <a:lstStyle/>
        <a:p>
          <a:pPr>
            <a:defRPr b="1"/>
          </a:pPr>
          <a:r>
            <a:rPr lang="de-DE" dirty="0"/>
            <a:t>Lernaufnahmen</a:t>
          </a:r>
        </a:p>
      </dgm:t>
    </dgm:pt>
    <dgm:pt modelId="{AE5B65FD-88C3-43F7-B71C-79A6CD2C976D}" type="parTrans" cxnId="{86BEC88F-1864-4DEF-9EFE-50EC00E1F7B9}">
      <dgm:prSet/>
      <dgm:spPr/>
    </dgm:pt>
    <dgm:pt modelId="{9D70B673-285F-496A-A245-E319FD8E5F65}" type="sibTrans" cxnId="{86BEC88F-1864-4DEF-9EFE-50EC00E1F7B9}">
      <dgm:prSet/>
      <dgm:spPr/>
      <dgm:t>
        <a:bodyPr/>
        <a:lstStyle/>
        <a:p>
          <a:endParaRPr lang="en-US"/>
        </a:p>
      </dgm:t>
    </dgm:pt>
    <dgm:pt modelId="{B0184E54-CF0D-4755-A3F3-D10EF2136035}">
      <dgm:prSet phldr="0"/>
      <dgm:spPr/>
      <dgm:t>
        <a:bodyPr/>
        <a:lstStyle/>
        <a:p>
          <a:pPr>
            <a:defRPr b="1"/>
          </a:pPr>
          <a:r>
            <a:rPr lang="de-DE" dirty="0"/>
            <a:t>Karteikarten</a:t>
          </a:r>
        </a:p>
      </dgm:t>
    </dgm:pt>
    <dgm:pt modelId="{0D1B89F5-C6A2-49AB-BB6E-0292BED458F9}" type="parTrans" cxnId="{F9909847-7B89-4B80-9EF4-E94AED14B687}">
      <dgm:prSet/>
      <dgm:spPr/>
    </dgm:pt>
    <dgm:pt modelId="{8C1DE0C2-FBD6-48D9-8AFA-C35EEA79D3B2}" type="sibTrans" cxnId="{F9909847-7B89-4B80-9EF4-E94AED14B687}">
      <dgm:prSet/>
      <dgm:spPr/>
      <dgm:t>
        <a:bodyPr/>
        <a:lstStyle/>
        <a:p>
          <a:endParaRPr lang="en-US"/>
        </a:p>
      </dgm:t>
    </dgm:pt>
    <dgm:pt modelId="{2B201778-B1B0-45FE-B39A-BA41C44A30D5}">
      <dgm:prSet phldr="0"/>
      <dgm:spPr/>
      <dgm:t>
        <a:bodyPr/>
        <a:lstStyle/>
        <a:p>
          <a:pPr>
            <a:defRPr b="1"/>
          </a:pPr>
          <a:r>
            <a:rPr lang="de-DE" dirty="0"/>
            <a:t>Lernbüchlein</a:t>
          </a:r>
          <a:endParaRPr lang="de-DE" dirty="0">
            <a:latin typeface="Bierstadt"/>
          </a:endParaRPr>
        </a:p>
      </dgm:t>
    </dgm:pt>
    <dgm:pt modelId="{C73E2471-412C-4141-A47D-7B1C004EC356}" type="parTrans" cxnId="{5D758581-DDFC-4A29-9439-4F7ABDC3C8C3}">
      <dgm:prSet/>
      <dgm:spPr/>
    </dgm:pt>
    <dgm:pt modelId="{4465610B-3CF8-4126-AD49-158FE021E61C}" type="sibTrans" cxnId="{5D758581-DDFC-4A29-9439-4F7ABDC3C8C3}">
      <dgm:prSet/>
      <dgm:spPr/>
      <dgm:t>
        <a:bodyPr/>
        <a:lstStyle/>
        <a:p>
          <a:endParaRPr lang="en-US"/>
        </a:p>
      </dgm:t>
    </dgm:pt>
    <dgm:pt modelId="{E628AEE3-40FC-4174-8BF3-5EBEA8C4C423}">
      <dgm:prSet phldr="0"/>
      <dgm:spPr/>
      <dgm:t>
        <a:bodyPr/>
        <a:lstStyle/>
        <a:p>
          <a:pPr>
            <a:defRPr b="1"/>
          </a:pPr>
          <a:r>
            <a:rPr lang="de-DE" dirty="0"/>
            <a:t>Memory</a:t>
          </a:r>
          <a:endParaRPr lang="de-DE" dirty="0">
            <a:latin typeface="Bierstadt"/>
          </a:endParaRPr>
        </a:p>
      </dgm:t>
    </dgm:pt>
    <dgm:pt modelId="{0B51DEC6-4446-4A68-9761-90FA1A65F195}" type="parTrans" cxnId="{56D0AC7A-6E93-4BE1-A371-B9AE59F4B76E}">
      <dgm:prSet/>
      <dgm:spPr/>
    </dgm:pt>
    <dgm:pt modelId="{D86D6546-DF4F-4646-9C1F-A544675B742D}" type="sibTrans" cxnId="{56D0AC7A-6E93-4BE1-A371-B9AE59F4B76E}">
      <dgm:prSet/>
      <dgm:spPr/>
      <dgm:t>
        <a:bodyPr/>
        <a:lstStyle/>
        <a:p>
          <a:endParaRPr lang="en-US"/>
        </a:p>
      </dgm:t>
    </dgm:pt>
    <dgm:pt modelId="{CEBEFF19-4441-44B4-96EE-7BE502699458}" type="pres">
      <dgm:prSet presAssocID="{BF5586FC-1A4D-4706-91F8-9CF338AE4D34}" presName="root" presStyleCnt="0">
        <dgm:presLayoutVars>
          <dgm:chMax/>
          <dgm:chPref/>
          <dgm:animLvl val="lvl"/>
        </dgm:presLayoutVars>
      </dgm:prSet>
      <dgm:spPr/>
    </dgm:pt>
    <dgm:pt modelId="{BAC362C6-FDB1-492F-88FD-EAC0C8F7DA9A}" type="pres">
      <dgm:prSet presAssocID="{BF5586FC-1A4D-4706-91F8-9CF338AE4D34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94545042-8F3E-40E3-BA4F-BCC51D9A2E3C}" type="pres">
      <dgm:prSet presAssocID="{BF5586FC-1A4D-4706-91F8-9CF338AE4D34}" presName="nodes" presStyleCnt="0">
        <dgm:presLayoutVars>
          <dgm:chMax/>
          <dgm:chPref/>
          <dgm:animLvl val="lvl"/>
        </dgm:presLayoutVars>
      </dgm:prSet>
      <dgm:spPr/>
    </dgm:pt>
    <dgm:pt modelId="{BC666528-8463-4AF5-8288-E184F0E65F0A}" type="pres">
      <dgm:prSet presAssocID="{F053486E-B6FF-41FE-96E8-6F9CE0BF7569}" presName="composite" presStyleCnt="0"/>
      <dgm:spPr/>
    </dgm:pt>
    <dgm:pt modelId="{BF93EF78-4E0E-47E4-A026-FF6B5E46C530}" type="pres">
      <dgm:prSet presAssocID="{F053486E-B6FF-41FE-96E8-6F9CE0BF7569}" presName="ConnectorPoint" presStyleLbl="lnNode1" presStyleIdx="0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ABBCFFA-305B-47ED-A100-4E76D03C1F08}" type="pres">
      <dgm:prSet presAssocID="{F053486E-B6FF-41FE-96E8-6F9CE0BF7569}" presName="DropPinPlaceHolder" presStyleCnt="0"/>
      <dgm:spPr/>
    </dgm:pt>
    <dgm:pt modelId="{B6672656-20AD-4620-A48F-437187F8719A}" type="pres">
      <dgm:prSet presAssocID="{F053486E-B6FF-41FE-96E8-6F9CE0BF7569}" presName="DropPin" presStyleLbl="alignNode1" presStyleIdx="0" presStyleCnt="8"/>
      <dgm:spPr/>
    </dgm:pt>
    <dgm:pt modelId="{72D3C088-0566-46AD-B3DC-9F31604CC388}" type="pres">
      <dgm:prSet presAssocID="{F053486E-B6FF-41FE-96E8-6F9CE0BF7569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5938DBAF-501D-4E85-9B56-0F7028ED1AB7}" type="pres">
      <dgm:prSet presAssocID="{F053486E-B6FF-41FE-96E8-6F9CE0BF7569}" presName="L2TextContainer" presStyleLbl="revTx" presStyleIdx="0" presStyleCnt="16">
        <dgm:presLayoutVars>
          <dgm:bulletEnabled val="1"/>
        </dgm:presLayoutVars>
      </dgm:prSet>
      <dgm:spPr/>
    </dgm:pt>
    <dgm:pt modelId="{5D72D854-C393-487E-992C-1CF2C61E3CDD}" type="pres">
      <dgm:prSet presAssocID="{F053486E-B6FF-41FE-96E8-6F9CE0BF7569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2E108CAC-EDAA-4A76-856C-E008FF190929}" type="pres">
      <dgm:prSet presAssocID="{F053486E-B6FF-41FE-96E8-6F9CE0BF7569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E7B36FE-CC56-4A71-8D82-BBCC23792C02}" type="pres">
      <dgm:prSet presAssocID="{F053486E-B6FF-41FE-96E8-6F9CE0BF7569}" presName="EmptyPlaceHolder" presStyleCnt="0"/>
      <dgm:spPr/>
    </dgm:pt>
    <dgm:pt modelId="{A7EAD712-FEB6-433D-88D9-BE982736C741}" type="pres">
      <dgm:prSet presAssocID="{BBCB8C1F-8750-463B-8DA1-9E419470EC40}" presName="spaceBetweenRectangles" presStyleCnt="0"/>
      <dgm:spPr/>
    </dgm:pt>
    <dgm:pt modelId="{887A5C6C-EA34-4D7C-9E7E-6130E42E6C1F}" type="pres">
      <dgm:prSet presAssocID="{D0CF18C2-DD18-45F4-ABF0-60141ED31642}" presName="composite" presStyleCnt="0"/>
      <dgm:spPr/>
    </dgm:pt>
    <dgm:pt modelId="{38286D07-14CA-4D1F-931F-ACEF9BF8F3EB}" type="pres">
      <dgm:prSet presAssocID="{D0CF18C2-DD18-45F4-ABF0-60141ED31642}" presName="ConnectorPoint" presStyleLbl="lnNode1" presStyleIdx="1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99528F3-7CF1-423A-B79A-229158E81E05}" type="pres">
      <dgm:prSet presAssocID="{D0CF18C2-DD18-45F4-ABF0-60141ED31642}" presName="DropPinPlaceHolder" presStyleCnt="0"/>
      <dgm:spPr/>
    </dgm:pt>
    <dgm:pt modelId="{FD3067EA-1377-41AA-9F20-6B42A5CB574C}" type="pres">
      <dgm:prSet presAssocID="{D0CF18C2-DD18-45F4-ABF0-60141ED31642}" presName="DropPin" presStyleLbl="alignNode1" presStyleIdx="1" presStyleCnt="8"/>
      <dgm:spPr/>
    </dgm:pt>
    <dgm:pt modelId="{F05203AB-5727-4AB9-92D1-84DDE44CB754}" type="pres">
      <dgm:prSet presAssocID="{D0CF18C2-DD18-45F4-ABF0-60141ED31642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98DA44E0-66D3-4E0E-BAD4-2066CEE25009}" type="pres">
      <dgm:prSet presAssocID="{D0CF18C2-DD18-45F4-ABF0-60141ED31642}" presName="L2TextContainer" presStyleLbl="revTx" presStyleIdx="2" presStyleCnt="16">
        <dgm:presLayoutVars>
          <dgm:bulletEnabled val="1"/>
        </dgm:presLayoutVars>
      </dgm:prSet>
      <dgm:spPr/>
    </dgm:pt>
    <dgm:pt modelId="{DF16F6E1-155A-4540-AAC7-06018B079072}" type="pres">
      <dgm:prSet presAssocID="{D0CF18C2-DD18-45F4-ABF0-60141ED31642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5980DD1A-02AA-4BD3-A3DB-2A99E3387E3A}" type="pres">
      <dgm:prSet presAssocID="{D0CF18C2-DD18-45F4-ABF0-60141ED31642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EA79F46-AE5B-41AA-B1E4-02918928AA3A}" type="pres">
      <dgm:prSet presAssocID="{D0CF18C2-DD18-45F4-ABF0-60141ED31642}" presName="EmptyPlaceHolder" presStyleCnt="0"/>
      <dgm:spPr/>
    </dgm:pt>
    <dgm:pt modelId="{74BA3E47-FE04-440B-8F16-69E779CDCFFF}" type="pres">
      <dgm:prSet presAssocID="{81A458CA-018D-48CC-8D73-24B069BDCCFD}" presName="spaceBetweenRectangles" presStyleCnt="0"/>
      <dgm:spPr/>
    </dgm:pt>
    <dgm:pt modelId="{A3095897-1096-4402-B6F2-97CC2887CB1C}" type="pres">
      <dgm:prSet presAssocID="{B0184E54-CF0D-4755-A3F3-D10EF2136035}" presName="composite" presStyleCnt="0"/>
      <dgm:spPr/>
    </dgm:pt>
    <dgm:pt modelId="{887EC31C-9217-4CE3-A9B2-127169ED0231}" type="pres">
      <dgm:prSet presAssocID="{B0184E54-CF0D-4755-A3F3-D10EF2136035}" presName="ConnectorPoint" presStyleLbl="lnNode1" presStyleIdx="2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B273A98-6BB9-43A6-BC0E-E6BDB400D79A}" type="pres">
      <dgm:prSet presAssocID="{B0184E54-CF0D-4755-A3F3-D10EF2136035}" presName="DropPinPlaceHolder" presStyleCnt="0"/>
      <dgm:spPr/>
    </dgm:pt>
    <dgm:pt modelId="{AB6AF2C0-3A08-41C9-871F-2B206CFF29C9}" type="pres">
      <dgm:prSet presAssocID="{B0184E54-CF0D-4755-A3F3-D10EF2136035}" presName="DropPin" presStyleLbl="alignNode1" presStyleIdx="2" presStyleCnt="8"/>
      <dgm:spPr/>
    </dgm:pt>
    <dgm:pt modelId="{3B7623F0-2637-40D7-9999-FAB7284E10E8}" type="pres">
      <dgm:prSet presAssocID="{B0184E54-CF0D-4755-A3F3-D10EF2136035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467FB4CE-915E-42BA-9116-9EF53C84766A}" type="pres">
      <dgm:prSet presAssocID="{B0184E54-CF0D-4755-A3F3-D10EF2136035}" presName="L2TextContainer" presStyleLbl="revTx" presStyleIdx="4" presStyleCnt="16">
        <dgm:presLayoutVars>
          <dgm:bulletEnabled val="1"/>
        </dgm:presLayoutVars>
      </dgm:prSet>
      <dgm:spPr/>
    </dgm:pt>
    <dgm:pt modelId="{F1BE8942-34FA-40E6-BA3B-E4708C77FEDE}" type="pres">
      <dgm:prSet presAssocID="{B0184E54-CF0D-4755-A3F3-D10EF2136035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3C787F7F-0263-4EE8-9FA3-176F7049A273}" type="pres">
      <dgm:prSet presAssocID="{B0184E54-CF0D-4755-A3F3-D10EF2136035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7BF5F9D-CC1D-4AEE-9225-BD0C1D8CEA55}" type="pres">
      <dgm:prSet presAssocID="{B0184E54-CF0D-4755-A3F3-D10EF2136035}" presName="EmptyPlaceHolder" presStyleCnt="0"/>
      <dgm:spPr/>
    </dgm:pt>
    <dgm:pt modelId="{E2319CAC-6FEB-4DC7-97E7-64C2238A94A6}" type="pres">
      <dgm:prSet presAssocID="{8C1DE0C2-FBD6-48D9-8AFA-C35EEA79D3B2}" presName="spaceBetweenRectangles" presStyleCnt="0"/>
      <dgm:spPr/>
    </dgm:pt>
    <dgm:pt modelId="{26D744DE-3EB6-482E-BB4D-DFE087F104B3}" type="pres">
      <dgm:prSet presAssocID="{51FF8148-E56F-4B34-B4D0-E4AD2B0884C8}" presName="composite" presStyleCnt="0"/>
      <dgm:spPr/>
    </dgm:pt>
    <dgm:pt modelId="{4AC9E4CD-C67C-461F-8199-9D9CFD53C8BC}" type="pres">
      <dgm:prSet presAssocID="{51FF8148-E56F-4B34-B4D0-E4AD2B0884C8}" presName="ConnectorPoint" presStyleLbl="lnNode1" presStyleIdx="3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B5BEF8-F963-44C1-8A97-A209678315B2}" type="pres">
      <dgm:prSet presAssocID="{51FF8148-E56F-4B34-B4D0-E4AD2B0884C8}" presName="DropPinPlaceHolder" presStyleCnt="0"/>
      <dgm:spPr/>
    </dgm:pt>
    <dgm:pt modelId="{7A5BC973-65C7-4B29-9173-4EB218D5F2D9}" type="pres">
      <dgm:prSet presAssocID="{51FF8148-E56F-4B34-B4D0-E4AD2B0884C8}" presName="DropPin" presStyleLbl="alignNode1" presStyleIdx="3" presStyleCnt="8"/>
      <dgm:spPr/>
    </dgm:pt>
    <dgm:pt modelId="{3B667F70-5C3C-466F-9EA2-0E8730EEB513}" type="pres">
      <dgm:prSet presAssocID="{51FF8148-E56F-4B34-B4D0-E4AD2B0884C8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090C87AE-6018-41F3-B361-FB79B1F287BA}" type="pres">
      <dgm:prSet presAssocID="{51FF8148-E56F-4B34-B4D0-E4AD2B0884C8}" presName="L2TextContainer" presStyleLbl="revTx" presStyleIdx="6" presStyleCnt="16">
        <dgm:presLayoutVars>
          <dgm:bulletEnabled val="1"/>
        </dgm:presLayoutVars>
      </dgm:prSet>
      <dgm:spPr/>
    </dgm:pt>
    <dgm:pt modelId="{61FBCDF0-73F9-487F-9A9E-D142B39B0FEB}" type="pres">
      <dgm:prSet presAssocID="{51FF8148-E56F-4B34-B4D0-E4AD2B0884C8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F8C9DB34-22C4-4391-8C81-90029B79D719}" type="pres">
      <dgm:prSet presAssocID="{51FF8148-E56F-4B34-B4D0-E4AD2B0884C8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37420AD-C208-41E1-8508-EBAD841121FE}" type="pres">
      <dgm:prSet presAssocID="{51FF8148-E56F-4B34-B4D0-E4AD2B0884C8}" presName="EmptyPlaceHolder" presStyleCnt="0"/>
      <dgm:spPr/>
    </dgm:pt>
    <dgm:pt modelId="{9E896501-5B1A-4393-8371-85EA641C8BE3}" type="pres">
      <dgm:prSet presAssocID="{9D70B673-285F-496A-A245-E319FD8E5F65}" presName="spaceBetweenRectangles" presStyleCnt="0"/>
      <dgm:spPr/>
    </dgm:pt>
    <dgm:pt modelId="{841A3C72-7704-4880-B54A-25E6332D0578}" type="pres">
      <dgm:prSet presAssocID="{E628AEE3-40FC-4174-8BF3-5EBEA8C4C423}" presName="composite" presStyleCnt="0"/>
      <dgm:spPr/>
    </dgm:pt>
    <dgm:pt modelId="{CBEBB92F-E66E-4B78-AAFF-24533B4962ED}" type="pres">
      <dgm:prSet presAssocID="{E628AEE3-40FC-4174-8BF3-5EBEA8C4C423}" presName="ConnectorPoint" presStyleLbl="lnNode1" presStyleIdx="4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C903786-9FD2-44FE-A351-720A3903C9BB}" type="pres">
      <dgm:prSet presAssocID="{E628AEE3-40FC-4174-8BF3-5EBEA8C4C423}" presName="DropPinPlaceHolder" presStyleCnt="0"/>
      <dgm:spPr/>
    </dgm:pt>
    <dgm:pt modelId="{4753CD8D-9230-4594-A9FF-43FA53EE7832}" type="pres">
      <dgm:prSet presAssocID="{E628AEE3-40FC-4174-8BF3-5EBEA8C4C423}" presName="DropPin" presStyleLbl="alignNode1" presStyleIdx="4" presStyleCnt="8"/>
      <dgm:spPr/>
    </dgm:pt>
    <dgm:pt modelId="{D45F6AD3-0D68-4193-A1BE-A8B4E1F95C8E}" type="pres">
      <dgm:prSet presAssocID="{E628AEE3-40FC-4174-8BF3-5EBEA8C4C423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B265EBD7-B79E-4B5C-A3A7-A268833275AD}" type="pres">
      <dgm:prSet presAssocID="{E628AEE3-40FC-4174-8BF3-5EBEA8C4C423}" presName="L2TextContainer" presStyleLbl="revTx" presStyleIdx="8" presStyleCnt="16">
        <dgm:presLayoutVars>
          <dgm:bulletEnabled val="1"/>
        </dgm:presLayoutVars>
      </dgm:prSet>
      <dgm:spPr/>
    </dgm:pt>
    <dgm:pt modelId="{F5F6BE40-9E7C-4F4D-869C-9A98F958BF94}" type="pres">
      <dgm:prSet presAssocID="{E628AEE3-40FC-4174-8BF3-5EBEA8C4C423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772D0418-3EE3-4020-B70D-FA82C93C6576}" type="pres">
      <dgm:prSet presAssocID="{E628AEE3-40FC-4174-8BF3-5EBEA8C4C423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C002FD2-7979-477F-9F9B-552A3AC2FF84}" type="pres">
      <dgm:prSet presAssocID="{E628AEE3-40FC-4174-8BF3-5EBEA8C4C423}" presName="EmptyPlaceHolder" presStyleCnt="0"/>
      <dgm:spPr/>
    </dgm:pt>
    <dgm:pt modelId="{D3D415EE-29A0-4B03-91EB-CC1D115199FC}" type="pres">
      <dgm:prSet presAssocID="{D86D6546-DF4F-4646-9C1F-A544675B742D}" presName="spaceBetweenRectangles" presStyleCnt="0"/>
      <dgm:spPr/>
    </dgm:pt>
    <dgm:pt modelId="{E6BCE5A6-36EE-4F5C-A810-A6D31EC6300E}" type="pres">
      <dgm:prSet presAssocID="{2B201778-B1B0-45FE-B39A-BA41C44A30D5}" presName="composite" presStyleCnt="0"/>
      <dgm:spPr/>
    </dgm:pt>
    <dgm:pt modelId="{FA3DCA83-8620-4DA9-9A95-421C05B041AD}" type="pres">
      <dgm:prSet presAssocID="{2B201778-B1B0-45FE-B39A-BA41C44A30D5}" presName="ConnectorPoint" presStyleLbl="lnNode1" presStyleIdx="5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9769DD8-146B-47E9-8930-4EA7FCE4D544}" type="pres">
      <dgm:prSet presAssocID="{2B201778-B1B0-45FE-B39A-BA41C44A30D5}" presName="DropPinPlaceHolder" presStyleCnt="0"/>
      <dgm:spPr/>
    </dgm:pt>
    <dgm:pt modelId="{3AD5CD6E-EBF8-4F39-8F1E-429E28DCA18F}" type="pres">
      <dgm:prSet presAssocID="{2B201778-B1B0-45FE-B39A-BA41C44A30D5}" presName="DropPin" presStyleLbl="alignNode1" presStyleIdx="5" presStyleCnt="8"/>
      <dgm:spPr/>
    </dgm:pt>
    <dgm:pt modelId="{7573258C-33BC-428D-9D2C-8325F85E3E45}" type="pres">
      <dgm:prSet presAssocID="{2B201778-B1B0-45FE-B39A-BA41C44A30D5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8D553CF8-55B4-41C8-B332-EEE364AD0C0C}" type="pres">
      <dgm:prSet presAssocID="{2B201778-B1B0-45FE-B39A-BA41C44A30D5}" presName="L2TextContainer" presStyleLbl="revTx" presStyleIdx="10" presStyleCnt="16">
        <dgm:presLayoutVars>
          <dgm:bulletEnabled val="1"/>
        </dgm:presLayoutVars>
      </dgm:prSet>
      <dgm:spPr/>
    </dgm:pt>
    <dgm:pt modelId="{E1F7FBDE-3622-459E-98C1-CCBCD196B608}" type="pres">
      <dgm:prSet presAssocID="{2B201778-B1B0-45FE-B39A-BA41C44A30D5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D16F8610-7891-45E7-ADBE-FC7BECD99E9E}" type="pres">
      <dgm:prSet presAssocID="{2B201778-B1B0-45FE-B39A-BA41C44A30D5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CC7313F-D6C7-47A1-B38E-E7EF045767DD}" type="pres">
      <dgm:prSet presAssocID="{2B201778-B1B0-45FE-B39A-BA41C44A30D5}" presName="EmptyPlaceHolder" presStyleCnt="0"/>
      <dgm:spPr/>
    </dgm:pt>
    <dgm:pt modelId="{47DD0D92-64C3-48F9-AAAB-8DBE988F269D}" type="pres">
      <dgm:prSet presAssocID="{4465610B-3CF8-4126-AD49-158FE021E61C}" presName="spaceBetweenRectangles" presStyleCnt="0"/>
      <dgm:spPr/>
    </dgm:pt>
    <dgm:pt modelId="{FCAC54E8-17FE-4804-9024-931D81A0E5A5}" type="pres">
      <dgm:prSet presAssocID="{55DCCC84-EB57-4713-A783-16F1CF310E67}" presName="composite" presStyleCnt="0"/>
      <dgm:spPr/>
    </dgm:pt>
    <dgm:pt modelId="{B7AC1E67-3A1B-4647-834B-0C3E7F321105}" type="pres">
      <dgm:prSet presAssocID="{55DCCC84-EB57-4713-A783-16F1CF310E67}" presName="ConnectorPoint" presStyleLbl="lnNode1" presStyleIdx="6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5AE967C-223B-49AF-A60D-B14E864056FB}" type="pres">
      <dgm:prSet presAssocID="{55DCCC84-EB57-4713-A783-16F1CF310E67}" presName="DropPinPlaceHolder" presStyleCnt="0"/>
      <dgm:spPr/>
    </dgm:pt>
    <dgm:pt modelId="{84D40842-BB2F-4E98-83AD-528C03ECD8D6}" type="pres">
      <dgm:prSet presAssocID="{55DCCC84-EB57-4713-A783-16F1CF310E67}" presName="DropPin" presStyleLbl="alignNode1" presStyleIdx="6" presStyleCnt="8"/>
      <dgm:spPr/>
    </dgm:pt>
    <dgm:pt modelId="{C21CEA32-C504-4803-9B75-4786C9103784}" type="pres">
      <dgm:prSet presAssocID="{55DCCC84-EB57-4713-A783-16F1CF310E67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B5327982-0455-43A0-821B-D4B921CE1535}" type="pres">
      <dgm:prSet presAssocID="{55DCCC84-EB57-4713-A783-16F1CF310E67}" presName="L2TextContainer" presStyleLbl="revTx" presStyleIdx="12" presStyleCnt="16">
        <dgm:presLayoutVars>
          <dgm:bulletEnabled val="1"/>
        </dgm:presLayoutVars>
      </dgm:prSet>
      <dgm:spPr/>
    </dgm:pt>
    <dgm:pt modelId="{169D4A13-AEFF-4440-96AA-CD3DEAEDDB26}" type="pres">
      <dgm:prSet presAssocID="{55DCCC84-EB57-4713-A783-16F1CF310E67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F1561491-70FD-4FB3-A5F8-DA5920D3D406}" type="pres">
      <dgm:prSet presAssocID="{55DCCC84-EB57-4713-A783-16F1CF310E67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3B8E92F-6067-4F9E-AE5E-1BF522BD8994}" type="pres">
      <dgm:prSet presAssocID="{55DCCC84-EB57-4713-A783-16F1CF310E67}" presName="EmptyPlaceHolder" presStyleCnt="0"/>
      <dgm:spPr/>
    </dgm:pt>
    <dgm:pt modelId="{F926AC6C-F8EA-4162-BE52-089456F82ECE}" type="pres">
      <dgm:prSet presAssocID="{F65A78F2-6790-4432-8084-8289AAB158A5}" presName="spaceBetweenRectangles" presStyleCnt="0"/>
      <dgm:spPr/>
    </dgm:pt>
    <dgm:pt modelId="{1C36FA8E-42E2-4A4D-AC20-C80A0829703F}" type="pres">
      <dgm:prSet presAssocID="{0E871439-0DA2-4555-B63B-A10110800EF9}" presName="composite" presStyleCnt="0"/>
      <dgm:spPr/>
    </dgm:pt>
    <dgm:pt modelId="{3E1EC950-4E37-4041-97CD-CC6F236A4D17}" type="pres">
      <dgm:prSet presAssocID="{0E871439-0DA2-4555-B63B-A10110800EF9}" presName="ConnectorPoint" presStyleLbl="lnNode1" presStyleIdx="7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ED30F88-6A31-40F6-AE79-ED813D05AEFF}" type="pres">
      <dgm:prSet presAssocID="{0E871439-0DA2-4555-B63B-A10110800EF9}" presName="DropPinPlaceHolder" presStyleCnt="0"/>
      <dgm:spPr/>
    </dgm:pt>
    <dgm:pt modelId="{6B351D6D-8C51-4311-A4C1-FABAED10EE5B}" type="pres">
      <dgm:prSet presAssocID="{0E871439-0DA2-4555-B63B-A10110800EF9}" presName="DropPin" presStyleLbl="alignNode1" presStyleIdx="7" presStyleCnt="8"/>
      <dgm:spPr/>
    </dgm:pt>
    <dgm:pt modelId="{BDAFE7F8-260C-4BF5-8F34-6E98B8C1F238}" type="pres">
      <dgm:prSet presAssocID="{0E871439-0DA2-4555-B63B-A10110800EF9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B4EBFD0-474A-41FB-83E6-727F0184BE12}" type="pres">
      <dgm:prSet presAssocID="{0E871439-0DA2-4555-B63B-A10110800EF9}" presName="L2TextContainer" presStyleLbl="revTx" presStyleIdx="14" presStyleCnt="16">
        <dgm:presLayoutVars>
          <dgm:bulletEnabled val="1"/>
        </dgm:presLayoutVars>
      </dgm:prSet>
      <dgm:spPr/>
    </dgm:pt>
    <dgm:pt modelId="{8B2CCF2F-DEB0-4984-8CA3-67D56D711093}" type="pres">
      <dgm:prSet presAssocID="{0E871439-0DA2-4555-B63B-A10110800EF9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C70655AC-2587-4178-BF85-4518F77C9142}" type="pres">
      <dgm:prSet presAssocID="{0E871439-0DA2-4555-B63B-A10110800EF9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2675400-A987-4192-9DB1-F153EE49E077}" type="pres">
      <dgm:prSet presAssocID="{0E871439-0DA2-4555-B63B-A10110800EF9}" presName="EmptyPlaceHolder" presStyleCnt="0"/>
      <dgm:spPr/>
    </dgm:pt>
  </dgm:ptLst>
  <dgm:cxnLst>
    <dgm:cxn modelId="{8CFF1702-FA5F-4301-9853-1D3A4E8A5620}" srcId="{BF5586FC-1A4D-4706-91F8-9CF338AE4D34}" destId="{D0CF18C2-DD18-45F4-ABF0-60141ED31642}" srcOrd="1" destOrd="0" parTransId="{E4AFD3D3-0B64-46EC-839E-6DEE7FA170A4}" sibTransId="{81A458CA-018D-48CC-8D73-24B069BDCCFD}"/>
    <dgm:cxn modelId="{588F890D-1049-4CFB-82C1-C88DE162B00B}" type="presOf" srcId="{E628AEE3-40FC-4174-8BF3-5EBEA8C4C423}" destId="{F5F6BE40-9E7C-4F4D-869C-9A98F958BF94}" srcOrd="0" destOrd="0" presId="urn:microsoft.com/office/officeart/2017/3/layout/DropPinTimeline"/>
    <dgm:cxn modelId="{78E84615-F74C-4A93-BD25-1BA7783E8A59}" type="presOf" srcId="{BF5586FC-1A4D-4706-91F8-9CF338AE4D34}" destId="{CEBEFF19-4441-44B4-96EE-7BE502699458}" srcOrd="0" destOrd="0" presId="urn:microsoft.com/office/officeart/2017/3/layout/DropPinTimeline"/>
    <dgm:cxn modelId="{118BA31C-104D-4DC9-A132-7FDB45CB0D01}" type="presOf" srcId="{B0184E54-CF0D-4755-A3F3-D10EF2136035}" destId="{F1BE8942-34FA-40E6-BA3B-E4708C77FEDE}" srcOrd="0" destOrd="0" presId="urn:microsoft.com/office/officeart/2017/3/layout/DropPinTimeline"/>
    <dgm:cxn modelId="{8820D12D-1578-4287-B989-450B8FB64D97}" type="presOf" srcId="{D0CF18C2-DD18-45F4-ABF0-60141ED31642}" destId="{DF16F6E1-155A-4540-AAC7-06018B079072}" srcOrd="0" destOrd="0" presId="urn:microsoft.com/office/officeart/2017/3/layout/DropPinTimeline"/>
    <dgm:cxn modelId="{F9909847-7B89-4B80-9EF4-E94AED14B687}" srcId="{BF5586FC-1A4D-4706-91F8-9CF338AE4D34}" destId="{B0184E54-CF0D-4755-A3F3-D10EF2136035}" srcOrd="2" destOrd="0" parTransId="{0D1B89F5-C6A2-49AB-BB6E-0292BED458F9}" sibTransId="{8C1DE0C2-FBD6-48D9-8AFA-C35EEA79D3B2}"/>
    <dgm:cxn modelId="{DDFC924E-9803-4426-B3A0-8C2D50B8D258}" srcId="{BF5586FC-1A4D-4706-91F8-9CF338AE4D34}" destId="{0E871439-0DA2-4555-B63B-A10110800EF9}" srcOrd="7" destOrd="0" parTransId="{0B9798F9-621B-4E8F-89A2-C2CA54288008}" sibTransId="{1F91897F-66B1-41D2-AD64-45CD755E6562}"/>
    <dgm:cxn modelId="{29427154-208B-48A3-8DBF-D82583D0E8AC}" type="presOf" srcId="{2B201778-B1B0-45FE-B39A-BA41C44A30D5}" destId="{E1F7FBDE-3622-459E-98C1-CCBCD196B608}" srcOrd="0" destOrd="0" presId="urn:microsoft.com/office/officeart/2017/3/layout/DropPinTimeline"/>
    <dgm:cxn modelId="{DC05A65A-ACAD-49FE-A7B5-40C12F303E4E}" type="presOf" srcId="{0E871439-0DA2-4555-B63B-A10110800EF9}" destId="{8B2CCF2F-DEB0-4984-8CA3-67D56D711093}" srcOrd="0" destOrd="0" presId="urn:microsoft.com/office/officeart/2017/3/layout/DropPinTimeline"/>
    <dgm:cxn modelId="{56D0AC7A-6E93-4BE1-A371-B9AE59F4B76E}" srcId="{BF5586FC-1A4D-4706-91F8-9CF338AE4D34}" destId="{E628AEE3-40FC-4174-8BF3-5EBEA8C4C423}" srcOrd="4" destOrd="0" parTransId="{0B51DEC6-4446-4A68-9761-90FA1A65F195}" sibTransId="{D86D6546-DF4F-4646-9C1F-A544675B742D}"/>
    <dgm:cxn modelId="{3A78ED7A-1B16-48A1-8F33-FD69E64A0C8D}" srcId="{BF5586FC-1A4D-4706-91F8-9CF338AE4D34}" destId="{F053486E-B6FF-41FE-96E8-6F9CE0BF7569}" srcOrd="0" destOrd="0" parTransId="{E0A9FB76-80AA-42D9-B674-AC2B56614701}" sibTransId="{BBCB8C1F-8750-463B-8DA1-9E419470EC40}"/>
    <dgm:cxn modelId="{5D758581-DDFC-4A29-9439-4F7ABDC3C8C3}" srcId="{BF5586FC-1A4D-4706-91F8-9CF338AE4D34}" destId="{2B201778-B1B0-45FE-B39A-BA41C44A30D5}" srcOrd="5" destOrd="0" parTransId="{C73E2471-412C-4141-A47D-7B1C004EC356}" sibTransId="{4465610B-3CF8-4126-AD49-158FE021E61C}"/>
    <dgm:cxn modelId="{C88A2782-B347-46E8-BB64-EEC5416AA38B}" type="presOf" srcId="{F053486E-B6FF-41FE-96E8-6F9CE0BF7569}" destId="{5D72D854-C393-487E-992C-1CF2C61E3CDD}" srcOrd="0" destOrd="0" presId="urn:microsoft.com/office/officeart/2017/3/layout/DropPinTimeline"/>
    <dgm:cxn modelId="{86BEC88F-1864-4DEF-9EFE-50EC00E1F7B9}" srcId="{BF5586FC-1A4D-4706-91F8-9CF338AE4D34}" destId="{51FF8148-E56F-4B34-B4D0-E4AD2B0884C8}" srcOrd="3" destOrd="0" parTransId="{AE5B65FD-88C3-43F7-B71C-79A6CD2C976D}" sibTransId="{9D70B673-285F-496A-A245-E319FD8E5F65}"/>
    <dgm:cxn modelId="{6DC12FB0-1182-4C97-B02F-9756DBA8CA45}" type="presOf" srcId="{51FF8148-E56F-4B34-B4D0-E4AD2B0884C8}" destId="{61FBCDF0-73F9-487F-9A9E-D142B39B0FEB}" srcOrd="0" destOrd="0" presId="urn:microsoft.com/office/officeart/2017/3/layout/DropPinTimeline"/>
    <dgm:cxn modelId="{5F90FCB0-ED1D-4A48-B60A-E0566D7D3C5D}" srcId="{BF5586FC-1A4D-4706-91F8-9CF338AE4D34}" destId="{55DCCC84-EB57-4713-A783-16F1CF310E67}" srcOrd="6" destOrd="0" parTransId="{76E9A568-8F2F-4BD1-A8EA-136EE74C4723}" sibTransId="{F65A78F2-6790-4432-8084-8289AAB158A5}"/>
    <dgm:cxn modelId="{CB5C31BE-4FDD-482B-98E0-5DB1B451F050}" type="presOf" srcId="{55DCCC84-EB57-4713-A783-16F1CF310E67}" destId="{169D4A13-AEFF-4440-96AA-CD3DEAEDDB26}" srcOrd="0" destOrd="0" presId="urn:microsoft.com/office/officeart/2017/3/layout/DropPinTimeline"/>
    <dgm:cxn modelId="{64EDD6CF-4CD9-42CA-8FD2-2F81F099F5CB}" type="presParOf" srcId="{CEBEFF19-4441-44B4-96EE-7BE502699458}" destId="{BAC362C6-FDB1-492F-88FD-EAC0C8F7DA9A}" srcOrd="0" destOrd="0" presId="urn:microsoft.com/office/officeart/2017/3/layout/DropPinTimeline"/>
    <dgm:cxn modelId="{9A414BE4-377C-451C-9B69-BDE530003EFC}" type="presParOf" srcId="{CEBEFF19-4441-44B4-96EE-7BE502699458}" destId="{94545042-8F3E-40E3-BA4F-BCC51D9A2E3C}" srcOrd="1" destOrd="0" presId="urn:microsoft.com/office/officeart/2017/3/layout/DropPinTimeline"/>
    <dgm:cxn modelId="{C5589337-D7AF-4770-9443-B643E783A16A}" type="presParOf" srcId="{94545042-8F3E-40E3-BA4F-BCC51D9A2E3C}" destId="{BC666528-8463-4AF5-8288-E184F0E65F0A}" srcOrd="0" destOrd="0" presId="urn:microsoft.com/office/officeart/2017/3/layout/DropPinTimeline"/>
    <dgm:cxn modelId="{B3A73C2A-E62E-4C0C-932A-A81AADAA7FD6}" type="presParOf" srcId="{BC666528-8463-4AF5-8288-E184F0E65F0A}" destId="{BF93EF78-4E0E-47E4-A026-FF6B5E46C530}" srcOrd="0" destOrd="0" presId="urn:microsoft.com/office/officeart/2017/3/layout/DropPinTimeline"/>
    <dgm:cxn modelId="{C94EACD0-E219-4A8B-A9D4-438EFF187D53}" type="presParOf" srcId="{BC666528-8463-4AF5-8288-E184F0E65F0A}" destId="{9ABBCFFA-305B-47ED-A100-4E76D03C1F08}" srcOrd="1" destOrd="0" presId="urn:microsoft.com/office/officeart/2017/3/layout/DropPinTimeline"/>
    <dgm:cxn modelId="{14E93C98-C1E7-4FA4-B70D-2A94D3F4F8EA}" type="presParOf" srcId="{9ABBCFFA-305B-47ED-A100-4E76D03C1F08}" destId="{B6672656-20AD-4620-A48F-437187F8719A}" srcOrd="0" destOrd="0" presId="urn:microsoft.com/office/officeart/2017/3/layout/DropPinTimeline"/>
    <dgm:cxn modelId="{A9F03825-883A-4203-8F02-1FB83C48D6F0}" type="presParOf" srcId="{9ABBCFFA-305B-47ED-A100-4E76D03C1F08}" destId="{72D3C088-0566-46AD-B3DC-9F31604CC388}" srcOrd="1" destOrd="0" presId="urn:microsoft.com/office/officeart/2017/3/layout/DropPinTimeline"/>
    <dgm:cxn modelId="{41DC02C3-D9F2-42B9-B572-759D31A3BEC9}" type="presParOf" srcId="{BC666528-8463-4AF5-8288-E184F0E65F0A}" destId="{5938DBAF-501D-4E85-9B56-0F7028ED1AB7}" srcOrd="2" destOrd="0" presId="urn:microsoft.com/office/officeart/2017/3/layout/DropPinTimeline"/>
    <dgm:cxn modelId="{12A5182B-AD46-4681-AC1E-F9DE849015F0}" type="presParOf" srcId="{BC666528-8463-4AF5-8288-E184F0E65F0A}" destId="{5D72D854-C393-487E-992C-1CF2C61E3CDD}" srcOrd="3" destOrd="0" presId="urn:microsoft.com/office/officeart/2017/3/layout/DropPinTimeline"/>
    <dgm:cxn modelId="{BC10FEDF-6A6F-4A6F-B873-C7418B299D2D}" type="presParOf" srcId="{BC666528-8463-4AF5-8288-E184F0E65F0A}" destId="{2E108CAC-EDAA-4A76-856C-E008FF190929}" srcOrd="4" destOrd="0" presId="urn:microsoft.com/office/officeart/2017/3/layout/DropPinTimeline"/>
    <dgm:cxn modelId="{F9168A7C-5D60-48FA-A871-81DD3F2475E4}" type="presParOf" srcId="{BC666528-8463-4AF5-8288-E184F0E65F0A}" destId="{4E7B36FE-CC56-4A71-8D82-BBCC23792C02}" srcOrd="5" destOrd="0" presId="urn:microsoft.com/office/officeart/2017/3/layout/DropPinTimeline"/>
    <dgm:cxn modelId="{857B3656-740B-46DC-AA52-03FE541B3452}" type="presParOf" srcId="{94545042-8F3E-40E3-BA4F-BCC51D9A2E3C}" destId="{A7EAD712-FEB6-433D-88D9-BE982736C741}" srcOrd="1" destOrd="0" presId="urn:microsoft.com/office/officeart/2017/3/layout/DropPinTimeline"/>
    <dgm:cxn modelId="{0EE78054-AB51-47CD-998D-22B85BF17B5D}" type="presParOf" srcId="{94545042-8F3E-40E3-BA4F-BCC51D9A2E3C}" destId="{887A5C6C-EA34-4D7C-9E7E-6130E42E6C1F}" srcOrd="2" destOrd="0" presId="urn:microsoft.com/office/officeart/2017/3/layout/DropPinTimeline"/>
    <dgm:cxn modelId="{75E6673B-A6D6-4636-967C-F26D6E7CD95B}" type="presParOf" srcId="{887A5C6C-EA34-4D7C-9E7E-6130E42E6C1F}" destId="{38286D07-14CA-4D1F-931F-ACEF9BF8F3EB}" srcOrd="0" destOrd="0" presId="urn:microsoft.com/office/officeart/2017/3/layout/DropPinTimeline"/>
    <dgm:cxn modelId="{13BA473B-EAE1-484F-883D-D568E7A9F2B2}" type="presParOf" srcId="{887A5C6C-EA34-4D7C-9E7E-6130E42E6C1F}" destId="{B99528F3-7CF1-423A-B79A-229158E81E05}" srcOrd="1" destOrd="0" presId="urn:microsoft.com/office/officeart/2017/3/layout/DropPinTimeline"/>
    <dgm:cxn modelId="{005384D8-92FA-4130-B1CE-3300BD8DD790}" type="presParOf" srcId="{B99528F3-7CF1-423A-B79A-229158E81E05}" destId="{FD3067EA-1377-41AA-9F20-6B42A5CB574C}" srcOrd="0" destOrd="0" presId="urn:microsoft.com/office/officeart/2017/3/layout/DropPinTimeline"/>
    <dgm:cxn modelId="{D855CDE9-F935-4305-9A82-830DEBECCDE2}" type="presParOf" srcId="{B99528F3-7CF1-423A-B79A-229158E81E05}" destId="{F05203AB-5727-4AB9-92D1-84DDE44CB754}" srcOrd="1" destOrd="0" presId="urn:microsoft.com/office/officeart/2017/3/layout/DropPinTimeline"/>
    <dgm:cxn modelId="{76BAB9DB-378C-4DEA-90A6-0EFAF5B25640}" type="presParOf" srcId="{887A5C6C-EA34-4D7C-9E7E-6130E42E6C1F}" destId="{98DA44E0-66D3-4E0E-BAD4-2066CEE25009}" srcOrd="2" destOrd="0" presId="urn:microsoft.com/office/officeart/2017/3/layout/DropPinTimeline"/>
    <dgm:cxn modelId="{1F538A7D-6B81-4A2D-8CED-CED79E02074A}" type="presParOf" srcId="{887A5C6C-EA34-4D7C-9E7E-6130E42E6C1F}" destId="{DF16F6E1-155A-4540-AAC7-06018B079072}" srcOrd="3" destOrd="0" presId="urn:microsoft.com/office/officeart/2017/3/layout/DropPinTimeline"/>
    <dgm:cxn modelId="{CEBC4E96-42E7-4990-B6DF-5C868FF9ADFF}" type="presParOf" srcId="{887A5C6C-EA34-4D7C-9E7E-6130E42E6C1F}" destId="{5980DD1A-02AA-4BD3-A3DB-2A99E3387E3A}" srcOrd="4" destOrd="0" presId="urn:microsoft.com/office/officeart/2017/3/layout/DropPinTimeline"/>
    <dgm:cxn modelId="{98C575E7-4A5F-45C1-A233-1A21BC53B54B}" type="presParOf" srcId="{887A5C6C-EA34-4D7C-9E7E-6130E42E6C1F}" destId="{CEA79F46-AE5B-41AA-B1E4-02918928AA3A}" srcOrd="5" destOrd="0" presId="urn:microsoft.com/office/officeart/2017/3/layout/DropPinTimeline"/>
    <dgm:cxn modelId="{44F69305-D1E8-48B7-9C37-5B710FB0D965}" type="presParOf" srcId="{94545042-8F3E-40E3-BA4F-BCC51D9A2E3C}" destId="{74BA3E47-FE04-440B-8F16-69E779CDCFFF}" srcOrd="3" destOrd="0" presId="urn:microsoft.com/office/officeart/2017/3/layout/DropPinTimeline"/>
    <dgm:cxn modelId="{D1316582-6740-4270-9D08-6CE7B5FAFB78}" type="presParOf" srcId="{94545042-8F3E-40E3-BA4F-BCC51D9A2E3C}" destId="{A3095897-1096-4402-B6F2-97CC2887CB1C}" srcOrd="4" destOrd="0" presId="urn:microsoft.com/office/officeart/2017/3/layout/DropPinTimeline"/>
    <dgm:cxn modelId="{F221C91D-0B1E-47F0-BA6A-E991A41DDD93}" type="presParOf" srcId="{A3095897-1096-4402-B6F2-97CC2887CB1C}" destId="{887EC31C-9217-4CE3-A9B2-127169ED0231}" srcOrd="0" destOrd="0" presId="urn:microsoft.com/office/officeart/2017/3/layout/DropPinTimeline"/>
    <dgm:cxn modelId="{02D27BE4-7069-45A1-BBA1-A15F803829D9}" type="presParOf" srcId="{A3095897-1096-4402-B6F2-97CC2887CB1C}" destId="{EB273A98-6BB9-43A6-BC0E-E6BDB400D79A}" srcOrd="1" destOrd="0" presId="urn:microsoft.com/office/officeart/2017/3/layout/DropPinTimeline"/>
    <dgm:cxn modelId="{344F09BD-B2FD-4C98-BB71-0EA1F7A583C4}" type="presParOf" srcId="{EB273A98-6BB9-43A6-BC0E-E6BDB400D79A}" destId="{AB6AF2C0-3A08-41C9-871F-2B206CFF29C9}" srcOrd="0" destOrd="0" presId="urn:microsoft.com/office/officeart/2017/3/layout/DropPinTimeline"/>
    <dgm:cxn modelId="{61EA00B0-404B-45EB-8F1A-870DDE7FE58D}" type="presParOf" srcId="{EB273A98-6BB9-43A6-BC0E-E6BDB400D79A}" destId="{3B7623F0-2637-40D7-9999-FAB7284E10E8}" srcOrd="1" destOrd="0" presId="urn:microsoft.com/office/officeart/2017/3/layout/DropPinTimeline"/>
    <dgm:cxn modelId="{7DC9B238-179D-45D7-A639-7034702C9218}" type="presParOf" srcId="{A3095897-1096-4402-B6F2-97CC2887CB1C}" destId="{467FB4CE-915E-42BA-9116-9EF53C84766A}" srcOrd="2" destOrd="0" presId="urn:microsoft.com/office/officeart/2017/3/layout/DropPinTimeline"/>
    <dgm:cxn modelId="{D42E3BC0-7DC1-459E-84B1-225431DBA6AB}" type="presParOf" srcId="{A3095897-1096-4402-B6F2-97CC2887CB1C}" destId="{F1BE8942-34FA-40E6-BA3B-E4708C77FEDE}" srcOrd="3" destOrd="0" presId="urn:microsoft.com/office/officeart/2017/3/layout/DropPinTimeline"/>
    <dgm:cxn modelId="{86E44258-144C-41D4-9F30-EE6BD2CC9FE8}" type="presParOf" srcId="{A3095897-1096-4402-B6F2-97CC2887CB1C}" destId="{3C787F7F-0263-4EE8-9FA3-176F7049A273}" srcOrd="4" destOrd="0" presId="urn:microsoft.com/office/officeart/2017/3/layout/DropPinTimeline"/>
    <dgm:cxn modelId="{765D1E4C-EA06-4E78-A49F-3BE1F5B9A736}" type="presParOf" srcId="{A3095897-1096-4402-B6F2-97CC2887CB1C}" destId="{77BF5F9D-CC1D-4AEE-9225-BD0C1D8CEA55}" srcOrd="5" destOrd="0" presId="urn:microsoft.com/office/officeart/2017/3/layout/DropPinTimeline"/>
    <dgm:cxn modelId="{86A31E5C-335E-4B28-BE92-F448AD71055C}" type="presParOf" srcId="{94545042-8F3E-40E3-BA4F-BCC51D9A2E3C}" destId="{E2319CAC-6FEB-4DC7-97E7-64C2238A94A6}" srcOrd="5" destOrd="0" presId="urn:microsoft.com/office/officeart/2017/3/layout/DropPinTimeline"/>
    <dgm:cxn modelId="{D7C72551-75B8-453D-9F4E-97C9E1999533}" type="presParOf" srcId="{94545042-8F3E-40E3-BA4F-BCC51D9A2E3C}" destId="{26D744DE-3EB6-482E-BB4D-DFE087F104B3}" srcOrd="6" destOrd="0" presId="urn:microsoft.com/office/officeart/2017/3/layout/DropPinTimeline"/>
    <dgm:cxn modelId="{3BE6BBA0-F064-40AF-B2E2-031B1695BCC5}" type="presParOf" srcId="{26D744DE-3EB6-482E-BB4D-DFE087F104B3}" destId="{4AC9E4CD-C67C-461F-8199-9D9CFD53C8BC}" srcOrd="0" destOrd="0" presId="urn:microsoft.com/office/officeart/2017/3/layout/DropPinTimeline"/>
    <dgm:cxn modelId="{377608D8-D6BF-4382-8522-31302129B039}" type="presParOf" srcId="{26D744DE-3EB6-482E-BB4D-DFE087F104B3}" destId="{93B5BEF8-F963-44C1-8A97-A209678315B2}" srcOrd="1" destOrd="0" presId="urn:microsoft.com/office/officeart/2017/3/layout/DropPinTimeline"/>
    <dgm:cxn modelId="{53588528-A071-46E7-9A25-15F2D1AA01D1}" type="presParOf" srcId="{93B5BEF8-F963-44C1-8A97-A209678315B2}" destId="{7A5BC973-65C7-4B29-9173-4EB218D5F2D9}" srcOrd="0" destOrd="0" presId="urn:microsoft.com/office/officeart/2017/3/layout/DropPinTimeline"/>
    <dgm:cxn modelId="{91BE34BF-6069-48D9-955A-8EDA3361A4B8}" type="presParOf" srcId="{93B5BEF8-F963-44C1-8A97-A209678315B2}" destId="{3B667F70-5C3C-466F-9EA2-0E8730EEB513}" srcOrd="1" destOrd="0" presId="urn:microsoft.com/office/officeart/2017/3/layout/DropPinTimeline"/>
    <dgm:cxn modelId="{7AA8C3CC-247A-452D-B0D1-C880AD74F181}" type="presParOf" srcId="{26D744DE-3EB6-482E-BB4D-DFE087F104B3}" destId="{090C87AE-6018-41F3-B361-FB79B1F287BA}" srcOrd="2" destOrd="0" presId="urn:microsoft.com/office/officeart/2017/3/layout/DropPinTimeline"/>
    <dgm:cxn modelId="{EDD3F03E-6480-48CA-9E9A-AEC7B0DE4141}" type="presParOf" srcId="{26D744DE-3EB6-482E-BB4D-DFE087F104B3}" destId="{61FBCDF0-73F9-487F-9A9E-D142B39B0FEB}" srcOrd="3" destOrd="0" presId="urn:microsoft.com/office/officeart/2017/3/layout/DropPinTimeline"/>
    <dgm:cxn modelId="{25888FCD-13AA-4A12-9BC8-24D480DA111B}" type="presParOf" srcId="{26D744DE-3EB6-482E-BB4D-DFE087F104B3}" destId="{F8C9DB34-22C4-4391-8C81-90029B79D719}" srcOrd="4" destOrd="0" presId="urn:microsoft.com/office/officeart/2017/3/layout/DropPinTimeline"/>
    <dgm:cxn modelId="{2F7BE753-4128-4B75-B14C-B086DFC0A1B5}" type="presParOf" srcId="{26D744DE-3EB6-482E-BB4D-DFE087F104B3}" destId="{237420AD-C208-41E1-8508-EBAD841121FE}" srcOrd="5" destOrd="0" presId="urn:microsoft.com/office/officeart/2017/3/layout/DropPinTimeline"/>
    <dgm:cxn modelId="{A936869A-D7E8-477C-A01B-D88CD1208248}" type="presParOf" srcId="{94545042-8F3E-40E3-BA4F-BCC51D9A2E3C}" destId="{9E896501-5B1A-4393-8371-85EA641C8BE3}" srcOrd="7" destOrd="0" presId="urn:microsoft.com/office/officeart/2017/3/layout/DropPinTimeline"/>
    <dgm:cxn modelId="{E876227A-F3E2-422D-9D1D-619E9AA35B67}" type="presParOf" srcId="{94545042-8F3E-40E3-BA4F-BCC51D9A2E3C}" destId="{841A3C72-7704-4880-B54A-25E6332D0578}" srcOrd="8" destOrd="0" presId="urn:microsoft.com/office/officeart/2017/3/layout/DropPinTimeline"/>
    <dgm:cxn modelId="{68745F9B-657B-4DED-BA22-71844C48BADE}" type="presParOf" srcId="{841A3C72-7704-4880-B54A-25E6332D0578}" destId="{CBEBB92F-E66E-4B78-AAFF-24533B4962ED}" srcOrd="0" destOrd="0" presId="urn:microsoft.com/office/officeart/2017/3/layout/DropPinTimeline"/>
    <dgm:cxn modelId="{B63E1662-B09B-453D-B4EA-A7A6D8FF990C}" type="presParOf" srcId="{841A3C72-7704-4880-B54A-25E6332D0578}" destId="{5C903786-9FD2-44FE-A351-720A3903C9BB}" srcOrd="1" destOrd="0" presId="urn:microsoft.com/office/officeart/2017/3/layout/DropPinTimeline"/>
    <dgm:cxn modelId="{416F7344-E11D-42C9-A5AB-D3FEF344B987}" type="presParOf" srcId="{5C903786-9FD2-44FE-A351-720A3903C9BB}" destId="{4753CD8D-9230-4594-A9FF-43FA53EE7832}" srcOrd="0" destOrd="0" presId="urn:microsoft.com/office/officeart/2017/3/layout/DropPinTimeline"/>
    <dgm:cxn modelId="{580E45DF-79BB-4AA9-AED4-5C1BA42E4717}" type="presParOf" srcId="{5C903786-9FD2-44FE-A351-720A3903C9BB}" destId="{D45F6AD3-0D68-4193-A1BE-A8B4E1F95C8E}" srcOrd="1" destOrd="0" presId="urn:microsoft.com/office/officeart/2017/3/layout/DropPinTimeline"/>
    <dgm:cxn modelId="{E70BA31E-6D93-40F2-AA1F-D0BCF268B16B}" type="presParOf" srcId="{841A3C72-7704-4880-B54A-25E6332D0578}" destId="{B265EBD7-B79E-4B5C-A3A7-A268833275AD}" srcOrd="2" destOrd="0" presId="urn:microsoft.com/office/officeart/2017/3/layout/DropPinTimeline"/>
    <dgm:cxn modelId="{F1DE1523-13C0-4965-B637-AA3E13197D84}" type="presParOf" srcId="{841A3C72-7704-4880-B54A-25E6332D0578}" destId="{F5F6BE40-9E7C-4F4D-869C-9A98F958BF94}" srcOrd="3" destOrd="0" presId="urn:microsoft.com/office/officeart/2017/3/layout/DropPinTimeline"/>
    <dgm:cxn modelId="{CAA9085A-C786-4484-9A95-FE06901DB148}" type="presParOf" srcId="{841A3C72-7704-4880-B54A-25E6332D0578}" destId="{772D0418-3EE3-4020-B70D-FA82C93C6576}" srcOrd="4" destOrd="0" presId="urn:microsoft.com/office/officeart/2017/3/layout/DropPinTimeline"/>
    <dgm:cxn modelId="{2CEF4289-EFBC-4A76-B994-59DAD6CCE6BD}" type="presParOf" srcId="{841A3C72-7704-4880-B54A-25E6332D0578}" destId="{4C002FD2-7979-477F-9F9B-552A3AC2FF84}" srcOrd="5" destOrd="0" presId="urn:microsoft.com/office/officeart/2017/3/layout/DropPinTimeline"/>
    <dgm:cxn modelId="{44012CE6-910A-4A58-BADF-D47CD13D6040}" type="presParOf" srcId="{94545042-8F3E-40E3-BA4F-BCC51D9A2E3C}" destId="{D3D415EE-29A0-4B03-91EB-CC1D115199FC}" srcOrd="9" destOrd="0" presId="urn:microsoft.com/office/officeart/2017/3/layout/DropPinTimeline"/>
    <dgm:cxn modelId="{10487FA9-CF46-4842-96FD-98ADC10F181C}" type="presParOf" srcId="{94545042-8F3E-40E3-BA4F-BCC51D9A2E3C}" destId="{E6BCE5A6-36EE-4F5C-A810-A6D31EC6300E}" srcOrd="10" destOrd="0" presId="urn:microsoft.com/office/officeart/2017/3/layout/DropPinTimeline"/>
    <dgm:cxn modelId="{09E80D21-6C23-433E-8CD5-DED664194A88}" type="presParOf" srcId="{E6BCE5A6-36EE-4F5C-A810-A6D31EC6300E}" destId="{FA3DCA83-8620-4DA9-9A95-421C05B041AD}" srcOrd="0" destOrd="0" presId="urn:microsoft.com/office/officeart/2017/3/layout/DropPinTimeline"/>
    <dgm:cxn modelId="{D9578BB4-34A2-4F1D-BA72-4324C730090D}" type="presParOf" srcId="{E6BCE5A6-36EE-4F5C-A810-A6D31EC6300E}" destId="{D9769DD8-146B-47E9-8930-4EA7FCE4D544}" srcOrd="1" destOrd="0" presId="urn:microsoft.com/office/officeart/2017/3/layout/DropPinTimeline"/>
    <dgm:cxn modelId="{986FE709-1541-40A1-B957-327699CB05CD}" type="presParOf" srcId="{D9769DD8-146B-47E9-8930-4EA7FCE4D544}" destId="{3AD5CD6E-EBF8-4F39-8F1E-429E28DCA18F}" srcOrd="0" destOrd="0" presId="urn:microsoft.com/office/officeart/2017/3/layout/DropPinTimeline"/>
    <dgm:cxn modelId="{B91E1505-A2C3-488D-8A61-FEE7D3CAB324}" type="presParOf" srcId="{D9769DD8-146B-47E9-8930-4EA7FCE4D544}" destId="{7573258C-33BC-428D-9D2C-8325F85E3E45}" srcOrd="1" destOrd="0" presId="urn:microsoft.com/office/officeart/2017/3/layout/DropPinTimeline"/>
    <dgm:cxn modelId="{2562ABFE-1FFD-44FF-881B-6A758938E996}" type="presParOf" srcId="{E6BCE5A6-36EE-4F5C-A810-A6D31EC6300E}" destId="{8D553CF8-55B4-41C8-B332-EEE364AD0C0C}" srcOrd="2" destOrd="0" presId="urn:microsoft.com/office/officeart/2017/3/layout/DropPinTimeline"/>
    <dgm:cxn modelId="{EE3F5D28-86D1-4306-A264-6C1DC6550FDE}" type="presParOf" srcId="{E6BCE5A6-36EE-4F5C-A810-A6D31EC6300E}" destId="{E1F7FBDE-3622-459E-98C1-CCBCD196B608}" srcOrd="3" destOrd="0" presId="urn:microsoft.com/office/officeart/2017/3/layout/DropPinTimeline"/>
    <dgm:cxn modelId="{3CA577CA-2C4D-49A9-B352-9866FE3906B0}" type="presParOf" srcId="{E6BCE5A6-36EE-4F5C-A810-A6D31EC6300E}" destId="{D16F8610-7891-45E7-ADBE-FC7BECD99E9E}" srcOrd="4" destOrd="0" presId="urn:microsoft.com/office/officeart/2017/3/layout/DropPinTimeline"/>
    <dgm:cxn modelId="{2F36C872-E830-48EC-A256-AEF6C8D060FD}" type="presParOf" srcId="{E6BCE5A6-36EE-4F5C-A810-A6D31EC6300E}" destId="{0CC7313F-D6C7-47A1-B38E-E7EF045767DD}" srcOrd="5" destOrd="0" presId="urn:microsoft.com/office/officeart/2017/3/layout/DropPinTimeline"/>
    <dgm:cxn modelId="{2E240A64-F259-4DE6-B836-FA4D36A02360}" type="presParOf" srcId="{94545042-8F3E-40E3-BA4F-BCC51D9A2E3C}" destId="{47DD0D92-64C3-48F9-AAAB-8DBE988F269D}" srcOrd="11" destOrd="0" presId="urn:microsoft.com/office/officeart/2017/3/layout/DropPinTimeline"/>
    <dgm:cxn modelId="{01A161CB-1FD8-4B27-88A1-4033E01F5050}" type="presParOf" srcId="{94545042-8F3E-40E3-BA4F-BCC51D9A2E3C}" destId="{FCAC54E8-17FE-4804-9024-931D81A0E5A5}" srcOrd="12" destOrd="0" presId="urn:microsoft.com/office/officeart/2017/3/layout/DropPinTimeline"/>
    <dgm:cxn modelId="{7AAE468B-F3D3-45E1-957A-0CE7FE7D74B5}" type="presParOf" srcId="{FCAC54E8-17FE-4804-9024-931D81A0E5A5}" destId="{B7AC1E67-3A1B-4647-834B-0C3E7F321105}" srcOrd="0" destOrd="0" presId="urn:microsoft.com/office/officeart/2017/3/layout/DropPinTimeline"/>
    <dgm:cxn modelId="{8BF5F3BF-4184-4AD1-BF26-A6261D1E2637}" type="presParOf" srcId="{FCAC54E8-17FE-4804-9024-931D81A0E5A5}" destId="{C5AE967C-223B-49AF-A60D-B14E864056FB}" srcOrd="1" destOrd="0" presId="urn:microsoft.com/office/officeart/2017/3/layout/DropPinTimeline"/>
    <dgm:cxn modelId="{D71BD468-F912-43B2-AE0F-38BDBC19EA23}" type="presParOf" srcId="{C5AE967C-223B-49AF-A60D-B14E864056FB}" destId="{84D40842-BB2F-4E98-83AD-528C03ECD8D6}" srcOrd="0" destOrd="0" presId="urn:microsoft.com/office/officeart/2017/3/layout/DropPinTimeline"/>
    <dgm:cxn modelId="{73C068D5-23F6-4A0C-A877-B5B335574D35}" type="presParOf" srcId="{C5AE967C-223B-49AF-A60D-B14E864056FB}" destId="{C21CEA32-C504-4803-9B75-4786C9103784}" srcOrd="1" destOrd="0" presId="urn:microsoft.com/office/officeart/2017/3/layout/DropPinTimeline"/>
    <dgm:cxn modelId="{EA57302D-CB41-4EB1-BA62-5225597F4AC1}" type="presParOf" srcId="{FCAC54E8-17FE-4804-9024-931D81A0E5A5}" destId="{B5327982-0455-43A0-821B-D4B921CE1535}" srcOrd="2" destOrd="0" presId="urn:microsoft.com/office/officeart/2017/3/layout/DropPinTimeline"/>
    <dgm:cxn modelId="{55764471-4ADE-403D-8638-5661C9DC1AFD}" type="presParOf" srcId="{FCAC54E8-17FE-4804-9024-931D81A0E5A5}" destId="{169D4A13-AEFF-4440-96AA-CD3DEAEDDB26}" srcOrd="3" destOrd="0" presId="urn:microsoft.com/office/officeart/2017/3/layout/DropPinTimeline"/>
    <dgm:cxn modelId="{3AA13B19-9577-4D7D-AC82-15F179725870}" type="presParOf" srcId="{FCAC54E8-17FE-4804-9024-931D81A0E5A5}" destId="{F1561491-70FD-4FB3-A5F8-DA5920D3D406}" srcOrd="4" destOrd="0" presId="urn:microsoft.com/office/officeart/2017/3/layout/DropPinTimeline"/>
    <dgm:cxn modelId="{1437E05D-C2B2-4875-86D3-1FFF00B28740}" type="presParOf" srcId="{FCAC54E8-17FE-4804-9024-931D81A0E5A5}" destId="{63B8E92F-6067-4F9E-AE5E-1BF522BD8994}" srcOrd="5" destOrd="0" presId="urn:microsoft.com/office/officeart/2017/3/layout/DropPinTimeline"/>
    <dgm:cxn modelId="{E97F93DC-BA2B-46C8-95CD-41EA87FFEF52}" type="presParOf" srcId="{94545042-8F3E-40E3-BA4F-BCC51D9A2E3C}" destId="{F926AC6C-F8EA-4162-BE52-089456F82ECE}" srcOrd="13" destOrd="0" presId="urn:microsoft.com/office/officeart/2017/3/layout/DropPinTimeline"/>
    <dgm:cxn modelId="{844A475C-59B0-4ADD-9CA5-EDC21189FD91}" type="presParOf" srcId="{94545042-8F3E-40E3-BA4F-BCC51D9A2E3C}" destId="{1C36FA8E-42E2-4A4D-AC20-C80A0829703F}" srcOrd="14" destOrd="0" presId="urn:microsoft.com/office/officeart/2017/3/layout/DropPinTimeline"/>
    <dgm:cxn modelId="{BF141019-2717-4D58-81A3-E5C55AEE22C2}" type="presParOf" srcId="{1C36FA8E-42E2-4A4D-AC20-C80A0829703F}" destId="{3E1EC950-4E37-4041-97CD-CC6F236A4D17}" srcOrd="0" destOrd="0" presId="urn:microsoft.com/office/officeart/2017/3/layout/DropPinTimeline"/>
    <dgm:cxn modelId="{DE50E3BA-3E13-4BBE-A149-6FA40E5BD187}" type="presParOf" srcId="{1C36FA8E-42E2-4A4D-AC20-C80A0829703F}" destId="{DED30F88-6A31-40F6-AE79-ED813D05AEFF}" srcOrd="1" destOrd="0" presId="urn:microsoft.com/office/officeart/2017/3/layout/DropPinTimeline"/>
    <dgm:cxn modelId="{16EB7654-6659-41CA-99A1-1C6C5593944D}" type="presParOf" srcId="{DED30F88-6A31-40F6-AE79-ED813D05AEFF}" destId="{6B351D6D-8C51-4311-A4C1-FABAED10EE5B}" srcOrd="0" destOrd="0" presId="urn:microsoft.com/office/officeart/2017/3/layout/DropPinTimeline"/>
    <dgm:cxn modelId="{BDFD133F-AF0D-4711-80A8-783B60969E7C}" type="presParOf" srcId="{DED30F88-6A31-40F6-AE79-ED813D05AEFF}" destId="{BDAFE7F8-260C-4BF5-8F34-6E98B8C1F238}" srcOrd="1" destOrd="0" presId="urn:microsoft.com/office/officeart/2017/3/layout/DropPinTimeline"/>
    <dgm:cxn modelId="{F96B9F83-B347-4222-A7B2-F5102A99805D}" type="presParOf" srcId="{1C36FA8E-42E2-4A4D-AC20-C80A0829703F}" destId="{7B4EBFD0-474A-41FB-83E6-727F0184BE12}" srcOrd="2" destOrd="0" presId="urn:microsoft.com/office/officeart/2017/3/layout/DropPinTimeline"/>
    <dgm:cxn modelId="{0DB4994B-F43B-43C5-B84B-E9DB56E4A572}" type="presParOf" srcId="{1C36FA8E-42E2-4A4D-AC20-C80A0829703F}" destId="{8B2CCF2F-DEB0-4984-8CA3-67D56D711093}" srcOrd="3" destOrd="0" presId="urn:microsoft.com/office/officeart/2017/3/layout/DropPinTimeline"/>
    <dgm:cxn modelId="{AFCE5CB6-CDF9-4381-B854-9C803FCB3910}" type="presParOf" srcId="{1C36FA8E-42E2-4A4D-AC20-C80A0829703F}" destId="{C70655AC-2587-4178-BF85-4518F77C9142}" srcOrd="4" destOrd="0" presId="urn:microsoft.com/office/officeart/2017/3/layout/DropPinTimeline"/>
    <dgm:cxn modelId="{5881FC30-F04F-47C5-A88E-5B985DB9D47B}" type="presParOf" srcId="{1C36FA8E-42E2-4A4D-AC20-C80A0829703F}" destId="{B2675400-A987-4192-9DB1-F153EE49E0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611AE-BF8F-4789-B5A6-155AC35400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591BD-C3E6-4BAE-909F-994D1D2CBC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baseline="0"/>
            <a:t>Gute Leser erkennen Wörter unbewusst</a:t>
          </a:r>
          <a:endParaRPr lang="en-US"/>
        </a:p>
      </dgm:t>
    </dgm:pt>
    <dgm:pt modelId="{6442B110-4C1B-4991-A68B-EA00F54EF40C}" type="parTrans" cxnId="{30B4B1D1-559B-463A-8DDC-118589BD4368}">
      <dgm:prSet/>
      <dgm:spPr/>
      <dgm:t>
        <a:bodyPr/>
        <a:lstStyle/>
        <a:p>
          <a:endParaRPr lang="en-US"/>
        </a:p>
      </dgm:t>
    </dgm:pt>
    <dgm:pt modelId="{ADF6C2EC-EE9C-4A8E-891E-FC11F2A64ED4}" type="sibTrans" cxnId="{30B4B1D1-559B-463A-8DDC-118589BD4368}">
      <dgm:prSet/>
      <dgm:spPr/>
      <dgm:t>
        <a:bodyPr/>
        <a:lstStyle/>
        <a:p>
          <a:endParaRPr lang="en-US"/>
        </a:p>
      </dgm:t>
    </dgm:pt>
    <dgm:pt modelId="{2AFCFC3B-8288-4CFE-833F-74FB8CD05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baseline="0"/>
            <a:t>Wichtige Fakten auf Post-its notieren</a:t>
          </a:r>
          <a:endParaRPr lang="en-US"/>
        </a:p>
      </dgm:t>
    </dgm:pt>
    <dgm:pt modelId="{B72B17EF-974B-497C-8138-D4FE080A0A8C}" type="parTrans" cxnId="{5D8C3958-53ED-499E-9009-A485E07C6A28}">
      <dgm:prSet/>
      <dgm:spPr/>
      <dgm:t>
        <a:bodyPr/>
        <a:lstStyle/>
        <a:p>
          <a:endParaRPr lang="en-US"/>
        </a:p>
      </dgm:t>
    </dgm:pt>
    <dgm:pt modelId="{32628F0B-D07A-41AF-9670-E79FB188A880}" type="sibTrans" cxnId="{5D8C3958-53ED-499E-9009-A485E07C6A28}">
      <dgm:prSet/>
      <dgm:spPr/>
      <dgm:t>
        <a:bodyPr/>
        <a:lstStyle/>
        <a:p>
          <a:endParaRPr lang="en-US"/>
        </a:p>
      </dgm:t>
    </dgm:pt>
    <dgm:pt modelId="{E92A282D-DF52-4F23-893C-BB6FC6042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baseline="0"/>
            <a:t>Post-its an auffälligen Orten platzieren (z. B. WC-Tür, Kühlschrank)</a:t>
          </a:r>
          <a:endParaRPr lang="en-US"/>
        </a:p>
      </dgm:t>
    </dgm:pt>
    <dgm:pt modelId="{268462EB-CCEF-4C58-80B5-1DC8510A43F3}" type="parTrans" cxnId="{3BED4281-FCA9-434D-8AB6-450CEACB82C3}">
      <dgm:prSet/>
      <dgm:spPr/>
      <dgm:t>
        <a:bodyPr/>
        <a:lstStyle/>
        <a:p>
          <a:endParaRPr lang="en-US"/>
        </a:p>
      </dgm:t>
    </dgm:pt>
    <dgm:pt modelId="{C14C441D-0840-4B6F-A51A-A17AA365E40E}" type="sibTrans" cxnId="{3BED4281-FCA9-434D-8AB6-450CEACB82C3}">
      <dgm:prSet/>
      <dgm:spPr/>
      <dgm:t>
        <a:bodyPr/>
        <a:lstStyle/>
        <a:p>
          <a:endParaRPr lang="en-US"/>
        </a:p>
      </dgm:t>
    </dgm:pt>
    <dgm:pt modelId="{B2773335-BE3D-4583-A404-18BA1A06E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baseline="0"/>
            <a:t>Wissen im Alltag regelmäßig wiederholen</a:t>
          </a:r>
          <a:endParaRPr lang="en-US"/>
        </a:p>
      </dgm:t>
    </dgm:pt>
    <dgm:pt modelId="{220B0658-89E1-47D8-B4BA-5A5A2A6ACF29}" type="parTrans" cxnId="{4C5720B3-C366-4389-9A9C-B3BE674412E1}">
      <dgm:prSet/>
      <dgm:spPr/>
      <dgm:t>
        <a:bodyPr/>
        <a:lstStyle/>
        <a:p>
          <a:endParaRPr lang="en-US"/>
        </a:p>
      </dgm:t>
    </dgm:pt>
    <dgm:pt modelId="{63B35263-2C2F-462C-AA6B-4C82DAE7DEA1}" type="sibTrans" cxnId="{4C5720B3-C366-4389-9A9C-B3BE674412E1}">
      <dgm:prSet/>
      <dgm:spPr/>
      <dgm:t>
        <a:bodyPr/>
        <a:lstStyle/>
        <a:p>
          <a:endParaRPr lang="en-US"/>
        </a:p>
      </dgm:t>
    </dgm:pt>
    <dgm:pt modelId="{E87F2759-FC13-4F6A-881C-B675930BA7A5}" type="pres">
      <dgm:prSet presAssocID="{FBE611AE-BF8F-4789-B5A6-155AC3540078}" presName="root" presStyleCnt="0">
        <dgm:presLayoutVars>
          <dgm:dir/>
          <dgm:resizeHandles val="exact"/>
        </dgm:presLayoutVars>
      </dgm:prSet>
      <dgm:spPr/>
    </dgm:pt>
    <dgm:pt modelId="{37F43069-1F98-4760-A9EE-78D06D9EAEB4}" type="pres">
      <dgm:prSet presAssocID="{ABA591BD-C3E6-4BAE-909F-994D1D2CBCD8}" presName="compNode" presStyleCnt="0"/>
      <dgm:spPr/>
    </dgm:pt>
    <dgm:pt modelId="{DD2FBC20-EB9C-4561-A71A-5D858E44053D}" type="pres">
      <dgm:prSet presAssocID="{ABA591BD-C3E6-4BAE-909F-994D1D2CBCD8}" presName="bgRect" presStyleLbl="bgShp" presStyleIdx="0" presStyleCnt="4"/>
      <dgm:spPr/>
    </dgm:pt>
    <dgm:pt modelId="{5071BB9C-D6B4-480F-AD8F-CD8DAA942FF1}" type="pres">
      <dgm:prSet presAssocID="{ABA591BD-C3E6-4BAE-909F-994D1D2CBC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61B10C-9865-4972-918C-065FE244EDBA}" type="pres">
      <dgm:prSet presAssocID="{ABA591BD-C3E6-4BAE-909F-994D1D2CBCD8}" presName="spaceRect" presStyleCnt="0"/>
      <dgm:spPr/>
    </dgm:pt>
    <dgm:pt modelId="{5AC076CA-2CE3-4F92-9DD2-9E9007A1822A}" type="pres">
      <dgm:prSet presAssocID="{ABA591BD-C3E6-4BAE-909F-994D1D2CBCD8}" presName="parTx" presStyleLbl="revTx" presStyleIdx="0" presStyleCnt="4">
        <dgm:presLayoutVars>
          <dgm:chMax val="0"/>
          <dgm:chPref val="0"/>
        </dgm:presLayoutVars>
      </dgm:prSet>
      <dgm:spPr/>
    </dgm:pt>
    <dgm:pt modelId="{9FA3DD6B-AC35-4716-852A-1E29BB32922E}" type="pres">
      <dgm:prSet presAssocID="{ADF6C2EC-EE9C-4A8E-891E-FC11F2A64ED4}" presName="sibTrans" presStyleCnt="0"/>
      <dgm:spPr/>
    </dgm:pt>
    <dgm:pt modelId="{5A9EA104-F8CA-4FDC-B5C3-E6474F6264AF}" type="pres">
      <dgm:prSet presAssocID="{2AFCFC3B-8288-4CFE-833F-74FB8CD055FD}" presName="compNode" presStyleCnt="0"/>
      <dgm:spPr/>
    </dgm:pt>
    <dgm:pt modelId="{AE5ADDD1-2118-4F61-B7CF-FFB99F4D0E1A}" type="pres">
      <dgm:prSet presAssocID="{2AFCFC3B-8288-4CFE-833F-74FB8CD055FD}" presName="bgRect" presStyleLbl="bgShp" presStyleIdx="1" presStyleCnt="4"/>
      <dgm:spPr/>
    </dgm:pt>
    <dgm:pt modelId="{6B1B3AE3-9E19-4137-95F7-12F1FEC251F9}" type="pres">
      <dgm:prSet presAssocID="{2AFCFC3B-8288-4CFE-833F-74FB8CD055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55A464E2-13EF-44F7-9BBB-44AE863F8398}" type="pres">
      <dgm:prSet presAssocID="{2AFCFC3B-8288-4CFE-833F-74FB8CD055FD}" presName="spaceRect" presStyleCnt="0"/>
      <dgm:spPr/>
    </dgm:pt>
    <dgm:pt modelId="{AE9105E8-619A-4BA6-B2B8-AF22256FB0D2}" type="pres">
      <dgm:prSet presAssocID="{2AFCFC3B-8288-4CFE-833F-74FB8CD055FD}" presName="parTx" presStyleLbl="revTx" presStyleIdx="1" presStyleCnt="4">
        <dgm:presLayoutVars>
          <dgm:chMax val="0"/>
          <dgm:chPref val="0"/>
        </dgm:presLayoutVars>
      </dgm:prSet>
      <dgm:spPr/>
    </dgm:pt>
    <dgm:pt modelId="{59C4F5CF-C687-4D97-836E-DB4974751B47}" type="pres">
      <dgm:prSet presAssocID="{32628F0B-D07A-41AF-9670-E79FB188A880}" presName="sibTrans" presStyleCnt="0"/>
      <dgm:spPr/>
    </dgm:pt>
    <dgm:pt modelId="{3DDA7417-A6DF-46B5-8142-DF61865E1060}" type="pres">
      <dgm:prSet presAssocID="{E92A282D-DF52-4F23-893C-BB6FC6042777}" presName="compNode" presStyleCnt="0"/>
      <dgm:spPr/>
    </dgm:pt>
    <dgm:pt modelId="{052F2FDE-9972-4CC0-B113-19D7C64E42F6}" type="pres">
      <dgm:prSet presAssocID="{E92A282D-DF52-4F23-893C-BB6FC6042777}" presName="bgRect" presStyleLbl="bgShp" presStyleIdx="2" presStyleCnt="4"/>
      <dgm:spPr/>
    </dgm:pt>
    <dgm:pt modelId="{5D37A859-C555-4F12-8096-E8B603602558}" type="pres">
      <dgm:prSet presAssocID="{E92A282D-DF52-4F23-893C-BB6FC60427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701DF92-F464-455F-B781-3DBCC3F4F523}" type="pres">
      <dgm:prSet presAssocID="{E92A282D-DF52-4F23-893C-BB6FC6042777}" presName="spaceRect" presStyleCnt="0"/>
      <dgm:spPr/>
    </dgm:pt>
    <dgm:pt modelId="{3C22F063-DFEF-4AE7-879C-69D265EFDF30}" type="pres">
      <dgm:prSet presAssocID="{E92A282D-DF52-4F23-893C-BB6FC6042777}" presName="parTx" presStyleLbl="revTx" presStyleIdx="2" presStyleCnt="4">
        <dgm:presLayoutVars>
          <dgm:chMax val="0"/>
          <dgm:chPref val="0"/>
        </dgm:presLayoutVars>
      </dgm:prSet>
      <dgm:spPr/>
    </dgm:pt>
    <dgm:pt modelId="{ABCCCB41-D3CA-430B-A78F-26F35C27F34B}" type="pres">
      <dgm:prSet presAssocID="{C14C441D-0840-4B6F-A51A-A17AA365E40E}" presName="sibTrans" presStyleCnt="0"/>
      <dgm:spPr/>
    </dgm:pt>
    <dgm:pt modelId="{52CEF90A-830C-4B88-886B-ECB7EFFCCFE9}" type="pres">
      <dgm:prSet presAssocID="{B2773335-BE3D-4583-A404-18BA1A06E2D6}" presName="compNode" presStyleCnt="0"/>
      <dgm:spPr/>
    </dgm:pt>
    <dgm:pt modelId="{C0FC0E77-5118-4FB4-A019-A3124539B8F9}" type="pres">
      <dgm:prSet presAssocID="{B2773335-BE3D-4583-A404-18BA1A06E2D6}" presName="bgRect" presStyleLbl="bgShp" presStyleIdx="3" presStyleCnt="4"/>
      <dgm:spPr/>
    </dgm:pt>
    <dgm:pt modelId="{76829418-954F-4CA6-8548-4D346A2978E5}" type="pres">
      <dgm:prSet presAssocID="{B2773335-BE3D-4583-A404-18BA1A06E2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2AA46-0437-4453-AA1E-F49B34265CF7}" type="pres">
      <dgm:prSet presAssocID="{B2773335-BE3D-4583-A404-18BA1A06E2D6}" presName="spaceRect" presStyleCnt="0"/>
      <dgm:spPr/>
    </dgm:pt>
    <dgm:pt modelId="{72D7AC5F-626E-44D7-88B0-70B27FD68A01}" type="pres">
      <dgm:prSet presAssocID="{B2773335-BE3D-4583-A404-18BA1A06E2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B4BB01-D290-473B-B4A1-225CB24F3355}" type="presOf" srcId="{ABA591BD-C3E6-4BAE-909F-994D1D2CBCD8}" destId="{5AC076CA-2CE3-4F92-9DD2-9E9007A1822A}" srcOrd="0" destOrd="0" presId="urn:microsoft.com/office/officeart/2018/2/layout/IconVerticalSolidList"/>
    <dgm:cxn modelId="{CC1C8204-FCCC-4855-91C3-1123B3D068D4}" type="presOf" srcId="{2AFCFC3B-8288-4CFE-833F-74FB8CD055FD}" destId="{AE9105E8-619A-4BA6-B2B8-AF22256FB0D2}" srcOrd="0" destOrd="0" presId="urn:microsoft.com/office/officeart/2018/2/layout/IconVerticalSolidList"/>
    <dgm:cxn modelId="{5D8C3958-53ED-499E-9009-A485E07C6A28}" srcId="{FBE611AE-BF8F-4789-B5A6-155AC3540078}" destId="{2AFCFC3B-8288-4CFE-833F-74FB8CD055FD}" srcOrd="1" destOrd="0" parTransId="{B72B17EF-974B-497C-8138-D4FE080A0A8C}" sibTransId="{32628F0B-D07A-41AF-9670-E79FB188A880}"/>
    <dgm:cxn modelId="{3BED4281-FCA9-434D-8AB6-450CEACB82C3}" srcId="{FBE611AE-BF8F-4789-B5A6-155AC3540078}" destId="{E92A282D-DF52-4F23-893C-BB6FC6042777}" srcOrd="2" destOrd="0" parTransId="{268462EB-CCEF-4C58-80B5-1DC8510A43F3}" sibTransId="{C14C441D-0840-4B6F-A51A-A17AA365E40E}"/>
    <dgm:cxn modelId="{4C403694-C59E-49D8-BCD8-BB26D3D206FB}" type="presOf" srcId="{E92A282D-DF52-4F23-893C-BB6FC6042777}" destId="{3C22F063-DFEF-4AE7-879C-69D265EFDF30}" srcOrd="0" destOrd="0" presId="urn:microsoft.com/office/officeart/2018/2/layout/IconVerticalSolidList"/>
    <dgm:cxn modelId="{4C5720B3-C366-4389-9A9C-B3BE674412E1}" srcId="{FBE611AE-BF8F-4789-B5A6-155AC3540078}" destId="{B2773335-BE3D-4583-A404-18BA1A06E2D6}" srcOrd="3" destOrd="0" parTransId="{220B0658-89E1-47D8-B4BA-5A5A2A6ACF29}" sibTransId="{63B35263-2C2F-462C-AA6B-4C82DAE7DEA1}"/>
    <dgm:cxn modelId="{D1F234D1-45BD-45ED-98C8-2D83E6D7C6F5}" type="presOf" srcId="{B2773335-BE3D-4583-A404-18BA1A06E2D6}" destId="{72D7AC5F-626E-44D7-88B0-70B27FD68A01}" srcOrd="0" destOrd="0" presId="urn:microsoft.com/office/officeart/2018/2/layout/IconVerticalSolidList"/>
    <dgm:cxn modelId="{30B4B1D1-559B-463A-8DDC-118589BD4368}" srcId="{FBE611AE-BF8F-4789-B5A6-155AC3540078}" destId="{ABA591BD-C3E6-4BAE-909F-994D1D2CBCD8}" srcOrd="0" destOrd="0" parTransId="{6442B110-4C1B-4991-A68B-EA00F54EF40C}" sibTransId="{ADF6C2EC-EE9C-4A8E-891E-FC11F2A64ED4}"/>
    <dgm:cxn modelId="{1BDE07ED-2B03-4FC8-8A99-3E3232948021}" type="presOf" srcId="{FBE611AE-BF8F-4789-B5A6-155AC3540078}" destId="{E87F2759-FC13-4F6A-881C-B675930BA7A5}" srcOrd="0" destOrd="0" presId="urn:microsoft.com/office/officeart/2018/2/layout/IconVerticalSolidList"/>
    <dgm:cxn modelId="{3DC7A027-9F0F-4572-86D8-27F4BA175175}" type="presParOf" srcId="{E87F2759-FC13-4F6A-881C-B675930BA7A5}" destId="{37F43069-1F98-4760-A9EE-78D06D9EAEB4}" srcOrd="0" destOrd="0" presId="urn:microsoft.com/office/officeart/2018/2/layout/IconVerticalSolidList"/>
    <dgm:cxn modelId="{A9BE196C-C641-4EFC-A355-BBDA51D551DF}" type="presParOf" srcId="{37F43069-1F98-4760-A9EE-78D06D9EAEB4}" destId="{DD2FBC20-EB9C-4561-A71A-5D858E44053D}" srcOrd="0" destOrd="0" presId="urn:microsoft.com/office/officeart/2018/2/layout/IconVerticalSolidList"/>
    <dgm:cxn modelId="{C82956A9-07F5-4096-94A2-858FD65FDFC6}" type="presParOf" srcId="{37F43069-1F98-4760-A9EE-78D06D9EAEB4}" destId="{5071BB9C-D6B4-480F-AD8F-CD8DAA942FF1}" srcOrd="1" destOrd="0" presId="urn:microsoft.com/office/officeart/2018/2/layout/IconVerticalSolidList"/>
    <dgm:cxn modelId="{4EB9301D-EFB9-46F8-85D8-52614E880DB2}" type="presParOf" srcId="{37F43069-1F98-4760-A9EE-78D06D9EAEB4}" destId="{8A61B10C-9865-4972-918C-065FE244EDBA}" srcOrd="2" destOrd="0" presId="urn:microsoft.com/office/officeart/2018/2/layout/IconVerticalSolidList"/>
    <dgm:cxn modelId="{E7AC9113-92B0-440F-B4FC-627F244DE6F4}" type="presParOf" srcId="{37F43069-1F98-4760-A9EE-78D06D9EAEB4}" destId="{5AC076CA-2CE3-4F92-9DD2-9E9007A1822A}" srcOrd="3" destOrd="0" presId="urn:microsoft.com/office/officeart/2018/2/layout/IconVerticalSolidList"/>
    <dgm:cxn modelId="{BF9BAD48-B58E-4F9D-999E-805867F7F351}" type="presParOf" srcId="{E87F2759-FC13-4F6A-881C-B675930BA7A5}" destId="{9FA3DD6B-AC35-4716-852A-1E29BB32922E}" srcOrd="1" destOrd="0" presId="urn:microsoft.com/office/officeart/2018/2/layout/IconVerticalSolidList"/>
    <dgm:cxn modelId="{CF38190F-7470-4CF8-8D0C-2BE39DC07185}" type="presParOf" srcId="{E87F2759-FC13-4F6A-881C-B675930BA7A5}" destId="{5A9EA104-F8CA-4FDC-B5C3-E6474F6264AF}" srcOrd="2" destOrd="0" presId="urn:microsoft.com/office/officeart/2018/2/layout/IconVerticalSolidList"/>
    <dgm:cxn modelId="{DC8D112B-7DA3-46DB-A7D7-F720AC2D8D57}" type="presParOf" srcId="{5A9EA104-F8CA-4FDC-B5C3-E6474F6264AF}" destId="{AE5ADDD1-2118-4F61-B7CF-FFB99F4D0E1A}" srcOrd="0" destOrd="0" presId="urn:microsoft.com/office/officeart/2018/2/layout/IconVerticalSolidList"/>
    <dgm:cxn modelId="{40E4C078-F4A2-40F3-BC09-4A9BCEF1208C}" type="presParOf" srcId="{5A9EA104-F8CA-4FDC-B5C3-E6474F6264AF}" destId="{6B1B3AE3-9E19-4137-95F7-12F1FEC251F9}" srcOrd="1" destOrd="0" presId="urn:microsoft.com/office/officeart/2018/2/layout/IconVerticalSolidList"/>
    <dgm:cxn modelId="{9A90D5FD-2239-42BB-AC97-8604963C8ADC}" type="presParOf" srcId="{5A9EA104-F8CA-4FDC-B5C3-E6474F6264AF}" destId="{55A464E2-13EF-44F7-9BBB-44AE863F8398}" srcOrd="2" destOrd="0" presId="urn:microsoft.com/office/officeart/2018/2/layout/IconVerticalSolidList"/>
    <dgm:cxn modelId="{A33085F5-A318-4532-9B5D-0C517B2AB551}" type="presParOf" srcId="{5A9EA104-F8CA-4FDC-B5C3-E6474F6264AF}" destId="{AE9105E8-619A-4BA6-B2B8-AF22256FB0D2}" srcOrd="3" destOrd="0" presId="urn:microsoft.com/office/officeart/2018/2/layout/IconVerticalSolidList"/>
    <dgm:cxn modelId="{668C0939-6294-40FA-B1E9-C0A434F1742B}" type="presParOf" srcId="{E87F2759-FC13-4F6A-881C-B675930BA7A5}" destId="{59C4F5CF-C687-4D97-836E-DB4974751B47}" srcOrd="3" destOrd="0" presId="urn:microsoft.com/office/officeart/2018/2/layout/IconVerticalSolidList"/>
    <dgm:cxn modelId="{D1B224C7-8DB3-4F07-9B23-DF6E440A2124}" type="presParOf" srcId="{E87F2759-FC13-4F6A-881C-B675930BA7A5}" destId="{3DDA7417-A6DF-46B5-8142-DF61865E1060}" srcOrd="4" destOrd="0" presId="urn:microsoft.com/office/officeart/2018/2/layout/IconVerticalSolidList"/>
    <dgm:cxn modelId="{3C8C2984-B2BA-4E84-B2E8-7A98CB76F29C}" type="presParOf" srcId="{3DDA7417-A6DF-46B5-8142-DF61865E1060}" destId="{052F2FDE-9972-4CC0-B113-19D7C64E42F6}" srcOrd="0" destOrd="0" presId="urn:microsoft.com/office/officeart/2018/2/layout/IconVerticalSolidList"/>
    <dgm:cxn modelId="{9C96B2E0-6067-4E8C-9F5C-B9E8663518AF}" type="presParOf" srcId="{3DDA7417-A6DF-46B5-8142-DF61865E1060}" destId="{5D37A859-C555-4F12-8096-E8B603602558}" srcOrd="1" destOrd="0" presId="urn:microsoft.com/office/officeart/2018/2/layout/IconVerticalSolidList"/>
    <dgm:cxn modelId="{3B844F1F-950D-47D9-9342-13490200892D}" type="presParOf" srcId="{3DDA7417-A6DF-46B5-8142-DF61865E1060}" destId="{8701DF92-F464-455F-B781-3DBCC3F4F523}" srcOrd="2" destOrd="0" presId="urn:microsoft.com/office/officeart/2018/2/layout/IconVerticalSolidList"/>
    <dgm:cxn modelId="{323E754E-F34B-48D9-BF6E-6DE8A6BD0E66}" type="presParOf" srcId="{3DDA7417-A6DF-46B5-8142-DF61865E1060}" destId="{3C22F063-DFEF-4AE7-879C-69D265EFDF30}" srcOrd="3" destOrd="0" presId="urn:microsoft.com/office/officeart/2018/2/layout/IconVerticalSolidList"/>
    <dgm:cxn modelId="{93E796F4-FBBE-4A59-818C-BA3DCA3F50D9}" type="presParOf" srcId="{E87F2759-FC13-4F6A-881C-B675930BA7A5}" destId="{ABCCCB41-D3CA-430B-A78F-26F35C27F34B}" srcOrd="5" destOrd="0" presId="urn:microsoft.com/office/officeart/2018/2/layout/IconVerticalSolidList"/>
    <dgm:cxn modelId="{A4081C99-104F-4E7F-B4FA-7C19DC60C9E4}" type="presParOf" srcId="{E87F2759-FC13-4F6A-881C-B675930BA7A5}" destId="{52CEF90A-830C-4B88-886B-ECB7EFFCCFE9}" srcOrd="6" destOrd="0" presId="urn:microsoft.com/office/officeart/2018/2/layout/IconVerticalSolidList"/>
    <dgm:cxn modelId="{708BAA45-08A8-41B5-A0A6-A219ACE9F206}" type="presParOf" srcId="{52CEF90A-830C-4B88-886B-ECB7EFFCCFE9}" destId="{C0FC0E77-5118-4FB4-A019-A3124539B8F9}" srcOrd="0" destOrd="0" presId="urn:microsoft.com/office/officeart/2018/2/layout/IconVerticalSolidList"/>
    <dgm:cxn modelId="{E9E456DE-AA74-46F3-9BC8-78889DF016EA}" type="presParOf" srcId="{52CEF90A-830C-4B88-886B-ECB7EFFCCFE9}" destId="{76829418-954F-4CA6-8548-4D346A2978E5}" srcOrd="1" destOrd="0" presId="urn:microsoft.com/office/officeart/2018/2/layout/IconVerticalSolidList"/>
    <dgm:cxn modelId="{2965D719-26D7-4FEB-97F5-890F1057294D}" type="presParOf" srcId="{52CEF90A-830C-4B88-886B-ECB7EFFCCFE9}" destId="{A9B2AA46-0437-4453-AA1E-F49B34265CF7}" srcOrd="2" destOrd="0" presId="urn:microsoft.com/office/officeart/2018/2/layout/IconVerticalSolidList"/>
    <dgm:cxn modelId="{DD55C838-65C7-4620-AE01-C152A4445795}" type="presParOf" srcId="{52CEF90A-830C-4B88-886B-ECB7EFFCCFE9}" destId="{72D7AC5F-626E-44D7-88B0-70B27FD68A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21995-0616-4DEE-9018-39848F5FA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72E9B-AEFE-4931-9A0F-0D0334024FA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Große Übersicht auf einem Blatt Papier</a:t>
          </a:r>
          <a:endParaRPr lang="en-US"/>
        </a:p>
      </dgm:t>
    </dgm:pt>
    <dgm:pt modelId="{8E2E1B86-DB75-44B2-8665-95A323218CB2}" type="parTrans" cxnId="{818D2933-016C-4266-8DEB-6B10B3EDC2D3}">
      <dgm:prSet/>
      <dgm:spPr/>
      <dgm:t>
        <a:bodyPr/>
        <a:lstStyle/>
        <a:p>
          <a:endParaRPr lang="en-US"/>
        </a:p>
      </dgm:t>
    </dgm:pt>
    <dgm:pt modelId="{6785F81F-B630-43B7-B90A-C5778DE0AB28}" type="sibTrans" cxnId="{818D2933-016C-4266-8DEB-6B10B3EDC2D3}">
      <dgm:prSet/>
      <dgm:spPr/>
      <dgm:t>
        <a:bodyPr/>
        <a:lstStyle/>
        <a:p>
          <a:endParaRPr lang="en-US"/>
        </a:p>
      </dgm:t>
    </dgm:pt>
    <dgm:pt modelId="{0D329699-E56C-49C1-B6BD-3EE98BF720A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Wichtige Fakten zum Lernthema notieren</a:t>
          </a:r>
          <a:endParaRPr lang="en-US"/>
        </a:p>
      </dgm:t>
    </dgm:pt>
    <dgm:pt modelId="{41068F6A-09FF-423E-8888-E654CE9F61CD}" type="parTrans" cxnId="{96C13708-4EDC-4064-B63F-DCD03D52588D}">
      <dgm:prSet/>
      <dgm:spPr/>
      <dgm:t>
        <a:bodyPr/>
        <a:lstStyle/>
        <a:p>
          <a:endParaRPr lang="en-US"/>
        </a:p>
      </dgm:t>
    </dgm:pt>
    <dgm:pt modelId="{1D00F457-32D0-43E4-A202-C1E4690E6544}" type="sibTrans" cxnId="{96C13708-4EDC-4064-B63F-DCD03D52588D}">
      <dgm:prSet/>
      <dgm:spPr/>
      <dgm:t>
        <a:bodyPr/>
        <a:lstStyle/>
        <a:p>
          <a:endParaRPr lang="en-US"/>
        </a:p>
      </dgm:t>
    </dgm:pt>
    <dgm:pt modelId="{39BF3CC5-5BD0-433E-919C-66C9E6B60D7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Plakat sichtbar aufhängen (z. B. Zimmerwand)</a:t>
          </a:r>
          <a:endParaRPr lang="en-US"/>
        </a:p>
      </dgm:t>
    </dgm:pt>
    <dgm:pt modelId="{8E309D6C-147F-4474-82BA-6BB2404F8E60}" type="parTrans" cxnId="{3AAF0DA5-7633-4E78-954A-7F8371049BD8}">
      <dgm:prSet/>
      <dgm:spPr/>
      <dgm:t>
        <a:bodyPr/>
        <a:lstStyle/>
        <a:p>
          <a:endParaRPr lang="en-US"/>
        </a:p>
      </dgm:t>
    </dgm:pt>
    <dgm:pt modelId="{17992EB7-E4B0-40F7-AA42-AD9A5FAE8B49}" type="sibTrans" cxnId="{3AAF0DA5-7633-4E78-954A-7F8371049BD8}">
      <dgm:prSet/>
      <dgm:spPr/>
      <dgm:t>
        <a:bodyPr/>
        <a:lstStyle/>
        <a:p>
          <a:endParaRPr lang="en-US"/>
        </a:p>
      </dgm:t>
    </dgm:pt>
    <dgm:pt modelId="{F7E7FD7B-CB8D-45B1-B697-43CB2A47AF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Spätestens eine Woche vor der Prüfung</a:t>
          </a:r>
          <a:endParaRPr lang="en-US"/>
        </a:p>
      </dgm:t>
    </dgm:pt>
    <dgm:pt modelId="{9240B1CA-ED7A-40EE-BE4D-4FCDB79EED5A}" type="parTrans" cxnId="{C7ADCD3A-77AE-4DE0-8ABB-EB91798AC562}">
      <dgm:prSet/>
      <dgm:spPr/>
      <dgm:t>
        <a:bodyPr/>
        <a:lstStyle/>
        <a:p>
          <a:endParaRPr lang="en-US"/>
        </a:p>
      </dgm:t>
    </dgm:pt>
    <dgm:pt modelId="{0541E9D5-A1CB-4C3A-B48F-F231BD64BFEC}" type="sibTrans" cxnId="{C7ADCD3A-77AE-4DE0-8ABB-EB91798AC562}">
      <dgm:prSet/>
      <dgm:spPr/>
      <dgm:t>
        <a:bodyPr/>
        <a:lstStyle/>
        <a:p>
          <a:endParaRPr lang="en-US"/>
        </a:p>
      </dgm:t>
    </dgm:pt>
    <dgm:pt modelId="{2EAD1339-2151-473E-ACE4-6DE828F576F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Regelmäßige Wiederholung des Stoffs</a:t>
          </a:r>
          <a:endParaRPr lang="en-US"/>
        </a:p>
      </dgm:t>
    </dgm:pt>
    <dgm:pt modelId="{D6955C06-D6B2-4F1C-B941-D39D2A85ADFB}" type="parTrans" cxnId="{E6888FDC-4DB5-4630-8CEF-3DB0D133A7A4}">
      <dgm:prSet/>
      <dgm:spPr/>
      <dgm:t>
        <a:bodyPr/>
        <a:lstStyle/>
        <a:p>
          <a:endParaRPr lang="en-US"/>
        </a:p>
      </dgm:t>
    </dgm:pt>
    <dgm:pt modelId="{A22E5FB4-99CC-4783-8F86-73A5BA95CCD4}" type="sibTrans" cxnId="{E6888FDC-4DB5-4630-8CEF-3DB0D133A7A4}">
      <dgm:prSet/>
      <dgm:spPr/>
      <dgm:t>
        <a:bodyPr/>
        <a:lstStyle/>
        <a:p>
          <a:endParaRPr lang="en-US"/>
        </a:p>
      </dgm:t>
    </dgm:pt>
    <dgm:pt modelId="{3DB9812D-AEC4-4891-815C-55608A81B2D8}" type="pres">
      <dgm:prSet presAssocID="{73521995-0616-4DEE-9018-39848F5FA983}" presName="vert0" presStyleCnt="0">
        <dgm:presLayoutVars>
          <dgm:dir/>
          <dgm:animOne val="branch"/>
          <dgm:animLvl val="lvl"/>
        </dgm:presLayoutVars>
      </dgm:prSet>
      <dgm:spPr/>
    </dgm:pt>
    <dgm:pt modelId="{FEBEF425-EC8B-4559-AD99-D2FE8E0EF84F}" type="pres">
      <dgm:prSet presAssocID="{DA572E9B-AEFE-4931-9A0F-0D0334024FA8}" presName="thickLine" presStyleLbl="alignNode1" presStyleIdx="0" presStyleCnt="5"/>
      <dgm:spPr/>
    </dgm:pt>
    <dgm:pt modelId="{16AA0461-E393-455D-96A2-CA9DD5FA1D00}" type="pres">
      <dgm:prSet presAssocID="{DA572E9B-AEFE-4931-9A0F-0D0334024FA8}" presName="horz1" presStyleCnt="0"/>
      <dgm:spPr/>
    </dgm:pt>
    <dgm:pt modelId="{448E9CCA-895A-4D3D-8C35-B95C34DC7B18}" type="pres">
      <dgm:prSet presAssocID="{DA572E9B-AEFE-4931-9A0F-0D0334024FA8}" presName="tx1" presStyleLbl="revTx" presStyleIdx="0" presStyleCnt="5"/>
      <dgm:spPr/>
    </dgm:pt>
    <dgm:pt modelId="{DAB48D26-2C03-41AC-9470-BA1880A3DB95}" type="pres">
      <dgm:prSet presAssocID="{DA572E9B-AEFE-4931-9A0F-0D0334024FA8}" presName="vert1" presStyleCnt="0"/>
      <dgm:spPr/>
    </dgm:pt>
    <dgm:pt modelId="{509C615D-CFA8-4212-B675-2D6E9B71C2CC}" type="pres">
      <dgm:prSet presAssocID="{0D329699-E56C-49C1-B6BD-3EE98BF720AD}" presName="thickLine" presStyleLbl="alignNode1" presStyleIdx="1" presStyleCnt="5"/>
      <dgm:spPr/>
    </dgm:pt>
    <dgm:pt modelId="{D86F48DA-1EF3-4B76-8DC9-FA74A3A92DB8}" type="pres">
      <dgm:prSet presAssocID="{0D329699-E56C-49C1-B6BD-3EE98BF720AD}" presName="horz1" presStyleCnt="0"/>
      <dgm:spPr/>
    </dgm:pt>
    <dgm:pt modelId="{3B24C186-1B6C-45F9-8990-3B23747F777D}" type="pres">
      <dgm:prSet presAssocID="{0D329699-E56C-49C1-B6BD-3EE98BF720AD}" presName="tx1" presStyleLbl="revTx" presStyleIdx="1" presStyleCnt="5"/>
      <dgm:spPr/>
    </dgm:pt>
    <dgm:pt modelId="{6E2193E0-311A-4AED-884C-533C7EFAE28B}" type="pres">
      <dgm:prSet presAssocID="{0D329699-E56C-49C1-B6BD-3EE98BF720AD}" presName="vert1" presStyleCnt="0"/>
      <dgm:spPr/>
    </dgm:pt>
    <dgm:pt modelId="{FB617C8C-C150-4578-83D7-5DA5CE983737}" type="pres">
      <dgm:prSet presAssocID="{39BF3CC5-5BD0-433E-919C-66C9E6B60D75}" presName="thickLine" presStyleLbl="alignNode1" presStyleIdx="2" presStyleCnt="5"/>
      <dgm:spPr/>
    </dgm:pt>
    <dgm:pt modelId="{BB660A02-8957-4BFB-97D1-E04F07F78CED}" type="pres">
      <dgm:prSet presAssocID="{39BF3CC5-5BD0-433E-919C-66C9E6B60D75}" presName="horz1" presStyleCnt="0"/>
      <dgm:spPr/>
    </dgm:pt>
    <dgm:pt modelId="{CED51FD9-B4D4-4BE5-8502-269A31C799D8}" type="pres">
      <dgm:prSet presAssocID="{39BF3CC5-5BD0-433E-919C-66C9E6B60D75}" presName="tx1" presStyleLbl="revTx" presStyleIdx="2" presStyleCnt="5"/>
      <dgm:spPr/>
    </dgm:pt>
    <dgm:pt modelId="{9B407860-09EB-47A6-AE83-80E04FAC0C73}" type="pres">
      <dgm:prSet presAssocID="{39BF3CC5-5BD0-433E-919C-66C9E6B60D75}" presName="vert1" presStyleCnt="0"/>
      <dgm:spPr/>
    </dgm:pt>
    <dgm:pt modelId="{135E966C-E6D3-4449-8775-66570C893288}" type="pres">
      <dgm:prSet presAssocID="{F7E7FD7B-CB8D-45B1-B697-43CB2A47AF0C}" presName="thickLine" presStyleLbl="alignNode1" presStyleIdx="3" presStyleCnt="5"/>
      <dgm:spPr/>
    </dgm:pt>
    <dgm:pt modelId="{204C9A47-D00B-4FAE-BC7C-5E2380FFCD94}" type="pres">
      <dgm:prSet presAssocID="{F7E7FD7B-CB8D-45B1-B697-43CB2A47AF0C}" presName="horz1" presStyleCnt="0"/>
      <dgm:spPr/>
    </dgm:pt>
    <dgm:pt modelId="{18E6D5D7-E93C-4939-BB53-456D50E9D103}" type="pres">
      <dgm:prSet presAssocID="{F7E7FD7B-CB8D-45B1-B697-43CB2A47AF0C}" presName="tx1" presStyleLbl="revTx" presStyleIdx="3" presStyleCnt="5"/>
      <dgm:spPr/>
    </dgm:pt>
    <dgm:pt modelId="{1E5953F8-F905-4573-8306-4D8930D8867E}" type="pres">
      <dgm:prSet presAssocID="{F7E7FD7B-CB8D-45B1-B697-43CB2A47AF0C}" presName="vert1" presStyleCnt="0"/>
      <dgm:spPr/>
    </dgm:pt>
    <dgm:pt modelId="{2CEBAEAD-A30F-4B5C-8904-E459A06F0225}" type="pres">
      <dgm:prSet presAssocID="{2EAD1339-2151-473E-ACE4-6DE828F576FF}" presName="thickLine" presStyleLbl="alignNode1" presStyleIdx="4" presStyleCnt="5"/>
      <dgm:spPr/>
    </dgm:pt>
    <dgm:pt modelId="{0E58AC32-55E6-436D-B689-566D5E367FBE}" type="pres">
      <dgm:prSet presAssocID="{2EAD1339-2151-473E-ACE4-6DE828F576FF}" presName="horz1" presStyleCnt="0"/>
      <dgm:spPr/>
    </dgm:pt>
    <dgm:pt modelId="{3AFFB675-4E34-4276-9B66-8AD6EDC04E89}" type="pres">
      <dgm:prSet presAssocID="{2EAD1339-2151-473E-ACE4-6DE828F576FF}" presName="tx1" presStyleLbl="revTx" presStyleIdx="4" presStyleCnt="5"/>
      <dgm:spPr/>
    </dgm:pt>
    <dgm:pt modelId="{4202935E-4A09-4E2C-B795-12A5A59AACCB}" type="pres">
      <dgm:prSet presAssocID="{2EAD1339-2151-473E-ACE4-6DE828F576FF}" presName="vert1" presStyleCnt="0"/>
      <dgm:spPr/>
    </dgm:pt>
  </dgm:ptLst>
  <dgm:cxnLst>
    <dgm:cxn modelId="{96C13708-4EDC-4064-B63F-DCD03D52588D}" srcId="{73521995-0616-4DEE-9018-39848F5FA983}" destId="{0D329699-E56C-49C1-B6BD-3EE98BF720AD}" srcOrd="1" destOrd="0" parTransId="{41068F6A-09FF-423E-8888-E654CE9F61CD}" sibTransId="{1D00F457-32D0-43E4-A202-C1E4690E6544}"/>
    <dgm:cxn modelId="{E4273E0C-E2CD-4025-81CC-425E21AE6649}" type="presOf" srcId="{39BF3CC5-5BD0-433E-919C-66C9E6B60D75}" destId="{CED51FD9-B4D4-4BE5-8502-269A31C799D8}" srcOrd="0" destOrd="0" presId="urn:microsoft.com/office/officeart/2008/layout/LinedList"/>
    <dgm:cxn modelId="{8B8E0B1A-3B5B-480F-9BB2-1740224274D0}" type="presOf" srcId="{73521995-0616-4DEE-9018-39848F5FA983}" destId="{3DB9812D-AEC4-4891-815C-55608A81B2D8}" srcOrd="0" destOrd="0" presId="urn:microsoft.com/office/officeart/2008/layout/LinedList"/>
    <dgm:cxn modelId="{EA5E3832-2AE0-4486-A05E-345FE389D6E8}" type="presOf" srcId="{F7E7FD7B-CB8D-45B1-B697-43CB2A47AF0C}" destId="{18E6D5D7-E93C-4939-BB53-456D50E9D103}" srcOrd="0" destOrd="0" presId="urn:microsoft.com/office/officeart/2008/layout/LinedList"/>
    <dgm:cxn modelId="{818D2933-016C-4266-8DEB-6B10B3EDC2D3}" srcId="{73521995-0616-4DEE-9018-39848F5FA983}" destId="{DA572E9B-AEFE-4931-9A0F-0D0334024FA8}" srcOrd="0" destOrd="0" parTransId="{8E2E1B86-DB75-44B2-8665-95A323218CB2}" sibTransId="{6785F81F-B630-43B7-B90A-C5778DE0AB28}"/>
    <dgm:cxn modelId="{C7ADCD3A-77AE-4DE0-8ABB-EB91798AC562}" srcId="{73521995-0616-4DEE-9018-39848F5FA983}" destId="{F7E7FD7B-CB8D-45B1-B697-43CB2A47AF0C}" srcOrd="3" destOrd="0" parTransId="{9240B1CA-ED7A-40EE-BE4D-4FCDB79EED5A}" sibTransId="{0541E9D5-A1CB-4C3A-B48F-F231BD64BFEC}"/>
    <dgm:cxn modelId="{68A6425E-B4A6-4952-8596-EE97ACA26B80}" type="presOf" srcId="{DA572E9B-AEFE-4931-9A0F-0D0334024FA8}" destId="{448E9CCA-895A-4D3D-8C35-B95C34DC7B18}" srcOrd="0" destOrd="0" presId="urn:microsoft.com/office/officeart/2008/layout/LinedList"/>
    <dgm:cxn modelId="{8F3D707A-27C2-45B7-8939-8F770E6334BD}" type="presOf" srcId="{0D329699-E56C-49C1-B6BD-3EE98BF720AD}" destId="{3B24C186-1B6C-45F9-8990-3B23747F777D}" srcOrd="0" destOrd="0" presId="urn:microsoft.com/office/officeart/2008/layout/LinedList"/>
    <dgm:cxn modelId="{3AAF0DA5-7633-4E78-954A-7F8371049BD8}" srcId="{73521995-0616-4DEE-9018-39848F5FA983}" destId="{39BF3CC5-5BD0-433E-919C-66C9E6B60D75}" srcOrd="2" destOrd="0" parTransId="{8E309D6C-147F-4474-82BA-6BB2404F8E60}" sibTransId="{17992EB7-E4B0-40F7-AA42-AD9A5FAE8B49}"/>
    <dgm:cxn modelId="{E6888FDC-4DB5-4630-8CEF-3DB0D133A7A4}" srcId="{73521995-0616-4DEE-9018-39848F5FA983}" destId="{2EAD1339-2151-473E-ACE4-6DE828F576FF}" srcOrd="4" destOrd="0" parTransId="{D6955C06-D6B2-4F1C-B941-D39D2A85ADFB}" sibTransId="{A22E5FB4-99CC-4783-8F86-73A5BA95CCD4}"/>
    <dgm:cxn modelId="{31C748EB-9BB3-457B-A2A7-4F283ED0FDDE}" type="presOf" srcId="{2EAD1339-2151-473E-ACE4-6DE828F576FF}" destId="{3AFFB675-4E34-4276-9B66-8AD6EDC04E89}" srcOrd="0" destOrd="0" presId="urn:microsoft.com/office/officeart/2008/layout/LinedList"/>
    <dgm:cxn modelId="{DA0A16D5-8036-458A-934E-D2448199C002}" type="presParOf" srcId="{3DB9812D-AEC4-4891-815C-55608A81B2D8}" destId="{FEBEF425-EC8B-4559-AD99-D2FE8E0EF84F}" srcOrd="0" destOrd="0" presId="urn:microsoft.com/office/officeart/2008/layout/LinedList"/>
    <dgm:cxn modelId="{8D9B7791-9F48-4043-8060-B6CAA546B438}" type="presParOf" srcId="{3DB9812D-AEC4-4891-815C-55608A81B2D8}" destId="{16AA0461-E393-455D-96A2-CA9DD5FA1D00}" srcOrd="1" destOrd="0" presId="urn:microsoft.com/office/officeart/2008/layout/LinedList"/>
    <dgm:cxn modelId="{106C3981-C9D0-4E2F-B856-352B16B034E8}" type="presParOf" srcId="{16AA0461-E393-455D-96A2-CA9DD5FA1D00}" destId="{448E9CCA-895A-4D3D-8C35-B95C34DC7B18}" srcOrd="0" destOrd="0" presId="urn:microsoft.com/office/officeart/2008/layout/LinedList"/>
    <dgm:cxn modelId="{D5056B21-EDAD-432E-A2FC-06B2AD2BA07E}" type="presParOf" srcId="{16AA0461-E393-455D-96A2-CA9DD5FA1D00}" destId="{DAB48D26-2C03-41AC-9470-BA1880A3DB95}" srcOrd="1" destOrd="0" presId="urn:microsoft.com/office/officeart/2008/layout/LinedList"/>
    <dgm:cxn modelId="{3E81B661-7B20-4224-A7EA-0BB4A45612D1}" type="presParOf" srcId="{3DB9812D-AEC4-4891-815C-55608A81B2D8}" destId="{509C615D-CFA8-4212-B675-2D6E9B71C2CC}" srcOrd="2" destOrd="0" presId="urn:microsoft.com/office/officeart/2008/layout/LinedList"/>
    <dgm:cxn modelId="{636D678C-8DD3-409D-9687-07BE69080DF3}" type="presParOf" srcId="{3DB9812D-AEC4-4891-815C-55608A81B2D8}" destId="{D86F48DA-1EF3-4B76-8DC9-FA74A3A92DB8}" srcOrd="3" destOrd="0" presId="urn:microsoft.com/office/officeart/2008/layout/LinedList"/>
    <dgm:cxn modelId="{FC85550C-1AFC-4F06-A0C6-A680038C4423}" type="presParOf" srcId="{D86F48DA-1EF3-4B76-8DC9-FA74A3A92DB8}" destId="{3B24C186-1B6C-45F9-8990-3B23747F777D}" srcOrd="0" destOrd="0" presId="urn:microsoft.com/office/officeart/2008/layout/LinedList"/>
    <dgm:cxn modelId="{FB720FFC-8A3A-45CC-AC2F-84C660107DA3}" type="presParOf" srcId="{D86F48DA-1EF3-4B76-8DC9-FA74A3A92DB8}" destId="{6E2193E0-311A-4AED-884C-533C7EFAE28B}" srcOrd="1" destOrd="0" presId="urn:microsoft.com/office/officeart/2008/layout/LinedList"/>
    <dgm:cxn modelId="{CFE5589A-7EF3-4DAD-932E-EE2833EC6B60}" type="presParOf" srcId="{3DB9812D-AEC4-4891-815C-55608A81B2D8}" destId="{FB617C8C-C150-4578-83D7-5DA5CE983737}" srcOrd="4" destOrd="0" presId="urn:microsoft.com/office/officeart/2008/layout/LinedList"/>
    <dgm:cxn modelId="{B8F2A168-6244-4B01-B3E1-31952399A53A}" type="presParOf" srcId="{3DB9812D-AEC4-4891-815C-55608A81B2D8}" destId="{BB660A02-8957-4BFB-97D1-E04F07F78CED}" srcOrd="5" destOrd="0" presId="urn:microsoft.com/office/officeart/2008/layout/LinedList"/>
    <dgm:cxn modelId="{88975ABF-1450-4027-8E31-4D40D7DD7ED7}" type="presParOf" srcId="{BB660A02-8957-4BFB-97D1-E04F07F78CED}" destId="{CED51FD9-B4D4-4BE5-8502-269A31C799D8}" srcOrd="0" destOrd="0" presId="urn:microsoft.com/office/officeart/2008/layout/LinedList"/>
    <dgm:cxn modelId="{28692921-5B38-48F0-AF16-6D202AB6AC8E}" type="presParOf" srcId="{BB660A02-8957-4BFB-97D1-E04F07F78CED}" destId="{9B407860-09EB-47A6-AE83-80E04FAC0C73}" srcOrd="1" destOrd="0" presId="urn:microsoft.com/office/officeart/2008/layout/LinedList"/>
    <dgm:cxn modelId="{911A1388-0C24-4674-A3E3-8C0960E64A57}" type="presParOf" srcId="{3DB9812D-AEC4-4891-815C-55608A81B2D8}" destId="{135E966C-E6D3-4449-8775-66570C893288}" srcOrd="6" destOrd="0" presId="urn:microsoft.com/office/officeart/2008/layout/LinedList"/>
    <dgm:cxn modelId="{F316DED6-E1BE-488D-84EB-D7628747B139}" type="presParOf" srcId="{3DB9812D-AEC4-4891-815C-55608A81B2D8}" destId="{204C9A47-D00B-4FAE-BC7C-5E2380FFCD94}" srcOrd="7" destOrd="0" presId="urn:microsoft.com/office/officeart/2008/layout/LinedList"/>
    <dgm:cxn modelId="{F363932F-A084-4C91-A028-487925EC4FB2}" type="presParOf" srcId="{204C9A47-D00B-4FAE-BC7C-5E2380FFCD94}" destId="{18E6D5D7-E93C-4939-BB53-456D50E9D103}" srcOrd="0" destOrd="0" presId="urn:microsoft.com/office/officeart/2008/layout/LinedList"/>
    <dgm:cxn modelId="{1F8C3153-BE1F-4F7F-B320-E4F5594EE8B5}" type="presParOf" srcId="{204C9A47-D00B-4FAE-BC7C-5E2380FFCD94}" destId="{1E5953F8-F905-4573-8306-4D8930D8867E}" srcOrd="1" destOrd="0" presId="urn:microsoft.com/office/officeart/2008/layout/LinedList"/>
    <dgm:cxn modelId="{AC6B3FBC-552B-41E0-9B06-BAA7C40B40CC}" type="presParOf" srcId="{3DB9812D-AEC4-4891-815C-55608A81B2D8}" destId="{2CEBAEAD-A30F-4B5C-8904-E459A06F0225}" srcOrd="8" destOrd="0" presId="urn:microsoft.com/office/officeart/2008/layout/LinedList"/>
    <dgm:cxn modelId="{D3440686-3AF9-4160-96EE-AC7CF769E27B}" type="presParOf" srcId="{3DB9812D-AEC4-4891-815C-55608A81B2D8}" destId="{0E58AC32-55E6-436D-B689-566D5E367FBE}" srcOrd="9" destOrd="0" presId="urn:microsoft.com/office/officeart/2008/layout/LinedList"/>
    <dgm:cxn modelId="{2F618B43-A7A7-4A49-BA6A-EDB65E06F5B9}" type="presParOf" srcId="{0E58AC32-55E6-436D-B689-566D5E367FBE}" destId="{3AFFB675-4E34-4276-9B66-8AD6EDC04E89}" srcOrd="0" destOrd="0" presId="urn:microsoft.com/office/officeart/2008/layout/LinedList"/>
    <dgm:cxn modelId="{6C62B0F0-2317-4BBF-A7AD-C8F6247E6AE9}" type="presParOf" srcId="{0E58AC32-55E6-436D-B689-566D5E367FBE}" destId="{4202935E-4A09-4E2C-B795-12A5A59AAC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F59FA8-B7F7-4FA2-91DD-4179EBE5CF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2C9FD2-5989-4F56-93A9-7F15BD642B3F}">
      <dgm:prSet/>
      <dgm:spPr/>
      <dgm:t>
        <a:bodyPr/>
        <a:lstStyle/>
        <a:p>
          <a:r>
            <a:rPr lang="de-DE" b="0" i="0" baseline="0"/>
            <a:t>Lerninhalte klar strukturieren</a:t>
          </a:r>
          <a:endParaRPr lang="en-US"/>
        </a:p>
      </dgm:t>
    </dgm:pt>
    <dgm:pt modelId="{122BE1A5-EB1A-427F-BFD6-F147DD19404C}" type="parTrans" cxnId="{56A42BEB-9ED5-43FF-A777-B05328B018AE}">
      <dgm:prSet/>
      <dgm:spPr/>
      <dgm:t>
        <a:bodyPr/>
        <a:lstStyle/>
        <a:p>
          <a:endParaRPr lang="en-US"/>
        </a:p>
      </dgm:t>
    </dgm:pt>
    <dgm:pt modelId="{B22B5D6F-DAD2-413E-B9F7-A530865F7F47}" type="sibTrans" cxnId="{56A42BEB-9ED5-43FF-A777-B05328B018AE}">
      <dgm:prSet/>
      <dgm:spPr/>
      <dgm:t>
        <a:bodyPr/>
        <a:lstStyle/>
        <a:p>
          <a:endParaRPr lang="en-US"/>
        </a:p>
      </dgm:t>
    </dgm:pt>
    <dgm:pt modelId="{E318A587-F37A-4725-A3EC-42F1A5BF2640}">
      <dgm:prSet/>
      <dgm:spPr/>
      <dgm:t>
        <a:bodyPr/>
        <a:lstStyle/>
        <a:p>
          <a:r>
            <a:rPr lang="de-DE" b="0" i="0" baseline="0"/>
            <a:t>Drei bis neun Punkte pro Liste</a:t>
          </a:r>
          <a:endParaRPr lang="en-US"/>
        </a:p>
      </dgm:t>
    </dgm:pt>
    <dgm:pt modelId="{80774354-57D7-4D6D-BB26-9889E92FC7D7}" type="parTrans" cxnId="{B5A4344C-DBA9-4821-853D-E375905726F0}">
      <dgm:prSet/>
      <dgm:spPr/>
      <dgm:t>
        <a:bodyPr/>
        <a:lstStyle/>
        <a:p>
          <a:endParaRPr lang="en-US"/>
        </a:p>
      </dgm:t>
    </dgm:pt>
    <dgm:pt modelId="{E62273C7-7A6C-41B8-9E09-995D1EC81F0A}" type="sibTrans" cxnId="{B5A4344C-DBA9-4821-853D-E375905726F0}">
      <dgm:prSet/>
      <dgm:spPr/>
      <dgm:t>
        <a:bodyPr/>
        <a:lstStyle/>
        <a:p>
          <a:endParaRPr lang="en-US"/>
        </a:p>
      </dgm:t>
    </dgm:pt>
    <dgm:pt modelId="{02ACD8E4-EA0F-44BA-9331-CA6BB435064B}">
      <dgm:prSet/>
      <dgm:spPr/>
      <dgm:t>
        <a:bodyPr/>
        <a:lstStyle/>
        <a:p>
          <a:r>
            <a:rPr lang="de-DE" b="0" i="0" baseline="0"/>
            <a:t>Erleichtert das Einprägen des Stoffs</a:t>
          </a:r>
          <a:endParaRPr lang="en-US"/>
        </a:p>
      </dgm:t>
    </dgm:pt>
    <dgm:pt modelId="{BBA98454-D8DD-4E45-A97A-4097410E61D4}" type="parTrans" cxnId="{BBFB8974-C573-457C-9234-E804F593FF99}">
      <dgm:prSet/>
      <dgm:spPr/>
      <dgm:t>
        <a:bodyPr/>
        <a:lstStyle/>
        <a:p>
          <a:endParaRPr lang="en-US"/>
        </a:p>
      </dgm:t>
    </dgm:pt>
    <dgm:pt modelId="{5928C9CC-55C0-42A4-A157-CB009369AD6F}" type="sibTrans" cxnId="{BBFB8974-C573-457C-9234-E804F593FF99}">
      <dgm:prSet/>
      <dgm:spPr/>
      <dgm:t>
        <a:bodyPr/>
        <a:lstStyle/>
        <a:p>
          <a:endParaRPr lang="en-US"/>
        </a:p>
      </dgm:t>
    </dgm:pt>
    <dgm:pt modelId="{67FDA15F-E781-4639-941E-D885C167B54C}">
      <dgm:prSet/>
      <dgm:spPr/>
      <dgm:t>
        <a:bodyPr/>
        <a:lstStyle/>
        <a:p>
          <a:r>
            <a:rPr lang="de-DE" b="0" i="0" baseline="0"/>
            <a:t>Unterstützt systematisches Wiederholen</a:t>
          </a:r>
          <a:endParaRPr lang="en-US"/>
        </a:p>
      </dgm:t>
    </dgm:pt>
    <dgm:pt modelId="{0A971C9B-C8BC-477D-82E9-E7D6B0EA7804}" type="parTrans" cxnId="{7BA2E2F4-D26F-445C-B921-0B13442B3CE0}">
      <dgm:prSet/>
      <dgm:spPr/>
      <dgm:t>
        <a:bodyPr/>
        <a:lstStyle/>
        <a:p>
          <a:endParaRPr lang="en-US"/>
        </a:p>
      </dgm:t>
    </dgm:pt>
    <dgm:pt modelId="{1B7A3EB5-530A-456C-B5F5-DB823A8ED46B}" type="sibTrans" cxnId="{7BA2E2F4-D26F-445C-B921-0B13442B3CE0}">
      <dgm:prSet/>
      <dgm:spPr/>
      <dgm:t>
        <a:bodyPr/>
        <a:lstStyle/>
        <a:p>
          <a:endParaRPr lang="en-US"/>
        </a:p>
      </dgm:t>
    </dgm:pt>
    <dgm:pt modelId="{5A502BA5-3D7F-44D2-A91F-E98BF3D638E4}" type="pres">
      <dgm:prSet presAssocID="{15F59FA8-B7F7-4FA2-91DD-4179EBE5CF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2B6055-684E-4C12-BF5E-72DE1D7E7680}" type="pres">
      <dgm:prSet presAssocID="{A12C9FD2-5989-4F56-93A9-7F15BD642B3F}" presName="hierRoot1" presStyleCnt="0"/>
      <dgm:spPr/>
    </dgm:pt>
    <dgm:pt modelId="{8D1AA541-F9F5-45E0-9FAE-4788B3CCC7E6}" type="pres">
      <dgm:prSet presAssocID="{A12C9FD2-5989-4F56-93A9-7F15BD642B3F}" presName="composite" presStyleCnt="0"/>
      <dgm:spPr/>
    </dgm:pt>
    <dgm:pt modelId="{12D02727-1E0B-44B0-9E6A-A52AD1682A36}" type="pres">
      <dgm:prSet presAssocID="{A12C9FD2-5989-4F56-93A9-7F15BD642B3F}" presName="background" presStyleLbl="node0" presStyleIdx="0" presStyleCnt="4"/>
      <dgm:spPr/>
    </dgm:pt>
    <dgm:pt modelId="{43CE6A53-C4CB-4396-98E1-9B5F3B86CD0A}" type="pres">
      <dgm:prSet presAssocID="{A12C9FD2-5989-4F56-93A9-7F15BD642B3F}" presName="text" presStyleLbl="fgAcc0" presStyleIdx="0" presStyleCnt="4">
        <dgm:presLayoutVars>
          <dgm:chPref val="3"/>
        </dgm:presLayoutVars>
      </dgm:prSet>
      <dgm:spPr/>
    </dgm:pt>
    <dgm:pt modelId="{67A8EFC4-600F-493B-8D00-130A3B9A400E}" type="pres">
      <dgm:prSet presAssocID="{A12C9FD2-5989-4F56-93A9-7F15BD642B3F}" presName="hierChild2" presStyleCnt="0"/>
      <dgm:spPr/>
    </dgm:pt>
    <dgm:pt modelId="{BD33272C-FAE6-4D51-A8D4-59A94995E23D}" type="pres">
      <dgm:prSet presAssocID="{E318A587-F37A-4725-A3EC-42F1A5BF2640}" presName="hierRoot1" presStyleCnt="0"/>
      <dgm:spPr/>
    </dgm:pt>
    <dgm:pt modelId="{D8FBF041-9F96-4E48-AF20-53C2FEC0B51E}" type="pres">
      <dgm:prSet presAssocID="{E318A587-F37A-4725-A3EC-42F1A5BF2640}" presName="composite" presStyleCnt="0"/>
      <dgm:spPr/>
    </dgm:pt>
    <dgm:pt modelId="{06293245-96DF-470D-B004-0363799FDDE7}" type="pres">
      <dgm:prSet presAssocID="{E318A587-F37A-4725-A3EC-42F1A5BF2640}" presName="background" presStyleLbl="node0" presStyleIdx="1" presStyleCnt="4"/>
      <dgm:spPr/>
    </dgm:pt>
    <dgm:pt modelId="{B90EA59D-A324-4DE3-AE36-4D1E03C22A26}" type="pres">
      <dgm:prSet presAssocID="{E318A587-F37A-4725-A3EC-42F1A5BF2640}" presName="text" presStyleLbl="fgAcc0" presStyleIdx="1" presStyleCnt="4">
        <dgm:presLayoutVars>
          <dgm:chPref val="3"/>
        </dgm:presLayoutVars>
      </dgm:prSet>
      <dgm:spPr/>
    </dgm:pt>
    <dgm:pt modelId="{EC8A1270-BBD8-4A26-BC0A-FC5F2B41F214}" type="pres">
      <dgm:prSet presAssocID="{E318A587-F37A-4725-A3EC-42F1A5BF2640}" presName="hierChild2" presStyleCnt="0"/>
      <dgm:spPr/>
    </dgm:pt>
    <dgm:pt modelId="{5C1AB34E-AC88-4FB4-B25C-FDF784DF05EE}" type="pres">
      <dgm:prSet presAssocID="{02ACD8E4-EA0F-44BA-9331-CA6BB435064B}" presName="hierRoot1" presStyleCnt="0"/>
      <dgm:spPr/>
    </dgm:pt>
    <dgm:pt modelId="{E7E7D632-870B-4CD9-B208-6773B0187FD4}" type="pres">
      <dgm:prSet presAssocID="{02ACD8E4-EA0F-44BA-9331-CA6BB435064B}" presName="composite" presStyleCnt="0"/>
      <dgm:spPr/>
    </dgm:pt>
    <dgm:pt modelId="{0CB0F091-BD95-42F8-88DA-B133B573777E}" type="pres">
      <dgm:prSet presAssocID="{02ACD8E4-EA0F-44BA-9331-CA6BB435064B}" presName="background" presStyleLbl="node0" presStyleIdx="2" presStyleCnt="4"/>
      <dgm:spPr/>
    </dgm:pt>
    <dgm:pt modelId="{C33CFA3C-0E79-4491-B865-D86994994B5C}" type="pres">
      <dgm:prSet presAssocID="{02ACD8E4-EA0F-44BA-9331-CA6BB435064B}" presName="text" presStyleLbl="fgAcc0" presStyleIdx="2" presStyleCnt="4">
        <dgm:presLayoutVars>
          <dgm:chPref val="3"/>
        </dgm:presLayoutVars>
      </dgm:prSet>
      <dgm:spPr/>
    </dgm:pt>
    <dgm:pt modelId="{DE949DD4-9233-45DC-972C-5EFCC1D5DAAD}" type="pres">
      <dgm:prSet presAssocID="{02ACD8E4-EA0F-44BA-9331-CA6BB435064B}" presName="hierChild2" presStyleCnt="0"/>
      <dgm:spPr/>
    </dgm:pt>
    <dgm:pt modelId="{E3DE2CAD-726A-46B0-AD4C-1B02242473B8}" type="pres">
      <dgm:prSet presAssocID="{67FDA15F-E781-4639-941E-D885C167B54C}" presName="hierRoot1" presStyleCnt="0"/>
      <dgm:spPr/>
    </dgm:pt>
    <dgm:pt modelId="{B6D5CA9A-D39F-4FC7-B016-744A8CAAFD13}" type="pres">
      <dgm:prSet presAssocID="{67FDA15F-E781-4639-941E-D885C167B54C}" presName="composite" presStyleCnt="0"/>
      <dgm:spPr/>
    </dgm:pt>
    <dgm:pt modelId="{76B1FCD0-ECF1-49C4-92E0-D267DE8EA0A2}" type="pres">
      <dgm:prSet presAssocID="{67FDA15F-E781-4639-941E-D885C167B54C}" presName="background" presStyleLbl="node0" presStyleIdx="3" presStyleCnt="4"/>
      <dgm:spPr/>
    </dgm:pt>
    <dgm:pt modelId="{158D68EA-64BD-401A-B12B-0EE9D847DA15}" type="pres">
      <dgm:prSet presAssocID="{67FDA15F-E781-4639-941E-D885C167B54C}" presName="text" presStyleLbl="fgAcc0" presStyleIdx="3" presStyleCnt="4">
        <dgm:presLayoutVars>
          <dgm:chPref val="3"/>
        </dgm:presLayoutVars>
      </dgm:prSet>
      <dgm:spPr/>
    </dgm:pt>
    <dgm:pt modelId="{2F454BE7-1DA7-4DB8-BF76-1B504F5C9837}" type="pres">
      <dgm:prSet presAssocID="{67FDA15F-E781-4639-941E-D885C167B54C}" presName="hierChild2" presStyleCnt="0"/>
      <dgm:spPr/>
    </dgm:pt>
  </dgm:ptLst>
  <dgm:cxnLst>
    <dgm:cxn modelId="{B8AC2D1F-F5D2-44B1-842D-5D40CCC27B26}" type="presOf" srcId="{67FDA15F-E781-4639-941E-D885C167B54C}" destId="{158D68EA-64BD-401A-B12B-0EE9D847DA15}" srcOrd="0" destOrd="0" presId="urn:microsoft.com/office/officeart/2005/8/layout/hierarchy1"/>
    <dgm:cxn modelId="{B5A4344C-DBA9-4821-853D-E375905726F0}" srcId="{15F59FA8-B7F7-4FA2-91DD-4179EBE5CFDB}" destId="{E318A587-F37A-4725-A3EC-42F1A5BF2640}" srcOrd="1" destOrd="0" parTransId="{80774354-57D7-4D6D-BB26-9889E92FC7D7}" sibTransId="{E62273C7-7A6C-41B8-9E09-995D1EC81F0A}"/>
    <dgm:cxn modelId="{BBFB8974-C573-457C-9234-E804F593FF99}" srcId="{15F59FA8-B7F7-4FA2-91DD-4179EBE5CFDB}" destId="{02ACD8E4-EA0F-44BA-9331-CA6BB435064B}" srcOrd="2" destOrd="0" parTransId="{BBA98454-D8DD-4E45-A97A-4097410E61D4}" sibTransId="{5928C9CC-55C0-42A4-A157-CB009369AD6F}"/>
    <dgm:cxn modelId="{05305659-50EA-45B9-ACB1-5EEB51760F71}" type="presOf" srcId="{02ACD8E4-EA0F-44BA-9331-CA6BB435064B}" destId="{C33CFA3C-0E79-4491-B865-D86994994B5C}" srcOrd="0" destOrd="0" presId="urn:microsoft.com/office/officeart/2005/8/layout/hierarchy1"/>
    <dgm:cxn modelId="{93EBFC95-2189-45B9-9FF1-62F27414C7C8}" type="presOf" srcId="{A12C9FD2-5989-4F56-93A9-7F15BD642B3F}" destId="{43CE6A53-C4CB-4396-98E1-9B5F3B86CD0A}" srcOrd="0" destOrd="0" presId="urn:microsoft.com/office/officeart/2005/8/layout/hierarchy1"/>
    <dgm:cxn modelId="{225F61BB-A65F-440B-958F-3E64EB756176}" type="presOf" srcId="{15F59FA8-B7F7-4FA2-91DD-4179EBE5CFDB}" destId="{5A502BA5-3D7F-44D2-A91F-E98BF3D638E4}" srcOrd="0" destOrd="0" presId="urn:microsoft.com/office/officeart/2005/8/layout/hierarchy1"/>
    <dgm:cxn modelId="{5D1185D3-F933-499A-9C1B-F4E136DAB69E}" type="presOf" srcId="{E318A587-F37A-4725-A3EC-42F1A5BF2640}" destId="{B90EA59D-A324-4DE3-AE36-4D1E03C22A26}" srcOrd="0" destOrd="0" presId="urn:microsoft.com/office/officeart/2005/8/layout/hierarchy1"/>
    <dgm:cxn modelId="{56A42BEB-9ED5-43FF-A777-B05328B018AE}" srcId="{15F59FA8-B7F7-4FA2-91DD-4179EBE5CFDB}" destId="{A12C9FD2-5989-4F56-93A9-7F15BD642B3F}" srcOrd="0" destOrd="0" parTransId="{122BE1A5-EB1A-427F-BFD6-F147DD19404C}" sibTransId="{B22B5D6F-DAD2-413E-B9F7-A530865F7F47}"/>
    <dgm:cxn modelId="{7BA2E2F4-D26F-445C-B921-0B13442B3CE0}" srcId="{15F59FA8-B7F7-4FA2-91DD-4179EBE5CFDB}" destId="{67FDA15F-E781-4639-941E-D885C167B54C}" srcOrd="3" destOrd="0" parTransId="{0A971C9B-C8BC-477D-82E9-E7D6B0EA7804}" sibTransId="{1B7A3EB5-530A-456C-B5F5-DB823A8ED46B}"/>
    <dgm:cxn modelId="{68578950-DA48-4ED0-A32A-4375344BAC19}" type="presParOf" srcId="{5A502BA5-3D7F-44D2-A91F-E98BF3D638E4}" destId="{6D2B6055-684E-4C12-BF5E-72DE1D7E7680}" srcOrd="0" destOrd="0" presId="urn:microsoft.com/office/officeart/2005/8/layout/hierarchy1"/>
    <dgm:cxn modelId="{01019702-CA57-42B9-8ACB-66225FF3EFD2}" type="presParOf" srcId="{6D2B6055-684E-4C12-BF5E-72DE1D7E7680}" destId="{8D1AA541-F9F5-45E0-9FAE-4788B3CCC7E6}" srcOrd="0" destOrd="0" presId="urn:microsoft.com/office/officeart/2005/8/layout/hierarchy1"/>
    <dgm:cxn modelId="{3E317648-46F5-41EA-8271-A86CE75485C7}" type="presParOf" srcId="{8D1AA541-F9F5-45E0-9FAE-4788B3CCC7E6}" destId="{12D02727-1E0B-44B0-9E6A-A52AD1682A36}" srcOrd="0" destOrd="0" presId="urn:microsoft.com/office/officeart/2005/8/layout/hierarchy1"/>
    <dgm:cxn modelId="{9F7F7FD5-F4FA-4597-B132-0E94A4FAFFA8}" type="presParOf" srcId="{8D1AA541-F9F5-45E0-9FAE-4788B3CCC7E6}" destId="{43CE6A53-C4CB-4396-98E1-9B5F3B86CD0A}" srcOrd="1" destOrd="0" presId="urn:microsoft.com/office/officeart/2005/8/layout/hierarchy1"/>
    <dgm:cxn modelId="{175DF3D1-2E6A-40D2-8545-36116C5DF289}" type="presParOf" srcId="{6D2B6055-684E-4C12-BF5E-72DE1D7E7680}" destId="{67A8EFC4-600F-493B-8D00-130A3B9A400E}" srcOrd="1" destOrd="0" presId="urn:microsoft.com/office/officeart/2005/8/layout/hierarchy1"/>
    <dgm:cxn modelId="{861687F0-40A0-40A1-999C-4E3F437874BE}" type="presParOf" srcId="{5A502BA5-3D7F-44D2-A91F-E98BF3D638E4}" destId="{BD33272C-FAE6-4D51-A8D4-59A94995E23D}" srcOrd="1" destOrd="0" presId="urn:microsoft.com/office/officeart/2005/8/layout/hierarchy1"/>
    <dgm:cxn modelId="{8B0D5FDD-25F7-435F-9B6E-EB5C7076D5B7}" type="presParOf" srcId="{BD33272C-FAE6-4D51-A8D4-59A94995E23D}" destId="{D8FBF041-9F96-4E48-AF20-53C2FEC0B51E}" srcOrd="0" destOrd="0" presId="urn:microsoft.com/office/officeart/2005/8/layout/hierarchy1"/>
    <dgm:cxn modelId="{F37514AF-7442-4AAF-BC88-55F9ABDED580}" type="presParOf" srcId="{D8FBF041-9F96-4E48-AF20-53C2FEC0B51E}" destId="{06293245-96DF-470D-B004-0363799FDDE7}" srcOrd="0" destOrd="0" presId="urn:microsoft.com/office/officeart/2005/8/layout/hierarchy1"/>
    <dgm:cxn modelId="{936D85BD-09C8-4E87-8093-471917F0C981}" type="presParOf" srcId="{D8FBF041-9F96-4E48-AF20-53C2FEC0B51E}" destId="{B90EA59D-A324-4DE3-AE36-4D1E03C22A26}" srcOrd="1" destOrd="0" presId="urn:microsoft.com/office/officeart/2005/8/layout/hierarchy1"/>
    <dgm:cxn modelId="{4B71F4F5-AA93-4A02-898E-666C3AFEDFAE}" type="presParOf" srcId="{BD33272C-FAE6-4D51-A8D4-59A94995E23D}" destId="{EC8A1270-BBD8-4A26-BC0A-FC5F2B41F214}" srcOrd="1" destOrd="0" presId="urn:microsoft.com/office/officeart/2005/8/layout/hierarchy1"/>
    <dgm:cxn modelId="{F3A0AAD6-8D3A-4065-97CE-89139C4CF03B}" type="presParOf" srcId="{5A502BA5-3D7F-44D2-A91F-E98BF3D638E4}" destId="{5C1AB34E-AC88-4FB4-B25C-FDF784DF05EE}" srcOrd="2" destOrd="0" presId="urn:microsoft.com/office/officeart/2005/8/layout/hierarchy1"/>
    <dgm:cxn modelId="{14B0F9D7-1D5C-4804-89DC-BBB15FC25226}" type="presParOf" srcId="{5C1AB34E-AC88-4FB4-B25C-FDF784DF05EE}" destId="{E7E7D632-870B-4CD9-B208-6773B0187FD4}" srcOrd="0" destOrd="0" presId="urn:microsoft.com/office/officeart/2005/8/layout/hierarchy1"/>
    <dgm:cxn modelId="{1D22AB12-CA28-4232-BCDB-109624AAF4C1}" type="presParOf" srcId="{E7E7D632-870B-4CD9-B208-6773B0187FD4}" destId="{0CB0F091-BD95-42F8-88DA-B133B573777E}" srcOrd="0" destOrd="0" presId="urn:microsoft.com/office/officeart/2005/8/layout/hierarchy1"/>
    <dgm:cxn modelId="{9AFC42B3-B355-4019-9411-CBF40CDA5456}" type="presParOf" srcId="{E7E7D632-870B-4CD9-B208-6773B0187FD4}" destId="{C33CFA3C-0E79-4491-B865-D86994994B5C}" srcOrd="1" destOrd="0" presId="urn:microsoft.com/office/officeart/2005/8/layout/hierarchy1"/>
    <dgm:cxn modelId="{609B8A29-4202-4689-8CA9-82773C2E8D91}" type="presParOf" srcId="{5C1AB34E-AC88-4FB4-B25C-FDF784DF05EE}" destId="{DE949DD4-9233-45DC-972C-5EFCC1D5DAAD}" srcOrd="1" destOrd="0" presId="urn:microsoft.com/office/officeart/2005/8/layout/hierarchy1"/>
    <dgm:cxn modelId="{C9940B6D-E3AA-4570-8053-6C7BEB57239B}" type="presParOf" srcId="{5A502BA5-3D7F-44D2-A91F-E98BF3D638E4}" destId="{E3DE2CAD-726A-46B0-AD4C-1B02242473B8}" srcOrd="3" destOrd="0" presId="urn:microsoft.com/office/officeart/2005/8/layout/hierarchy1"/>
    <dgm:cxn modelId="{07B8AB12-8D5A-4C8B-866B-0F7EE9F9C6B9}" type="presParOf" srcId="{E3DE2CAD-726A-46B0-AD4C-1B02242473B8}" destId="{B6D5CA9A-D39F-4FC7-B016-744A8CAAFD13}" srcOrd="0" destOrd="0" presId="urn:microsoft.com/office/officeart/2005/8/layout/hierarchy1"/>
    <dgm:cxn modelId="{BA2E1497-D037-4ABB-964A-A9F697013B73}" type="presParOf" srcId="{B6D5CA9A-D39F-4FC7-B016-744A8CAAFD13}" destId="{76B1FCD0-ECF1-49C4-92E0-D267DE8EA0A2}" srcOrd="0" destOrd="0" presId="urn:microsoft.com/office/officeart/2005/8/layout/hierarchy1"/>
    <dgm:cxn modelId="{B4B93A86-6FCD-41FA-9631-DF71B7C7F78B}" type="presParOf" srcId="{B6D5CA9A-D39F-4FC7-B016-744A8CAAFD13}" destId="{158D68EA-64BD-401A-B12B-0EE9D847DA15}" srcOrd="1" destOrd="0" presId="urn:microsoft.com/office/officeart/2005/8/layout/hierarchy1"/>
    <dgm:cxn modelId="{D4FFC319-A951-4757-A78C-2B298266CFBC}" type="presParOf" srcId="{E3DE2CAD-726A-46B0-AD4C-1B02242473B8}" destId="{2F454BE7-1DA7-4DB8-BF76-1B504F5C98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98CEB-3900-4191-A20B-D06857CCF0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71802-AFE8-4FB4-9217-7042616705B8}">
      <dgm:prSet/>
      <dgm:spPr/>
      <dgm:t>
        <a:bodyPr/>
        <a:lstStyle/>
        <a:p>
          <a:r>
            <a:rPr lang="de-DE" b="0" i="0" baseline="0"/>
            <a:t>Nicht zum Schummeln, sondern zur Prüfungsvorbereitung</a:t>
          </a:r>
          <a:endParaRPr lang="en-US"/>
        </a:p>
      </dgm:t>
    </dgm:pt>
    <dgm:pt modelId="{427E66C3-FEF0-456B-92CB-7E569F8EE81E}" type="parTrans" cxnId="{B6E30567-CD26-497D-BFBE-D68242ABD99B}">
      <dgm:prSet/>
      <dgm:spPr/>
      <dgm:t>
        <a:bodyPr/>
        <a:lstStyle/>
        <a:p>
          <a:endParaRPr lang="en-US"/>
        </a:p>
      </dgm:t>
    </dgm:pt>
    <dgm:pt modelId="{86697495-92F2-4BA3-A886-7D21A5C7CBD8}" type="sibTrans" cxnId="{B6E30567-CD26-497D-BFBE-D68242ABD99B}">
      <dgm:prSet/>
      <dgm:spPr/>
      <dgm:t>
        <a:bodyPr/>
        <a:lstStyle/>
        <a:p>
          <a:endParaRPr lang="en-US"/>
        </a:p>
      </dgm:t>
    </dgm:pt>
    <dgm:pt modelId="{16E0C581-2F94-4553-9CD0-4B34DFEC4B60}">
      <dgm:prSet/>
      <dgm:spPr/>
      <dgm:t>
        <a:bodyPr/>
        <a:lstStyle/>
        <a:p>
          <a:r>
            <a:rPr lang="de-DE" b="0" i="0" baseline="0"/>
            <a:t>Alle wichtigen Inhalte notieren</a:t>
          </a:r>
          <a:endParaRPr lang="en-US"/>
        </a:p>
      </dgm:t>
    </dgm:pt>
    <dgm:pt modelId="{DDE6D796-3549-4CC9-8CD8-D8C2B54E0632}" type="parTrans" cxnId="{21016255-370F-4C8C-BB8E-836F6147FC6E}">
      <dgm:prSet/>
      <dgm:spPr/>
      <dgm:t>
        <a:bodyPr/>
        <a:lstStyle/>
        <a:p>
          <a:endParaRPr lang="en-US"/>
        </a:p>
      </dgm:t>
    </dgm:pt>
    <dgm:pt modelId="{BD32CB14-2964-4824-AEEC-B9146CBB2A25}" type="sibTrans" cxnId="{21016255-370F-4C8C-BB8E-836F6147FC6E}">
      <dgm:prSet/>
      <dgm:spPr/>
      <dgm:t>
        <a:bodyPr/>
        <a:lstStyle/>
        <a:p>
          <a:endParaRPr lang="en-US"/>
        </a:p>
      </dgm:t>
    </dgm:pt>
    <dgm:pt modelId="{9B991FB1-2DBB-4622-B28F-27D89E789511}">
      <dgm:prSet/>
      <dgm:spPr/>
      <dgm:t>
        <a:bodyPr/>
        <a:lstStyle/>
        <a:p>
          <a:r>
            <a:rPr lang="de-DE" b="0" i="0" baseline="0"/>
            <a:t>Schrittweise kürzen auf das Wesentliche</a:t>
          </a:r>
          <a:endParaRPr lang="en-US"/>
        </a:p>
      </dgm:t>
    </dgm:pt>
    <dgm:pt modelId="{454933ED-58BC-492E-A92C-D23D2A644A31}" type="parTrans" cxnId="{20F966D7-8B0D-4D0D-8F73-9FC10C1DE665}">
      <dgm:prSet/>
      <dgm:spPr/>
      <dgm:t>
        <a:bodyPr/>
        <a:lstStyle/>
        <a:p>
          <a:endParaRPr lang="en-US"/>
        </a:p>
      </dgm:t>
    </dgm:pt>
    <dgm:pt modelId="{CC718C43-9F98-41BF-A864-B1814C2685ED}" type="sibTrans" cxnId="{20F966D7-8B0D-4D0D-8F73-9FC10C1DE665}">
      <dgm:prSet/>
      <dgm:spPr/>
      <dgm:t>
        <a:bodyPr/>
        <a:lstStyle/>
        <a:p>
          <a:endParaRPr lang="en-US"/>
        </a:p>
      </dgm:t>
    </dgm:pt>
    <dgm:pt modelId="{C85D1433-6C7E-4907-995D-536E7E6D83AE}">
      <dgm:prSet/>
      <dgm:spPr/>
      <dgm:t>
        <a:bodyPr/>
        <a:lstStyle/>
        <a:p>
          <a:r>
            <a:rPr lang="de-DE" b="0" i="0" baseline="0"/>
            <a:t>Zettel auswendig lernen</a:t>
          </a:r>
          <a:endParaRPr lang="en-US"/>
        </a:p>
      </dgm:t>
    </dgm:pt>
    <dgm:pt modelId="{1102F698-1954-41BD-AAF1-9833671003F0}" type="parTrans" cxnId="{9A2644FD-EBF6-4314-8544-F5735626B91B}">
      <dgm:prSet/>
      <dgm:spPr/>
      <dgm:t>
        <a:bodyPr/>
        <a:lstStyle/>
        <a:p>
          <a:endParaRPr lang="en-US"/>
        </a:p>
      </dgm:t>
    </dgm:pt>
    <dgm:pt modelId="{5F04E609-78B6-485B-B261-CEDE0126FAEC}" type="sibTrans" cxnId="{9A2644FD-EBF6-4314-8544-F5735626B91B}">
      <dgm:prSet/>
      <dgm:spPr/>
      <dgm:t>
        <a:bodyPr/>
        <a:lstStyle/>
        <a:p>
          <a:endParaRPr lang="en-US"/>
        </a:p>
      </dgm:t>
    </dgm:pt>
    <dgm:pt modelId="{FA01B5EA-3E57-4627-9248-9F10DE66E5D2}">
      <dgm:prSet/>
      <dgm:spPr/>
      <dgm:t>
        <a:bodyPr/>
        <a:lstStyle/>
        <a:p>
          <a:r>
            <a:rPr lang="de-DE" b="0" i="0" baseline="0"/>
            <a:t>Optimale Vorbereitung durch Reduktion und Wiederholung</a:t>
          </a:r>
          <a:endParaRPr lang="en-US"/>
        </a:p>
      </dgm:t>
    </dgm:pt>
    <dgm:pt modelId="{552DDFD1-B791-4B89-9B36-8633D81CF9C0}" type="parTrans" cxnId="{F5C30DB1-4F82-49E9-BBB3-724DDF0DDDC1}">
      <dgm:prSet/>
      <dgm:spPr/>
      <dgm:t>
        <a:bodyPr/>
        <a:lstStyle/>
        <a:p>
          <a:endParaRPr lang="en-US"/>
        </a:p>
      </dgm:t>
    </dgm:pt>
    <dgm:pt modelId="{C8F92348-E2E1-4B3D-B3E6-FD43044120E1}" type="sibTrans" cxnId="{F5C30DB1-4F82-49E9-BBB3-724DDF0DDDC1}">
      <dgm:prSet/>
      <dgm:spPr/>
      <dgm:t>
        <a:bodyPr/>
        <a:lstStyle/>
        <a:p>
          <a:endParaRPr lang="en-US"/>
        </a:p>
      </dgm:t>
    </dgm:pt>
    <dgm:pt modelId="{50FBD1D7-DAD0-4BA3-91CB-DB15AC348D71}" type="pres">
      <dgm:prSet presAssocID="{2EA98CEB-3900-4191-A20B-D06857CCF02F}" presName="Name0" presStyleCnt="0">
        <dgm:presLayoutVars>
          <dgm:dir/>
          <dgm:animLvl val="lvl"/>
          <dgm:resizeHandles val="exact"/>
        </dgm:presLayoutVars>
      </dgm:prSet>
      <dgm:spPr/>
    </dgm:pt>
    <dgm:pt modelId="{3A0658C9-E29B-49D7-86FF-ECE749C3A44A}" type="pres">
      <dgm:prSet presAssocID="{14371802-AFE8-4FB4-9217-7042616705B8}" presName="linNode" presStyleCnt="0"/>
      <dgm:spPr/>
    </dgm:pt>
    <dgm:pt modelId="{FFB1EA91-CCB5-4037-BF5D-AD9D35730802}" type="pres">
      <dgm:prSet presAssocID="{14371802-AFE8-4FB4-9217-7042616705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1EBE2EB-19B8-4BA1-8D7F-76C197442FB4}" type="pres">
      <dgm:prSet presAssocID="{86697495-92F2-4BA3-A886-7D21A5C7CBD8}" presName="sp" presStyleCnt="0"/>
      <dgm:spPr/>
    </dgm:pt>
    <dgm:pt modelId="{EF391F9B-2F5B-40D8-8B75-CA4AEE192CC2}" type="pres">
      <dgm:prSet presAssocID="{16E0C581-2F94-4553-9CD0-4B34DFEC4B60}" presName="linNode" presStyleCnt="0"/>
      <dgm:spPr/>
    </dgm:pt>
    <dgm:pt modelId="{8E9AEA0E-EB27-4F3E-9834-4803F3EFCEE9}" type="pres">
      <dgm:prSet presAssocID="{16E0C581-2F94-4553-9CD0-4B34DFEC4B6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BC1157A-B539-40E6-8D9F-576C5B8ED954}" type="pres">
      <dgm:prSet presAssocID="{BD32CB14-2964-4824-AEEC-B9146CBB2A25}" presName="sp" presStyleCnt="0"/>
      <dgm:spPr/>
    </dgm:pt>
    <dgm:pt modelId="{71F1630A-0E01-4A1B-9D0A-880789F04069}" type="pres">
      <dgm:prSet presAssocID="{9B991FB1-2DBB-4622-B28F-27D89E789511}" presName="linNode" presStyleCnt="0"/>
      <dgm:spPr/>
    </dgm:pt>
    <dgm:pt modelId="{22EAFBB3-B482-46CB-ADB6-CC3BF375AEFB}" type="pres">
      <dgm:prSet presAssocID="{9B991FB1-2DBB-4622-B28F-27D89E78951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117045E-5F4B-4500-A021-BFB02601002B}" type="pres">
      <dgm:prSet presAssocID="{CC718C43-9F98-41BF-A864-B1814C2685ED}" presName="sp" presStyleCnt="0"/>
      <dgm:spPr/>
    </dgm:pt>
    <dgm:pt modelId="{38446B1B-117C-4EAB-BDBA-555F80813C97}" type="pres">
      <dgm:prSet presAssocID="{C85D1433-6C7E-4907-995D-536E7E6D83AE}" presName="linNode" presStyleCnt="0"/>
      <dgm:spPr/>
    </dgm:pt>
    <dgm:pt modelId="{E4DB647A-31D2-412F-9880-625333D0518B}" type="pres">
      <dgm:prSet presAssocID="{C85D1433-6C7E-4907-995D-536E7E6D83A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F35D511-30E6-4694-8A09-47564919337D}" type="pres">
      <dgm:prSet presAssocID="{5F04E609-78B6-485B-B261-CEDE0126FAEC}" presName="sp" presStyleCnt="0"/>
      <dgm:spPr/>
    </dgm:pt>
    <dgm:pt modelId="{EFB8D809-2967-46E9-A77B-C4FC941E81BF}" type="pres">
      <dgm:prSet presAssocID="{FA01B5EA-3E57-4627-9248-9F10DE66E5D2}" presName="linNode" presStyleCnt="0"/>
      <dgm:spPr/>
    </dgm:pt>
    <dgm:pt modelId="{DFACF2F5-95AF-45AA-ADA5-8BAE583180B0}" type="pres">
      <dgm:prSet presAssocID="{FA01B5EA-3E57-4627-9248-9F10DE66E5D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551C606-510E-4209-A87F-50156735C7E6}" type="presOf" srcId="{2EA98CEB-3900-4191-A20B-D06857CCF02F}" destId="{50FBD1D7-DAD0-4BA3-91CB-DB15AC348D71}" srcOrd="0" destOrd="0" presId="urn:microsoft.com/office/officeart/2005/8/layout/vList5"/>
    <dgm:cxn modelId="{427DB73F-8352-48FB-9C0E-442B7440754E}" type="presOf" srcId="{C85D1433-6C7E-4907-995D-536E7E6D83AE}" destId="{E4DB647A-31D2-412F-9880-625333D0518B}" srcOrd="0" destOrd="0" presId="urn:microsoft.com/office/officeart/2005/8/layout/vList5"/>
    <dgm:cxn modelId="{06232963-9DED-4123-8807-2FD50F509B13}" type="presOf" srcId="{FA01B5EA-3E57-4627-9248-9F10DE66E5D2}" destId="{DFACF2F5-95AF-45AA-ADA5-8BAE583180B0}" srcOrd="0" destOrd="0" presId="urn:microsoft.com/office/officeart/2005/8/layout/vList5"/>
    <dgm:cxn modelId="{B6E30567-CD26-497D-BFBE-D68242ABD99B}" srcId="{2EA98CEB-3900-4191-A20B-D06857CCF02F}" destId="{14371802-AFE8-4FB4-9217-7042616705B8}" srcOrd="0" destOrd="0" parTransId="{427E66C3-FEF0-456B-92CB-7E569F8EE81E}" sibTransId="{86697495-92F2-4BA3-A886-7D21A5C7CBD8}"/>
    <dgm:cxn modelId="{6817BF54-7C15-4F49-BE28-317438CF4256}" type="presOf" srcId="{16E0C581-2F94-4553-9CD0-4B34DFEC4B60}" destId="{8E9AEA0E-EB27-4F3E-9834-4803F3EFCEE9}" srcOrd="0" destOrd="0" presId="urn:microsoft.com/office/officeart/2005/8/layout/vList5"/>
    <dgm:cxn modelId="{21016255-370F-4C8C-BB8E-836F6147FC6E}" srcId="{2EA98CEB-3900-4191-A20B-D06857CCF02F}" destId="{16E0C581-2F94-4553-9CD0-4B34DFEC4B60}" srcOrd="1" destOrd="0" parTransId="{DDE6D796-3549-4CC9-8CD8-D8C2B54E0632}" sibTransId="{BD32CB14-2964-4824-AEEC-B9146CBB2A25}"/>
    <dgm:cxn modelId="{5C3C16AE-C6A0-49F8-AD23-04A3BEAA0BB8}" type="presOf" srcId="{9B991FB1-2DBB-4622-B28F-27D89E789511}" destId="{22EAFBB3-B482-46CB-ADB6-CC3BF375AEFB}" srcOrd="0" destOrd="0" presId="urn:microsoft.com/office/officeart/2005/8/layout/vList5"/>
    <dgm:cxn modelId="{F5C30DB1-4F82-49E9-BBB3-724DDF0DDDC1}" srcId="{2EA98CEB-3900-4191-A20B-D06857CCF02F}" destId="{FA01B5EA-3E57-4627-9248-9F10DE66E5D2}" srcOrd="4" destOrd="0" parTransId="{552DDFD1-B791-4B89-9B36-8633D81CF9C0}" sibTransId="{C8F92348-E2E1-4B3D-B3E6-FD43044120E1}"/>
    <dgm:cxn modelId="{60BDDDD4-BED5-4945-8C24-008FCA3A8682}" type="presOf" srcId="{14371802-AFE8-4FB4-9217-7042616705B8}" destId="{FFB1EA91-CCB5-4037-BF5D-AD9D35730802}" srcOrd="0" destOrd="0" presId="urn:microsoft.com/office/officeart/2005/8/layout/vList5"/>
    <dgm:cxn modelId="{20F966D7-8B0D-4D0D-8F73-9FC10C1DE665}" srcId="{2EA98CEB-3900-4191-A20B-D06857CCF02F}" destId="{9B991FB1-2DBB-4622-B28F-27D89E789511}" srcOrd="2" destOrd="0" parTransId="{454933ED-58BC-492E-A92C-D23D2A644A31}" sibTransId="{CC718C43-9F98-41BF-A864-B1814C2685ED}"/>
    <dgm:cxn modelId="{9A2644FD-EBF6-4314-8544-F5735626B91B}" srcId="{2EA98CEB-3900-4191-A20B-D06857CCF02F}" destId="{C85D1433-6C7E-4907-995D-536E7E6D83AE}" srcOrd="3" destOrd="0" parTransId="{1102F698-1954-41BD-AAF1-9833671003F0}" sibTransId="{5F04E609-78B6-485B-B261-CEDE0126FAEC}"/>
    <dgm:cxn modelId="{DD5B26A1-9595-44AB-A049-01BFDD7EE583}" type="presParOf" srcId="{50FBD1D7-DAD0-4BA3-91CB-DB15AC348D71}" destId="{3A0658C9-E29B-49D7-86FF-ECE749C3A44A}" srcOrd="0" destOrd="0" presId="urn:microsoft.com/office/officeart/2005/8/layout/vList5"/>
    <dgm:cxn modelId="{7027AE17-5757-4450-94AD-25CECAC80724}" type="presParOf" srcId="{3A0658C9-E29B-49D7-86FF-ECE749C3A44A}" destId="{FFB1EA91-CCB5-4037-BF5D-AD9D35730802}" srcOrd="0" destOrd="0" presId="urn:microsoft.com/office/officeart/2005/8/layout/vList5"/>
    <dgm:cxn modelId="{9F5DB7F2-6D15-41F2-A03A-E9CFA0CA05AD}" type="presParOf" srcId="{50FBD1D7-DAD0-4BA3-91CB-DB15AC348D71}" destId="{61EBE2EB-19B8-4BA1-8D7F-76C197442FB4}" srcOrd="1" destOrd="0" presId="urn:microsoft.com/office/officeart/2005/8/layout/vList5"/>
    <dgm:cxn modelId="{59A8D883-B317-410A-97CC-E8F2A77BF485}" type="presParOf" srcId="{50FBD1D7-DAD0-4BA3-91CB-DB15AC348D71}" destId="{EF391F9B-2F5B-40D8-8B75-CA4AEE192CC2}" srcOrd="2" destOrd="0" presId="urn:microsoft.com/office/officeart/2005/8/layout/vList5"/>
    <dgm:cxn modelId="{E5F71D8C-08B7-4254-87DE-EAB209DF55D9}" type="presParOf" srcId="{EF391F9B-2F5B-40D8-8B75-CA4AEE192CC2}" destId="{8E9AEA0E-EB27-4F3E-9834-4803F3EFCEE9}" srcOrd="0" destOrd="0" presId="urn:microsoft.com/office/officeart/2005/8/layout/vList5"/>
    <dgm:cxn modelId="{D5FCAB94-DDAE-47CC-ABFC-67EDF1C203CF}" type="presParOf" srcId="{50FBD1D7-DAD0-4BA3-91CB-DB15AC348D71}" destId="{1BC1157A-B539-40E6-8D9F-576C5B8ED954}" srcOrd="3" destOrd="0" presId="urn:microsoft.com/office/officeart/2005/8/layout/vList5"/>
    <dgm:cxn modelId="{1E833251-8CAC-4CBD-A2B3-0ED4159277F5}" type="presParOf" srcId="{50FBD1D7-DAD0-4BA3-91CB-DB15AC348D71}" destId="{71F1630A-0E01-4A1B-9D0A-880789F04069}" srcOrd="4" destOrd="0" presId="urn:microsoft.com/office/officeart/2005/8/layout/vList5"/>
    <dgm:cxn modelId="{3E4F25FD-690F-4038-A7F0-4214233FC495}" type="presParOf" srcId="{71F1630A-0E01-4A1B-9D0A-880789F04069}" destId="{22EAFBB3-B482-46CB-ADB6-CC3BF375AEFB}" srcOrd="0" destOrd="0" presId="urn:microsoft.com/office/officeart/2005/8/layout/vList5"/>
    <dgm:cxn modelId="{D2C2F7E7-BC1E-4B71-91F1-9896A4C7F1C5}" type="presParOf" srcId="{50FBD1D7-DAD0-4BA3-91CB-DB15AC348D71}" destId="{4117045E-5F4B-4500-A021-BFB02601002B}" srcOrd="5" destOrd="0" presId="urn:microsoft.com/office/officeart/2005/8/layout/vList5"/>
    <dgm:cxn modelId="{2AD18A78-4C26-4E97-B795-B4E9DB73C058}" type="presParOf" srcId="{50FBD1D7-DAD0-4BA3-91CB-DB15AC348D71}" destId="{38446B1B-117C-4EAB-BDBA-555F80813C97}" srcOrd="6" destOrd="0" presId="urn:microsoft.com/office/officeart/2005/8/layout/vList5"/>
    <dgm:cxn modelId="{32DB3125-0185-4E8E-9641-3599914720DF}" type="presParOf" srcId="{38446B1B-117C-4EAB-BDBA-555F80813C97}" destId="{E4DB647A-31D2-412F-9880-625333D0518B}" srcOrd="0" destOrd="0" presId="urn:microsoft.com/office/officeart/2005/8/layout/vList5"/>
    <dgm:cxn modelId="{52275102-7BCD-4292-B192-26ADF646D223}" type="presParOf" srcId="{50FBD1D7-DAD0-4BA3-91CB-DB15AC348D71}" destId="{BF35D511-30E6-4694-8A09-47564919337D}" srcOrd="7" destOrd="0" presId="urn:microsoft.com/office/officeart/2005/8/layout/vList5"/>
    <dgm:cxn modelId="{9D7A15B5-99D7-4CB0-81B7-FBE22E4368C8}" type="presParOf" srcId="{50FBD1D7-DAD0-4BA3-91CB-DB15AC348D71}" destId="{EFB8D809-2967-46E9-A77B-C4FC941E81BF}" srcOrd="8" destOrd="0" presId="urn:microsoft.com/office/officeart/2005/8/layout/vList5"/>
    <dgm:cxn modelId="{2CC5FBA6-59C6-430B-9986-E09E58DBED87}" type="presParOf" srcId="{EFB8D809-2967-46E9-A77B-C4FC941E81BF}" destId="{DFACF2F5-95AF-45AA-ADA5-8BAE583180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3498D-B2B2-4A8E-9F31-773CD7EDAA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DA2A73-DB2F-4676-8EFB-D298258A85B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Texte laut vorlesen und aufnehmen</a:t>
          </a:r>
          <a:endParaRPr lang="en-US"/>
        </a:p>
      </dgm:t>
    </dgm:pt>
    <dgm:pt modelId="{3A7073DB-EADA-4B83-B456-24A2961C1706}" type="parTrans" cxnId="{C551DC51-370E-4713-8D33-9C99E514562F}">
      <dgm:prSet/>
      <dgm:spPr/>
      <dgm:t>
        <a:bodyPr/>
        <a:lstStyle/>
        <a:p>
          <a:endParaRPr lang="en-US"/>
        </a:p>
      </dgm:t>
    </dgm:pt>
    <dgm:pt modelId="{0A2AE079-717B-442A-BA12-DB0819A1F2BD}" type="sibTrans" cxnId="{C551DC51-370E-4713-8D33-9C99E514562F}">
      <dgm:prSet/>
      <dgm:spPr/>
      <dgm:t>
        <a:bodyPr/>
        <a:lstStyle/>
        <a:p>
          <a:endParaRPr lang="en-US"/>
        </a:p>
      </dgm:t>
    </dgm:pt>
    <dgm:pt modelId="{0D68D2A4-1999-4EE5-9E87-9D43D6A1BEA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Beim Hören mitsprechen und Pausen einbauen</a:t>
          </a:r>
          <a:endParaRPr lang="en-US"/>
        </a:p>
      </dgm:t>
    </dgm:pt>
    <dgm:pt modelId="{A7BF79E6-B18D-414F-B249-087F3A255B20}" type="parTrans" cxnId="{DB7EB7FF-C82E-47D1-868F-21C2413A4904}">
      <dgm:prSet/>
      <dgm:spPr/>
      <dgm:t>
        <a:bodyPr/>
        <a:lstStyle/>
        <a:p>
          <a:endParaRPr lang="en-US"/>
        </a:p>
      </dgm:t>
    </dgm:pt>
    <dgm:pt modelId="{1DE7331B-968B-4B41-9B90-981395B60D3A}" type="sibTrans" cxnId="{DB7EB7FF-C82E-47D1-868F-21C2413A4904}">
      <dgm:prSet/>
      <dgm:spPr/>
      <dgm:t>
        <a:bodyPr/>
        <a:lstStyle/>
        <a:p>
          <a:endParaRPr lang="en-US"/>
        </a:p>
      </dgm:t>
    </dgm:pt>
    <dgm:pt modelId="{47CBD09F-2FC2-48E3-94BA-49F3C7666AA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Gedanklich wiederholen und später mitlesen</a:t>
          </a:r>
          <a:endParaRPr lang="en-US"/>
        </a:p>
      </dgm:t>
    </dgm:pt>
    <dgm:pt modelId="{6CD7C4EF-CF4D-42F8-9074-D899CCFE5927}" type="parTrans" cxnId="{7AEB969C-CA6C-4B38-B96A-5CC0A6A763EB}">
      <dgm:prSet/>
      <dgm:spPr/>
      <dgm:t>
        <a:bodyPr/>
        <a:lstStyle/>
        <a:p>
          <a:endParaRPr lang="en-US"/>
        </a:p>
      </dgm:t>
    </dgm:pt>
    <dgm:pt modelId="{270C992D-0A69-4FB7-903D-6D5D163F71C9}" type="sibTrans" cxnId="{7AEB969C-CA6C-4B38-B96A-5CC0A6A763EB}">
      <dgm:prSet/>
      <dgm:spPr/>
      <dgm:t>
        <a:bodyPr/>
        <a:lstStyle/>
        <a:p>
          <a:endParaRPr lang="en-US"/>
        </a:p>
      </dgm:t>
    </dgm:pt>
    <dgm:pt modelId="{287CCAEF-60B2-47CC-B3BE-1EC29D4F133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Ideal für mündliche Prüfungen &amp; Sprachenlernen</a:t>
          </a:r>
          <a:endParaRPr lang="en-US"/>
        </a:p>
      </dgm:t>
    </dgm:pt>
    <dgm:pt modelId="{EC5E5651-C016-4C01-87C1-0800E6A3C7DE}" type="parTrans" cxnId="{8F7A7304-AE38-4377-A7A9-AE066D0813C6}">
      <dgm:prSet/>
      <dgm:spPr/>
      <dgm:t>
        <a:bodyPr/>
        <a:lstStyle/>
        <a:p>
          <a:endParaRPr lang="en-US"/>
        </a:p>
      </dgm:t>
    </dgm:pt>
    <dgm:pt modelId="{36F7580D-4B03-4A9E-8BEF-B206621E2D25}" type="sibTrans" cxnId="{8F7A7304-AE38-4377-A7A9-AE066D0813C6}">
      <dgm:prSet/>
      <dgm:spPr/>
      <dgm:t>
        <a:bodyPr/>
        <a:lstStyle/>
        <a:p>
          <a:endParaRPr lang="en-US"/>
        </a:p>
      </dgm:t>
    </dgm:pt>
    <dgm:pt modelId="{0F302F0D-2124-4865-BB83-21DA248F126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baseline="0"/>
            <a:t>Lernen unterwegs oder nebenbei möglich</a:t>
          </a:r>
          <a:endParaRPr lang="en-US"/>
        </a:p>
      </dgm:t>
    </dgm:pt>
    <dgm:pt modelId="{A8B78392-7274-4BB4-82EC-7D6A2326D19F}" type="parTrans" cxnId="{C15B84D4-384F-48F9-84E4-4E49F7C631EB}">
      <dgm:prSet/>
      <dgm:spPr/>
      <dgm:t>
        <a:bodyPr/>
        <a:lstStyle/>
        <a:p>
          <a:endParaRPr lang="en-US"/>
        </a:p>
      </dgm:t>
    </dgm:pt>
    <dgm:pt modelId="{70D20602-1AF6-4F5E-BA78-D82F452445EC}" type="sibTrans" cxnId="{C15B84D4-384F-48F9-84E4-4E49F7C631EB}">
      <dgm:prSet/>
      <dgm:spPr/>
      <dgm:t>
        <a:bodyPr/>
        <a:lstStyle/>
        <a:p>
          <a:endParaRPr lang="en-US"/>
        </a:p>
      </dgm:t>
    </dgm:pt>
    <dgm:pt modelId="{56C3B8A6-F31D-4012-BDCE-D65420C59F7C}" type="pres">
      <dgm:prSet presAssocID="{CCA3498D-B2B2-4A8E-9F31-773CD7EDAAE0}" presName="root" presStyleCnt="0">
        <dgm:presLayoutVars>
          <dgm:dir/>
          <dgm:resizeHandles val="exact"/>
        </dgm:presLayoutVars>
      </dgm:prSet>
      <dgm:spPr/>
    </dgm:pt>
    <dgm:pt modelId="{F8215E3D-1034-422E-BBA4-4AE12443924D}" type="pres">
      <dgm:prSet presAssocID="{83DA2A73-DB2F-4676-8EFB-D298258A85BB}" presName="compNode" presStyleCnt="0"/>
      <dgm:spPr/>
    </dgm:pt>
    <dgm:pt modelId="{F2461154-F496-45C0-840D-4BA027B26CC5}" type="pres">
      <dgm:prSet presAssocID="{83DA2A73-DB2F-4676-8EFB-D298258A85BB}" presName="bgRect" presStyleLbl="bgShp" presStyleIdx="0" presStyleCnt="5"/>
      <dgm:spPr/>
    </dgm:pt>
    <dgm:pt modelId="{8FCFC278-49B2-4071-A552-1B29E1420831}" type="pres">
      <dgm:prSet presAssocID="{83DA2A73-DB2F-4676-8EFB-D298258A85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pfhörer"/>
        </a:ext>
      </dgm:extLst>
    </dgm:pt>
    <dgm:pt modelId="{C118124C-710B-4AEF-A462-FB9C96F76B0C}" type="pres">
      <dgm:prSet presAssocID="{83DA2A73-DB2F-4676-8EFB-D298258A85BB}" presName="spaceRect" presStyleCnt="0"/>
      <dgm:spPr/>
    </dgm:pt>
    <dgm:pt modelId="{C62321B2-43EC-45C0-BA24-3664A0326B64}" type="pres">
      <dgm:prSet presAssocID="{83DA2A73-DB2F-4676-8EFB-D298258A85BB}" presName="parTx" presStyleLbl="revTx" presStyleIdx="0" presStyleCnt="5">
        <dgm:presLayoutVars>
          <dgm:chMax val="0"/>
          <dgm:chPref val="0"/>
        </dgm:presLayoutVars>
      </dgm:prSet>
      <dgm:spPr/>
    </dgm:pt>
    <dgm:pt modelId="{FD7714D2-04D0-4454-AEF8-6EB757728A93}" type="pres">
      <dgm:prSet presAssocID="{0A2AE079-717B-442A-BA12-DB0819A1F2BD}" presName="sibTrans" presStyleCnt="0"/>
      <dgm:spPr/>
    </dgm:pt>
    <dgm:pt modelId="{5DF69C6C-BA4E-4C7B-9548-6102FB3777EE}" type="pres">
      <dgm:prSet presAssocID="{0D68D2A4-1999-4EE5-9E87-9D43D6A1BEAB}" presName="compNode" presStyleCnt="0"/>
      <dgm:spPr/>
    </dgm:pt>
    <dgm:pt modelId="{606257AE-F568-4953-899A-9CA4161032DD}" type="pres">
      <dgm:prSet presAssocID="{0D68D2A4-1999-4EE5-9E87-9D43D6A1BEAB}" presName="bgRect" presStyleLbl="bgShp" presStyleIdx="1" presStyleCnt="5"/>
      <dgm:spPr/>
    </dgm:pt>
    <dgm:pt modelId="{599B87D9-CEFC-4429-83B5-2F850796A673}" type="pres">
      <dgm:prSet presAssocID="{0D68D2A4-1999-4EE5-9E87-9D43D6A1BE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n"/>
        </a:ext>
      </dgm:extLst>
    </dgm:pt>
    <dgm:pt modelId="{402447FA-F5E8-4A81-BDC8-5F48C63B037D}" type="pres">
      <dgm:prSet presAssocID="{0D68D2A4-1999-4EE5-9E87-9D43D6A1BEAB}" presName="spaceRect" presStyleCnt="0"/>
      <dgm:spPr/>
    </dgm:pt>
    <dgm:pt modelId="{3EB7A8FA-41F9-4FDE-B9B8-21CED662030F}" type="pres">
      <dgm:prSet presAssocID="{0D68D2A4-1999-4EE5-9E87-9D43D6A1BEAB}" presName="parTx" presStyleLbl="revTx" presStyleIdx="1" presStyleCnt="5">
        <dgm:presLayoutVars>
          <dgm:chMax val="0"/>
          <dgm:chPref val="0"/>
        </dgm:presLayoutVars>
      </dgm:prSet>
      <dgm:spPr/>
    </dgm:pt>
    <dgm:pt modelId="{9F9AA9DD-FCDB-4BC1-9FA5-4CE39B993E33}" type="pres">
      <dgm:prSet presAssocID="{1DE7331B-968B-4B41-9B90-981395B60D3A}" presName="sibTrans" presStyleCnt="0"/>
      <dgm:spPr/>
    </dgm:pt>
    <dgm:pt modelId="{ACDB7310-F88D-41AB-8EFC-1518D3BE5667}" type="pres">
      <dgm:prSet presAssocID="{47CBD09F-2FC2-48E3-94BA-49F3C7666AAE}" presName="compNode" presStyleCnt="0"/>
      <dgm:spPr/>
    </dgm:pt>
    <dgm:pt modelId="{BE4342DA-3733-4659-91AF-F39D38F8368E}" type="pres">
      <dgm:prSet presAssocID="{47CBD09F-2FC2-48E3-94BA-49F3C7666AAE}" presName="bgRect" presStyleLbl="bgShp" presStyleIdx="2" presStyleCnt="5"/>
      <dgm:spPr/>
    </dgm:pt>
    <dgm:pt modelId="{79B7F005-87E9-4D4B-99FF-2DBC22F96979}" type="pres">
      <dgm:prSet presAssocID="{47CBD09F-2FC2-48E3-94BA-49F3C7666A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holen"/>
        </a:ext>
      </dgm:extLst>
    </dgm:pt>
    <dgm:pt modelId="{75C8CAB6-0648-4AFB-B03C-623B5CBA4B8B}" type="pres">
      <dgm:prSet presAssocID="{47CBD09F-2FC2-48E3-94BA-49F3C7666AAE}" presName="spaceRect" presStyleCnt="0"/>
      <dgm:spPr/>
    </dgm:pt>
    <dgm:pt modelId="{E0AACDFB-2334-4769-BBAF-C515117EE64B}" type="pres">
      <dgm:prSet presAssocID="{47CBD09F-2FC2-48E3-94BA-49F3C7666AAE}" presName="parTx" presStyleLbl="revTx" presStyleIdx="2" presStyleCnt="5">
        <dgm:presLayoutVars>
          <dgm:chMax val="0"/>
          <dgm:chPref val="0"/>
        </dgm:presLayoutVars>
      </dgm:prSet>
      <dgm:spPr/>
    </dgm:pt>
    <dgm:pt modelId="{33A94079-B86F-4FA4-8F81-21D472110297}" type="pres">
      <dgm:prSet presAssocID="{270C992D-0A69-4FB7-903D-6D5D163F71C9}" presName="sibTrans" presStyleCnt="0"/>
      <dgm:spPr/>
    </dgm:pt>
    <dgm:pt modelId="{9178DF29-EAC9-4C87-9C5B-77528CFAD597}" type="pres">
      <dgm:prSet presAssocID="{287CCAEF-60B2-47CC-B3BE-1EC29D4F133C}" presName="compNode" presStyleCnt="0"/>
      <dgm:spPr/>
    </dgm:pt>
    <dgm:pt modelId="{AC3A5459-A64F-48AB-A307-1E94A3ACBBD2}" type="pres">
      <dgm:prSet presAssocID="{287CCAEF-60B2-47CC-B3BE-1EC29D4F133C}" presName="bgRect" presStyleLbl="bgShp" presStyleIdx="3" presStyleCnt="5"/>
      <dgm:spPr/>
    </dgm:pt>
    <dgm:pt modelId="{45EC0AFF-A167-4989-B97A-D54AB4CF0A91}" type="pres">
      <dgm:prSet presAssocID="{287CCAEF-60B2-47CC-B3BE-1EC29D4F13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9C3272A9-7AA0-4FD1-9AF6-A29680D3629D}" type="pres">
      <dgm:prSet presAssocID="{287CCAEF-60B2-47CC-B3BE-1EC29D4F133C}" presName="spaceRect" presStyleCnt="0"/>
      <dgm:spPr/>
    </dgm:pt>
    <dgm:pt modelId="{390FE5F1-ECDF-4575-81C9-5AA20B4A2C02}" type="pres">
      <dgm:prSet presAssocID="{287CCAEF-60B2-47CC-B3BE-1EC29D4F133C}" presName="parTx" presStyleLbl="revTx" presStyleIdx="3" presStyleCnt="5">
        <dgm:presLayoutVars>
          <dgm:chMax val="0"/>
          <dgm:chPref val="0"/>
        </dgm:presLayoutVars>
      </dgm:prSet>
      <dgm:spPr/>
    </dgm:pt>
    <dgm:pt modelId="{23E6EC27-D70B-4C1E-B345-633B77BD6999}" type="pres">
      <dgm:prSet presAssocID="{36F7580D-4B03-4A9E-8BEF-B206621E2D25}" presName="sibTrans" presStyleCnt="0"/>
      <dgm:spPr/>
    </dgm:pt>
    <dgm:pt modelId="{3EB7A2A7-8788-4E4C-89BB-12FA4CDC8FCA}" type="pres">
      <dgm:prSet presAssocID="{0F302F0D-2124-4865-BB83-21DA248F1267}" presName="compNode" presStyleCnt="0"/>
      <dgm:spPr/>
    </dgm:pt>
    <dgm:pt modelId="{1C77CF21-7A11-41B9-9E7C-0AAB60DC5482}" type="pres">
      <dgm:prSet presAssocID="{0F302F0D-2124-4865-BB83-21DA248F1267}" presName="bgRect" presStyleLbl="bgShp" presStyleIdx="4" presStyleCnt="5"/>
      <dgm:spPr/>
    </dgm:pt>
    <dgm:pt modelId="{61B6A432-55FF-4F13-860D-CF3B94522720}" type="pres">
      <dgm:prSet presAssocID="{0F302F0D-2124-4865-BB83-21DA248F12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5CE9E4-C417-4800-9B97-C451081297A4}" type="pres">
      <dgm:prSet presAssocID="{0F302F0D-2124-4865-BB83-21DA248F1267}" presName="spaceRect" presStyleCnt="0"/>
      <dgm:spPr/>
    </dgm:pt>
    <dgm:pt modelId="{C42DFF08-1A41-4A0E-96E6-D3D39BD6BC5C}" type="pres">
      <dgm:prSet presAssocID="{0F302F0D-2124-4865-BB83-21DA248F12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F7A7304-AE38-4377-A7A9-AE066D0813C6}" srcId="{CCA3498D-B2B2-4A8E-9F31-773CD7EDAAE0}" destId="{287CCAEF-60B2-47CC-B3BE-1EC29D4F133C}" srcOrd="3" destOrd="0" parTransId="{EC5E5651-C016-4C01-87C1-0800E6A3C7DE}" sibTransId="{36F7580D-4B03-4A9E-8BEF-B206621E2D25}"/>
    <dgm:cxn modelId="{D51B8638-3AD3-4650-9FDB-779AFB5762B0}" type="presOf" srcId="{0F302F0D-2124-4865-BB83-21DA248F1267}" destId="{C42DFF08-1A41-4A0E-96E6-D3D39BD6BC5C}" srcOrd="0" destOrd="0" presId="urn:microsoft.com/office/officeart/2018/2/layout/IconVerticalSolidList"/>
    <dgm:cxn modelId="{2B145047-A835-4046-B9EC-E129123EC28D}" type="presOf" srcId="{CCA3498D-B2B2-4A8E-9F31-773CD7EDAAE0}" destId="{56C3B8A6-F31D-4012-BDCE-D65420C59F7C}" srcOrd="0" destOrd="0" presId="urn:microsoft.com/office/officeart/2018/2/layout/IconVerticalSolidList"/>
    <dgm:cxn modelId="{C551DC51-370E-4713-8D33-9C99E514562F}" srcId="{CCA3498D-B2B2-4A8E-9F31-773CD7EDAAE0}" destId="{83DA2A73-DB2F-4676-8EFB-D298258A85BB}" srcOrd="0" destOrd="0" parTransId="{3A7073DB-EADA-4B83-B456-24A2961C1706}" sibTransId="{0A2AE079-717B-442A-BA12-DB0819A1F2BD}"/>
    <dgm:cxn modelId="{7AEB969C-CA6C-4B38-B96A-5CC0A6A763EB}" srcId="{CCA3498D-B2B2-4A8E-9F31-773CD7EDAAE0}" destId="{47CBD09F-2FC2-48E3-94BA-49F3C7666AAE}" srcOrd="2" destOrd="0" parTransId="{6CD7C4EF-CF4D-42F8-9074-D899CCFE5927}" sibTransId="{270C992D-0A69-4FB7-903D-6D5D163F71C9}"/>
    <dgm:cxn modelId="{5175B7A5-CA54-450C-B83D-3290B1261FBA}" type="presOf" srcId="{47CBD09F-2FC2-48E3-94BA-49F3C7666AAE}" destId="{E0AACDFB-2334-4769-BBAF-C515117EE64B}" srcOrd="0" destOrd="0" presId="urn:microsoft.com/office/officeart/2018/2/layout/IconVerticalSolidList"/>
    <dgm:cxn modelId="{068D23AE-3CE5-41D4-B7CC-85B524AFCE3D}" type="presOf" srcId="{0D68D2A4-1999-4EE5-9E87-9D43D6A1BEAB}" destId="{3EB7A8FA-41F9-4FDE-B9B8-21CED662030F}" srcOrd="0" destOrd="0" presId="urn:microsoft.com/office/officeart/2018/2/layout/IconVerticalSolidList"/>
    <dgm:cxn modelId="{1BF3B3C5-7102-430D-96A6-4CC4C5817FA4}" type="presOf" srcId="{83DA2A73-DB2F-4676-8EFB-D298258A85BB}" destId="{C62321B2-43EC-45C0-BA24-3664A0326B64}" srcOrd="0" destOrd="0" presId="urn:microsoft.com/office/officeart/2018/2/layout/IconVerticalSolidList"/>
    <dgm:cxn modelId="{C15B84D4-384F-48F9-84E4-4E49F7C631EB}" srcId="{CCA3498D-B2B2-4A8E-9F31-773CD7EDAAE0}" destId="{0F302F0D-2124-4865-BB83-21DA248F1267}" srcOrd="4" destOrd="0" parTransId="{A8B78392-7274-4BB4-82EC-7D6A2326D19F}" sibTransId="{70D20602-1AF6-4F5E-BA78-D82F452445EC}"/>
    <dgm:cxn modelId="{1FAAD6F1-714D-40D4-8E37-2629668EB42B}" type="presOf" srcId="{287CCAEF-60B2-47CC-B3BE-1EC29D4F133C}" destId="{390FE5F1-ECDF-4575-81C9-5AA20B4A2C02}" srcOrd="0" destOrd="0" presId="urn:microsoft.com/office/officeart/2018/2/layout/IconVerticalSolidList"/>
    <dgm:cxn modelId="{DB7EB7FF-C82E-47D1-868F-21C2413A4904}" srcId="{CCA3498D-B2B2-4A8E-9F31-773CD7EDAAE0}" destId="{0D68D2A4-1999-4EE5-9E87-9D43D6A1BEAB}" srcOrd="1" destOrd="0" parTransId="{A7BF79E6-B18D-414F-B249-087F3A255B20}" sibTransId="{1DE7331B-968B-4B41-9B90-981395B60D3A}"/>
    <dgm:cxn modelId="{5F83BF9F-C2F7-4B20-AF3F-5FCEB05311F3}" type="presParOf" srcId="{56C3B8A6-F31D-4012-BDCE-D65420C59F7C}" destId="{F8215E3D-1034-422E-BBA4-4AE12443924D}" srcOrd="0" destOrd="0" presId="urn:microsoft.com/office/officeart/2018/2/layout/IconVerticalSolidList"/>
    <dgm:cxn modelId="{EA6AC462-B449-49DB-ACB1-8B0BE6BD768F}" type="presParOf" srcId="{F8215E3D-1034-422E-BBA4-4AE12443924D}" destId="{F2461154-F496-45C0-840D-4BA027B26CC5}" srcOrd="0" destOrd="0" presId="urn:microsoft.com/office/officeart/2018/2/layout/IconVerticalSolidList"/>
    <dgm:cxn modelId="{8B95B25D-A7F7-4941-8538-E51F146F1285}" type="presParOf" srcId="{F8215E3D-1034-422E-BBA4-4AE12443924D}" destId="{8FCFC278-49B2-4071-A552-1B29E1420831}" srcOrd="1" destOrd="0" presId="urn:microsoft.com/office/officeart/2018/2/layout/IconVerticalSolidList"/>
    <dgm:cxn modelId="{67926139-3D3B-4991-BD4E-F610DCD6C1D2}" type="presParOf" srcId="{F8215E3D-1034-422E-BBA4-4AE12443924D}" destId="{C118124C-710B-4AEF-A462-FB9C96F76B0C}" srcOrd="2" destOrd="0" presId="urn:microsoft.com/office/officeart/2018/2/layout/IconVerticalSolidList"/>
    <dgm:cxn modelId="{1AD84C2D-B0D8-4CF2-AF46-484F19B1690B}" type="presParOf" srcId="{F8215E3D-1034-422E-BBA4-4AE12443924D}" destId="{C62321B2-43EC-45C0-BA24-3664A0326B64}" srcOrd="3" destOrd="0" presId="urn:microsoft.com/office/officeart/2018/2/layout/IconVerticalSolidList"/>
    <dgm:cxn modelId="{03AC8AAC-7C03-4164-A6B2-27C4808B6A4E}" type="presParOf" srcId="{56C3B8A6-F31D-4012-BDCE-D65420C59F7C}" destId="{FD7714D2-04D0-4454-AEF8-6EB757728A93}" srcOrd="1" destOrd="0" presId="urn:microsoft.com/office/officeart/2018/2/layout/IconVerticalSolidList"/>
    <dgm:cxn modelId="{5A5164C0-CD54-4A89-B34D-E0DBFFD0C2EE}" type="presParOf" srcId="{56C3B8A6-F31D-4012-BDCE-D65420C59F7C}" destId="{5DF69C6C-BA4E-4C7B-9548-6102FB3777EE}" srcOrd="2" destOrd="0" presId="urn:microsoft.com/office/officeart/2018/2/layout/IconVerticalSolidList"/>
    <dgm:cxn modelId="{D45B7386-83CB-4493-B63F-65A586C9071E}" type="presParOf" srcId="{5DF69C6C-BA4E-4C7B-9548-6102FB3777EE}" destId="{606257AE-F568-4953-899A-9CA4161032DD}" srcOrd="0" destOrd="0" presId="urn:microsoft.com/office/officeart/2018/2/layout/IconVerticalSolidList"/>
    <dgm:cxn modelId="{F6ADE421-6B6A-420D-B9E5-F8B8D8200E3D}" type="presParOf" srcId="{5DF69C6C-BA4E-4C7B-9548-6102FB3777EE}" destId="{599B87D9-CEFC-4429-83B5-2F850796A673}" srcOrd="1" destOrd="0" presId="urn:microsoft.com/office/officeart/2018/2/layout/IconVerticalSolidList"/>
    <dgm:cxn modelId="{C1BCA0FB-6BD1-49C4-B14D-8F1184975A9D}" type="presParOf" srcId="{5DF69C6C-BA4E-4C7B-9548-6102FB3777EE}" destId="{402447FA-F5E8-4A81-BDC8-5F48C63B037D}" srcOrd="2" destOrd="0" presId="urn:microsoft.com/office/officeart/2018/2/layout/IconVerticalSolidList"/>
    <dgm:cxn modelId="{B4C2B7A0-3CE7-432B-B840-2029EAB6F83E}" type="presParOf" srcId="{5DF69C6C-BA4E-4C7B-9548-6102FB3777EE}" destId="{3EB7A8FA-41F9-4FDE-B9B8-21CED662030F}" srcOrd="3" destOrd="0" presId="urn:microsoft.com/office/officeart/2018/2/layout/IconVerticalSolidList"/>
    <dgm:cxn modelId="{5B9E0D8A-678D-4ABC-8A66-AAC26F271168}" type="presParOf" srcId="{56C3B8A6-F31D-4012-BDCE-D65420C59F7C}" destId="{9F9AA9DD-FCDB-4BC1-9FA5-4CE39B993E33}" srcOrd="3" destOrd="0" presId="urn:microsoft.com/office/officeart/2018/2/layout/IconVerticalSolidList"/>
    <dgm:cxn modelId="{430607E3-73FA-4AC3-9219-401D07600625}" type="presParOf" srcId="{56C3B8A6-F31D-4012-BDCE-D65420C59F7C}" destId="{ACDB7310-F88D-41AB-8EFC-1518D3BE5667}" srcOrd="4" destOrd="0" presId="urn:microsoft.com/office/officeart/2018/2/layout/IconVerticalSolidList"/>
    <dgm:cxn modelId="{F1AC8D86-9F0E-4F30-8DDD-075D891714C2}" type="presParOf" srcId="{ACDB7310-F88D-41AB-8EFC-1518D3BE5667}" destId="{BE4342DA-3733-4659-91AF-F39D38F8368E}" srcOrd="0" destOrd="0" presId="urn:microsoft.com/office/officeart/2018/2/layout/IconVerticalSolidList"/>
    <dgm:cxn modelId="{FFAE50F9-111F-4FA2-BD7F-58B4D1140FE9}" type="presParOf" srcId="{ACDB7310-F88D-41AB-8EFC-1518D3BE5667}" destId="{79B7F005-87E9-4D4B-99FF-2DBC22F96979}" srcOrd="1" destOrd="0" presId="urn:microsoft.com/office/officeart/2018/2/layout/IconVerticalSolidList"/>
    <dgm:cxn modelId="{102004D3-4D32-4C2D-9751-EC74945A6420}" type="presParOf" srcId="{ACDB7310-F88D-41AB-8EFC-1518D3BE5667}" destId="{75C8CAB6-0648-4AFB-B03C-623B5CBA4B8B}" srcOrd="2" destOrd="0" presId="urn:microsoft.com/office/officeart/2018/2/layout/IconVerticalSolidList"/>
    <dgm:cxn modelId="{F85D142F-1698-484B-BA63-2E486B53B89F}" type="presParOf" srcId="{ACDB7310-F88D-41AB-8EFC-1518D3BE5667}" destId="{E0AACDFB-2334-4769-BBAF-C515117EE64B}" srcOrd="3" destOrd="0" presId="urn:microsoft.com/office/officeart/2018/2/layout/IconVerticalSolidList"/>
    <dgm:cxn modelId="{009B9958-FFB8-410A-A5C5-F2284DA6086A}" type="presParOf" srcId="{56C3B8A6-F31D-4012-BDCE-D65420C59F7C}" destId="{33A94079-B86F-4FA4-8F81-21D472110297}" srcOrd="5" destOrd="0" presId="urn:microsoft.com/office/officeart/2018/2/layout/IconVerticalSolidList"/>
    <dgm:cxn modelId="{F01FDA3D-6A24-426C-95E3-87FC35574D65}" type="presParOf" srcId="{56C3B8A6-F31D-4012-BDCE-D65420C59F7C}" destId="{9178DF29-EAC9-4C87-9C5B-77528CFAD597}" srcOrd="6" destOrd="0" presId="urn:microsoft.com/office/officeart/2018/2/layout/IconVerticalSolidList"/>
    <dgm:cxn modelId="{6E0B928B-FEBA-4BE9-80F8-651E3E4C504A}" type="presParOf" srcId="{9178DF29-EAC9-4C87-9C5B-77528CFAD597}" destId="{AC3A5459-A64F-48AB-A307-1E94A3ACBBD2}" srcOrd="0" destOrd="0" presId="urn:microsoft.com/office/officeart/2018/2/layout/IconVerticalSolidList"/>
    <dgm:cxn modelId="{6F45190A-68E3-4FB9-8CE0-46B9444D55D6}" type="presParOf" srcId="{9178DF29-EAC9-4C87-9C5B-77528CFAD597}" destId="{45EC0AFF-A167-4989-B97A-D54AB4CF0A91}" srcOrd="1" destOrd="0" presId="urn:microsoft.com/office/officeart/2018/2/layout/IconVerticalSolidList"/>
    <dgm:cxn modelId="{283325BC-F90C-4EB0-837F-81B7E5555313}" type="presParOf" srcId="{9178DF29-EAC9-4C87-9C5B-77528CFAD597}" destId="{9C3272A9-7AA0-4FD1-9AF6-A29680D3629D}" srcOrd="2" destOrd="0" presId="urn:microsoft.com/office/officeart/2018/2/layout/IconVerticalSolidList"/>
    <dgm:cxn modelId="{C1BEE6F8-D6DA-4390-88AB-EF5E6C091F62}" type="presParOf" srcId="{9178DF29-EAC9-4C87-9C5B-77528CFAD597}" destId="{390FE5F1-ECDF-4575-81C9-5AA20B4A2C02}" srcOrd="3" destOrd="0" presId="urn:microsoft.com/office/officeart/2018/2/layout/IconVerticalSolidList"/>
    <dgm:cxn modelId="{5753A77B-7D7C-49A4-9B4F-05A34C91EA06}" type="presParOf" srcId="{56C3B8A6-F31D-4012-BDCE-D65420C59F7C}" destId="{23E6EC27-D70B-4C1E-B345-633B77BD6999}" srcOrd="7" destOrd="0" presId="urn:microsoft.com/office/officeart/2018/2/layout/IconVerticalSolidList"/>
    <dgm:cxn modelId="{9862C2DE-859A-4795-B3EC-0873E6C00BCC}" type="presParOf" srcId="{56C3B8A6-F31D-4012-BDCE-D65420C59F7C}" destId="{3EB7A2A7-8788-4E4C-89BB-12FA4CDC8FCA}" srcOrd="8" destOrd="0" presId="urn:microsoft.com/office/officeart/2018/2/layout/IconVerticalSolidList"/>
    <dgm:cxn modelId="{9703A83C-2D13-4F83-887F-47F43D09C605}" type="presParOf" srcId="{3EB7A2A7-8788-4E4C-89BB-12FA4CDC8FCA}" destId="{1C77CF21-7A11-41B9-9E7C-0AAB60DC5482}" srcOrd="0" destOrd="0" presId="urn:microsoft.com/office/officeart/2018/2/layout/IconVerticalSolidList"/>
    <dgm:cxn modelId="{0EE5975E-749E-4C82-9199-0F4297022D8A}" type="presParOf" srcId="{3EB7A2A7-8788-4E4C-89BB-12FA4CDC8FCA}" destId="{61B6A432-55FF-4F13-860D-CF3B94522720}" srcOrd="1" destOrd="0" presId="urn:microsoft.com/office/officeart/2018/2/layout/IconVerticalSolidList"/>
    <dgm:cxn modelId="{427F0EDA-6240-4550-98EF-07CE459D482F}" type="presParOf" srcId="{3EB7A2A7-8788-4E4C-89BB-12FA4CDC8FCA}" destId="{045CE9E4-C417-4800-9B97-C451081297A4}" srcOrd="2" destOrd="0" presId="urn:microsoft.com/office/officeart/2018/2/layout/IconVerticalSolidList"/>
    <dgm:cxn modelId="{8DFE6DB9-E04C-469D-BBD3-55365E1177A2}" type="presParOf" srcId="{3EB7A2A7-8788-4E4C-89BB-12FA4CDC8FCA}" destId="{C42DFF08-1A41-4A0E-96E6-D3D39BD6BC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2A0F83-CE88-4ADE-BBBF-AAC4A1155C0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179D96-25D4-41CD-82D2-3C525B2E4AD6}">
      <dgm:prSet/>
      <dgm:spPr/>
      <dgm:t>
        <a:bodyPr/>
        <a:lstStyle/>
        <a:p>
          <a:r>
            <a:rPr lang="de-DE" b="0" i="0" baseline="0" dirty="0"/>
            <a:t>Dartboard zeichnen</a:t>
          </a:r>
          <a:endParaRPr lang="en-US" dirty="0"/>
        </a:p>
      </dgm:t>
    </dgm:pt>
    <dgm:pt modelId="{17DCD60E-8415-418F-BECF-26579F453F72}" type="parTrans" cxnId="{958BDEBF-6FE0-47BE-B779-BE026398B232}">
      <dgm:prSet/>
      <dgm:spPr/>
      <dgm:t>
        <a:bodyPr/>
        <a:lstStyle/>
        <a:p>
          <a:endParaRPr lang="en-US"/>
        </a:p>
      </dgm:t>
    </dgm:pt>
    <dgm:pt modelId="{69AC5DB9-A989-40B1-9686-965D2327686F}" type="sibTrans" cxnId="{958BDEBF-6FE0-47BE-B779-BE026398B232}">
      <dgm:prSet/>
      <dgm:spPr/>
      <dgm:t>
        <a:bodyPr/>
        <a:lstStyle/>
        <a:p>
          <a:endParaRPr lang="en-US"/>
        </a:p>
      </dgm:t>
    </dgm:pt>
    <dgm:pt modelId="{F839B9A5-E460-440D-86DE-7C39C338A368}">
      <dgm:prSet/>
      <dgm:spPr/>
      <dgm:t>
        <a:bodyPr/>
        <a:lstStyle/>
        <a:p>
          <a:r>
            <a:rPr lang="de-DE" b="0" i="0" baseline="0" dirty="0"/>
            <a:t>Mit Stift auf das Board „werfen“</a:t>
          </a:r>
          <a:endParaRPr lang="en-US" dirty="0"/>
        </a:p>
      </dgm:t>
    </dgm:pt>
    <dgm:pt modelId="{DC58CF83-EA21-4A2A-B466-2DEAFBD5C560}" type="parTrans" cxnId="{1DE58011-4206-4DCF-B6AC-BADD89ED0DB9}">
      <dgm:prSet/>
      <dgm:spPr/>
      <dgm:t>
        <a:bodyPr/>
        <a:lstStyle/>
        <a:p>
          <a:endParaRPr lang="en-US"/>
        </a:p>
      </dgm:t>
    </dgm:pt>
    <dgm:pt modelId="{16689673-C262-41FE-9062-069EFEDCDAFD}" type="sibTrans" cxnId="{1DE58011-4206-4DCF-B6AC-BADD89ED0DB9}">
      <dgm:prSet/>
      <dgm:spPr/>
      <dgm:t>
        <a:bodyPr/>
        <a:lstStyle/>
        <a:p>
          <a:endParaRPr lang="en-US"/>
        </a:p>
      </dgm:t>
    </dgm:pt>
    <dgm:pt modelId="{7BC80627-0BE3-4626-9DCF-878FF210346E}">
      <dgm:prSet/>
      <dgm:spPr/>
      <dgm:t>
        <a:bodyPr/>
        <a:lstStyle/>
        <a:p>
          <a:r>
            <a:rPr lang="de-DE" b="0" i="0" baseline="0" dirty="0"/>
            <a:t>Getroffene Frage beantworten</a:t>
          </a:r>
          <a:endParaRPr lang="en-US" dirty="0"/>
        </a:p>
      </dgm:t>
    </dgm:pt>
    <dgm:pt modelId="{586D455F-AF88-48AF-9DFC-195FAFDBA9BE}" type="parTrans" cxnId="{28BEFEC2-BE9E-42C4-ACC4-7ED3A83BDDA8}">
      <dgm:prSet/>
      <dgm:spPr/>
      <dgm:t>
        <a:bodyPr/>
        <a:lstStyle/>
        <a:p>
          <a:endParaRPr lang="en-US"/>
        </a:p>
      </dgm:t>
    </dgm:pt>
    <dgm:pt modelId="{C97266C1-95F4-4B76-9FB4-2B4722D7E5A2}" type="sibTrans" cxnId="{28BEFEC2-BE9E-42C4-ACC4-7ED3A83BDDA8}">
      <dgm:prSet/>
      <dgm:spPr/>
      <dgm:t>
        <a:bodyPr/>
        <a:lstStyle/>
        <a:p>
          <a:endParaRPr lang="en-US"/>
        </a:p>
      </dgm:t>
    </dgm:pt>
    <dgm:pt modelId="{AAAB3C95-5475-46FD-8A83-A01094EDCFE8}">
      <dgm:prSet/>
      <dgm:spPr/>
      <dgm:t>
        <a:bodyPr/>
        <a:lstStyle/>
        <a:p>
          <a:r>
            <a:rPr lang="de-DE" b="0" i="0" baseline="0" dirty="0"/>
            <a:t>Allein oder mit Freunden spielbar</a:t>
          </a:r>
          <a:endParaRPr lang="en-US" dirty="0"/>
        </a:p>
      </dgm:t>
    </dgm:pt>
    <dgm:pt modelId="{F2286B7F-813E-494F-9B7B-16A61366D208}" type="parTrans" cxnId="{35A6F016-4473-4DA7-99C4-4DFADEE226CC}">
      <dgm:prSet/>
      <dgm:spPr/>
      <dgm:t>
        <a:bodyPr/>
        <a:lstStyle/>
        <a:p>
          <a:endParaRPr lang="en-US"/>
        </a:p>
      </dgm:t>
    </dgm:pt>
    <dgm:pt modelId="{99178AB7-DC34-4443-B4F1-0E22D6712D4A}" type="sibTrans" cxnId="{35A6F016-4473-4DA7-99C4-4DFADEE226CC}">
      <dgm:prSet/>
      <dgm:spPr/>
      <dgm:t>
        <a:bodyPr/>
        <a:lstStyle/>
        <a:p>
          <a:endParaRPr lang="en-US"/>
        </a:p>
      </dgm:t>
    </dgm:pt>
    <dgm:pt modelId="{CAC5EBC9-6D7C-46C3-AEA7-2D7DE4AD5CE7}">
      <dgm:prSet/>
      <dgm:spPr/>
      <dgm:t>
        <a:bodyPr/>
        <a:lstStyle/>
        <a:p>
          <a:r>
            <a:rPr lang="de-DE" b="0" i="0" baseline="0" dirty="0"/>
            <a:t>Punkte für richtige Antworten – zusätzlicher Anreiz</a:t>
          </a:r>
          <a:endParaRPr lang="en-US" dirty="0"/>
        </a:p>
      </dgm:t>
    </dgm:pt>
    <dgm:pt modelId="{60E80E84-7176-481C-A4C9-260021C73D13}" type="parTrans" cxnId="{A58D9532-5268-4075-9285-60DE541903AC}">
      <dgm:prSet/>
      <dgm:spPr/>
      <dgm:t>
        <a:bodyPr/>
        <a:lstStyle/>
        <a:p>
          <a:endParaRPr lang="en-US"/>
        </a:p>
      </dgm:t>
    </dgm:pt>
    <dgm:pt modelId="{BE888C05-0806-4E71-82CE-B3FCBCE0B6A6}" type="sibTrans" cxnId="{A58D9532-5268-4075-9285-60DE541903AC}">
      <dgm:prSet/>
      <dgm:spPr/>
      <dgm:t>
        <a:bodyPr/>
        <a:lstStyle/>
        <a:p>
          <a:endParaRPr lang="en-US"/>
        </a:p>
      </dgm:t>
    </dgm:pt>
    <dgm:pt modelId="{F8512D6E-4C82-4285-A927-41A2519F79EE}" type="pres">
      <dgm:prSet presAssocID="{D72A0F83-CE88-4ADE-BBBF-AAC4A1155C01}" presName="diagram" presStyleCnt="0">
        <dgm:presLayoutVars>
          <dgm:dir/>
          <dgm:resizeHandles val="exact"/>
        </dgm:presLayoutVars>
      </dgm:prSet>
      <dgm:spPr/>
    </dgm:pt>
    <dgm:pt modelId="{1CE9CD23-0ECD-4795-8196-464FC1E68D7E}" type="pres">
      <dgm:prSet presAssocID="{50179D96-25D4-41CD-82D2-3C525B2E4AD6}" presName="node" presStyleLbl="node1" presStyleIdx="0" presStyleCnt="5">
        <dgm:presLayoutVars>
          <dgm:bulletEnabled val="1"/>
        </dgm:presLayoutVars>
      </dgm:prSet>
      <dgm:spPr/>
    </dgm:pt>
    <dgm:pt modelId="{B7BA5E4C-9873-4F9C-967B-595C1CAD91DA}" type="pres">
      <dgm:prSet presAssocID="{69AC5DB9-A989-40B1-9686-965D2327686F}" presName="sibTrans" presStyleLbl="sibTrans2D1" presStyleIdx="0" presStyleCnt="4"/>
      <dgm:spPr/>
    </dgm:pt>
    <dgm:pt modelId="{9F588A6D-48F1-40D0-9988-E8A42154DA0B}" type="pres">
      <dgm:prSet presAssocID="{69AC5DB9-A989-40B1-9686-965D2327686F}" presName="connectorText" presStyleLbl="sibTrans2D1" presStyleIdx="0" presStyleCnt="4"/>
      <dgm:spPr/>
    </dgm:pt>
    <dgm:pt modelId="{C1FF4911-4704-4488-B285-C98B1515CFAF}" type="pres">
      <dgm:prSet presAssocID="{F839B9A5-E460-440D-86DE-7C39C338A368}" presName="node" presStyleLbl="node1" presStyleIdx="1" presStyleCnt="5">
        <dgm:presLayoutVars>
          <dgm:bulletEnabled val="1"/>
        </dgm:presLayoutVars>
      </dgm:prSet>
      <dgm:spPr/>
    </dgm:pt>
    <dgm:pt modelId="{0D35FFDF-72EB-400A-854E-15ECB58D93D6}" type="pres">
      <dgm:prSet presAssocID="{16689673-C262-41FE-9062-069EFEDCDAFD}" presName="sibTrans" presStyleLbl="sibTrans2D1" presStyleIdx="1" presStyleCnt="4"/>
      <dgm:spPr/>
    </dgm:pt>
    <dgm:pt modelId="{A2802388-B1F4-40DB-B7AD-66411CCFA6EB}" type="pres">
      <dgm:prSet presAssocID="{16689673-C262-41FE-9062-069EFEDCDAFD}" presName="connectorText" presStyleLbl="sibTrans2D1" presStyleIdx="1" presStyleCnt="4"/>
      <dgm:spPr/>
    </dgm:pt>
    <dgm:pt modelId="{9BB2CA61-3C99-40C8-97DF-2CA08ADA8251}" type="pres">
      <dgm:prSet presAssocID="{7BC80627-0BE3-4626-9DCF-878FF210346E}" presName="node" presStyleLbl="node1" presStyleIdx="2" presStyleCnt="5">
        <dgm:presLayoutVars>
          <dgm:bulletEnabled val="1"/>
        </dgm:presLayoutVars>
      </dgm:prSet>
      <dgm:spPr/>
    </dgm:pt>
    <dgm:pt modelId="{B99E2A36-AD15-40BE-B6C7-121455BE971D}" type="pres">
      <dgm:prSet presAssocID="{C97266C1-95F4-4B76-9FB4-2B4722D7E5A2}" presName="sibTrans" presStyleLbl="sibTrans2D1" presStyleIdx="2" presStyleCnt="4"/>
      <dgm:spPr/>
    </dgm:pt>
    <dgm:pt modelId="{9D1E9654-F9DD-4F88-AAA4-A46FD0C43DA5}" type="pres">
      <dgm:prSet presAssocID="{C97266C1-95F4-4B76-9FB4-2B4722D7E5A2}" presName="connectorText" presStyleLbl="sibTrans2D1" presStyleIdx="2" presStyleCnt="4"/>
      <dgm:spPr/>
    </dgm:pt>
    <dgm:pt modelId="{B9BE7E2E-F358-49ED-A7D6-69350705B1C2}" type="pres">
      <dgm:prSet presAssocID="{AAAB3C95-5475-46FD-8A83-A01094EDCFE8}" presName="node" presStyleLbl="node1" presStyleIdx="3" presStyleCnt="5">
        <dgm:presLayoutVars>
          <dgm:bulletEnabled val="1"/>
        </dgm:presLayoutVars>
      </dgm:prSet>
      <dgm:spPr/>
    </dgm:pt>
    <dgm:pt modelId="{6673F156-F5DA-43FA-BC2B-AC5F1339F594}" type="pres">
      <dgm:prSet presAssocID="{99178AB7-DC34-4443-B4F1-0E22D6712D4A}" presName="sibTrans" presStyleLbl="sibTrans2D1" presStyleIdx="3" presStyleCnt="4"/>
      <dgm:spPr/>
    </dgm:pt>
    <dgm:pt modelId="{5A91BCDF-485E-4174-9BB7-2A9EC7B5C754}" type="pres">
      <dgm:prSet presAssocID="{99178AB7-DC34-4443-B4F1-0E22D6712D4A}" presName="connectorText" presStyleLbl="sibTrans2D1" presStyleIdx="3" presStyleCnt="4"/>
      <dgm:spPr/>
    </dgm:pt>
    <dgm:pt modelId="{C1E09A0C-C2F5-41DE-B6EA-98A4DC6AFBF7}" type="pres">
      <dgm:prSet presAssocID="{CAC5EBC9-6D7C-46C3-AEA7-2D7DE4AD5CE7}" presName="node" presStyleLbl="node1" presStyleIdx="4" presStyleCnt="5">
        <dgm:presLayoutVars>
          <dgm:bulletEnabled val="1"/>
        </dgm:presLayoutVars>
      </dgm:prSet>
      <dgm:spPr/>
    </dgm:pt>
  </dgm:ptLst>
  <dgm:cxnLst>
    <dgm:cxn modelId="{38C3D808-B538-463C-AD14-EBCE5716E0A9}" type="presOf" srcId="{CAC5EBC9-6D7C-46C3-AEA7-2D7DE4AD5CE7}" destId="{C1E09A0C-C2F5-41DE-B6EA-98A4DC6AFBF7}" srcOrd="0" destOrd="0" presId="urn:microsoft.com/office/officeart/2005/8/layout/process5"/>
    <dgm:cxn modelId="{1DE58011-4206-4DCF-B6AC-BADD89ED0DB9}" srcId="{D72A0F83-CE88-4ADE-BBBF-AAC4A1155C01}" destId="{F839B9A5-E460-440D-86DE-7C39C338A368}" srcOrd="1" destOrd="0" parTransId="{DC58CF83-EA21-4A2A-B466-2DEAFBD5C560}" sibTransId="{16689673-C262-41FE-9062-069EFEDCDAFD}"/>
    <dgm:cxn modelId="{BE678E16-39EA-4B74-9A6E-FC74E0640DCF}" type="presOf" srcId="{50179D96-25D4-41CD-82D2-3C525B2E4AD6}" destId="{1CE9CD23-0ECD-4795-8196-464FC1E68D7E}" srcOrd="0" destOrd="0" presId="urn:microsoft.com/office/officeart/2005/8/layout/process5"/>
    <dgm:cxn modelId="{35A6F016-4473-4DA7-99C4-4DFADEE226CC}" srcId="{D72A0F83-CE88-4ADE-BBBF-AAC4A1155C01}" destId="{AAAB3C95-5475-46FD-8A83-A01094EDCFE8}" srcOrd="3" destOrd="0" parTransId="{F2286B7F-813E-494F-9B7B-16A61366D208}" sibTransId="{99178AB7-DC34-4443-B4F1-0E22D6712D4A}"/>
    <dgm:cxn modelId="{A58D9532-5268-4075-9285-60DE541903AC}" srcId="{D72A0F83-CE88-4ADE-BBBF-AAC4A1155C01}" destId="{CAC5EBC9-6D7C-46C3-AEA7-2D7DE4AD5CE7}" srcOrd="4" destOrd="0" parTransId="{60E80E84-7176-481C-A4C9-260021C73D13}" sibTransId="{BE888C05-0806-4E71-82CE-B3FCBCE0B6A6}"/>
    <dgm:cxn modelId="{3663E635-8764-46C1-9451-E5CC65A19D49}" type="presOf" srcId="{99178AB7-DC34-4443-B4F1-0E22D6712D4A}" destId="{5A91BCDF-485E-4174-9BB7-2A9EC7B5C754}" srcOrd="1" destOrd="0" presId="urn:microsoft.com/office/officeart/2005/8/layout/process5"/>
    <dgm:cxn modelId="{8C4FFE5C-15BD-4AA9-862D-1AE29A7EBBCE}" type="presOf" srcId="{16689673-C262-41FE-9062-069EFEDCDAFD}" destId="{A2802388-B1F4-40DB-B7AD-66411CCFA6EB}" srcOrd="1" destOrd="0" presId="urn:microsoft.com/office/officeart/2005/8/layout/process5"/>
    <dgm:cxn modelId="{80C29164-8EC1-497A-9926-E166C4FD7CE6}" type="presOf" srcId="{16689673-C262-41FE-9062-069EFEDCDAFD}" destId="{0D35FFDF-72EB-400A-854E-15ECB58D93D6}" srcOrd="0" destOrd="0" presId="urn:microsoft.com/office/officeart/2005/8/layout/process5"/>
    <dgm:cxn modelId="{4CF54A71-5DD2-4375-BD16-2F972E1AEC63}" type="presOf" srcId="{C97266C1-95F4-4B76-9FB4-2B4722D7E5A2}" destId="{9D1E9654-F9DD-4F88-AAA4-A46FD0C43DA5}" srcOrd="1" destOrd="0" presId="urn:microsoft.com/office/officeart/2005/8/layout/process5"/>
    <dgm:cxn modelId="{A09E7159-6A25-448D-9381-B30CFD3C76AE}" type="presOf" srcId="{AAAB3C95-5475-46FD-8A83-A01094EDCFE8}" destId="{B9BE7E2E-F358-49ED-A7D6-69350705B1C2}" srcOrd="0" destOrd="0" presId="urn:microsoft.com/office/officeart/2005/8/layout/process5"/>
    <dgm:cxn modelId="{3948B78C-6A7D-4F15-BE8F-C53CEBA2E0A4}" type="presOf" srcId="{D72A0F83-CE88-4ADE-BBBF-AAC4A1155C01}" destId="{F8512D6E-4C82-4285-A927-41A2519F79EE}" srcOrd="0" destOrd="0" presId="urn:microsoft.com/office/officeart/2005/8/layout/process5"/>
    <dgm:cxn modelId="{7BCD6295-4FD5-4DEA-AB86-C22F052C4E6A}" type="presOf" srcId="{69AC5DB9-A989-40B1-9686-965D2327686F}" destId="{B7BA5E4C-9873-4F9C-967B-595C1CAD91DA}" srcOrd="0" destOrd="0" presId="urn:microsoft.com/office/officeart/2005/8/layout/process5"/>
    <dgm:cxn modelId="{617F19B1-B95D-4C7F-AC78-37EB3F1D9FA8}" type="presOf" srcId="{7BC80627-0BE3-4626-9DCF-878FF210346E}" destId="{9BB2CA61-3C99-40C8-97DF-2CA08ADA8251}" srcOrd="0" destOrd="0" presId="urn:microsoft.com/office/officeart/2005/8/layout/process5"/>
    <dgm:cxn modelId="{958BDEBF-6FE0-47BE-B779-BE026398B232}" srcId="{D72A0F83-CE88-4ADE-BBBF-AAC4A1155C01}" destId="{50179D96-25D4-41CD-82D2-3C525B2E4AD6}" srcOrd="0" destOrd="0" parTransId="{17DCD60E-8415-418F-BECF-26579F453F72}" sibTransId="{69AC5DB9-A989-40B1-9686-965D2327686F}"/>
    <dgm:cxn modelId="{28BEFEC2-BE9E-42C4-ACC4-7ED3A83BDDA8}" srcId="{D72A0F83-CE88-4ADE-BBBF-AAC4A1155C01}" destId="{7BC80627-0BE3-4626-9DCF-878FF210346E}" srcOrd="2" destOrd="0" parTransId="{586D455F-AF88-48AF-9DFC-195FAFDBA9BE}" sibTransId="{C97266C1-95F4-4B76-9FB4-2B4722D7E5A2}"/>
    <dgm:cxn modelId="{B244A0E3-24E0-47F0-B853-EBD2C31E8BEB}" type="presOf" srcId="{F839B9A5-E460-440D-86DE-7C39C338A368}" destId="{C1FF4911-4704-4488-B285-C98B1515CFAF}" srcOrd="0" destOrd="0" presId="urn:microsoft.com/office/officeart/2005/8/layout/process5"/>
    <dgm:cxn modelId="{C0A5E6F4-EA18-41D5-817F-A40075D7559C}" type="presOf" srcId="{69AC5DB9-A989-40B1-9686-965D2327686F}" destId="{9F588A6D-48F1-40D0-9988-E8A42154DA0B}" srcOrd="1" destOrd="0" presId="urn:microsoft.com/office/officeart/2005/8/layout/process5"/>
    <dgm:cxn modelId="{1C4846F6-F7A9-406B-8AC9-F10780DEFCB6}" type="presOf" srcId="{99178AB7-DC34-4443-B4F1-0E22D6712D4A}" destId="{6673F156-F5DA-43FA-BC2B-AC5F1339F594}" srcOrd="0" destOrd="0" presId="urn:microsoft.com/office/officeart/2005/8/layout/process5"/>
    <dgm:cxn modelId="{C113B5F7-AFD0-4CA1-AF12-BEFA193693C5}" type="presOf" srcId="{C97266C1-95F4-4B76-9FB4-2B4722D7E5A2}" destId="{B99E2A36-AD15-40BE-B6C7-121455BE971D}" srcOrd="0" destOrd="0" presId="urn:microsoft.com/office/officeart/2005/8/layout/process5"/>
    <dgm:cxn modelId="{2BDA72C8-9291-41CB-B934-FFBEAFD12168}" type="presParOf" srcId="{F8512D6E-4C82-4285-A927-41A2519F79EE}" destId="{1CE9CD23-0ECD-4795-8196-464FC1E68D7E}" srcOrd="0" destOrd="0" presId="urn:microsoft.com/office/officeart/2005/8/layout/process5"/>
    <dgm:cxn modelId="{E71906EE-D83A-4749-9A8D-EC6383C75FCC}" type="presParOf" srcId="{F8512D6E-4C82-4285-A927-41A2519F79EE}" destId="{B7BA5E4C-9873-4F9C-967B-595C1CAD91DA}" srcOrd="1" destOrd="0" presId="urn:microsoft.com/office/officeart/2005/8/layout/process5"/>
    <dgm:cxn modelId="{35635823-A89A-496E-BFC9-B60874FEA338}" type="presParOf" srcId="{B7BA5E4C-9873-4F9C-967B-595C1CAD91DA}" destId="{9F588A6D-48F1-40D0-9988-E8A42154DA0B}" srcOrd="0" destOrd="0" presId="urn:microsoft.com/office/officeart/2005/8/layout/process5"/>
    <dgm:cxn modelId="{1EB62DE0-3095-4945-8B71-3FBC1A7ECB74}" type="presParOf" srcId="{F8512D6E-4C82-4285-A927-41A2519F79EE}" destId="{C1FF4911-4704-4488-B285-C98B1515CFAF}" srcOrd="2" destOrd="0" presId="urn:microsoft.com/office/officeart/2005/8/layout/process5"/>
    <dgm:cxn modelId="{3D837AD9-1315-4E7A-9517-5434ECA065AA}" type="presParOf" srcId="{F8512D6E-4C82-4285-A927-41A2519F79EE}" destId="{0D35FFDF-72EB-400A-854E-15ECB58D93D6}" srcOrd="3" destOrd="0" presId="urn:microsoft.com/office/officeart/2005/8/layout/process5"/>
    <dgm:cxn modelId="{AEC3C958-FF5A-4EA7-AD32-97E884ECFA85}" type="presParOf" srcId="{0D35FFDF-72EB-400A-854E-15ECB58D93D6}" destId="{A2802388-B1F4-40DB-B7AD-66411CCFA6EB}" srcOrd="0" destOrd="0" presId="urn:microsoft.com/office/officeart/2005/8/layout/process5"/>
    <dgm:cxn modelId="{19EB9964-8155-43D6-9D18-E9B2D33065BD}" type="presParOf" srcId="{F8512D6E-4C82-4285-A927-41A2519F79EE}" destId="{9BB2CA61-3C99-40C8-97DF-2CA08ADA8251}" srcOrd="4" destOrd="0" presId="urn:microsoft.com/office/officeart/2005/8/layout/process5"/>
    <dgm:cxn modelId="{9573F9B5-D3E1-43F6-A991-C0E59B0945AF}" type="presParOf" srcId="{F8512D6E-4C82-4285-A927-41A2519F79EE}" destId="{B99E2A36-AD15-40BE-B6C7-121455BE971D}" srcOrd="5" destOrd="0" presId="urn:microsoft.com/office/officeart/2005/8/layout/process5"/>
    <dgm:cxn modelId="{2F734DF6-D7E2-431C-96E9-45B9A8F43F57}" type="presParOf" srcId="{B99E2A36-AD15-40BE-B6C7-121455BE971D}" destId="{9D1E9654-F9DD-4F88-AAA4-A46FD0C43DA5}" srcOrd="0" destOrd="0" presId="urn:microsoft.com/office/officeart/2005/8/layout/process5"/>
    <dgm:cxn modelId="{4BF8745C-096B-4673-8B92-0A07D0B8AA8A}" type="presParOf" srcId="{F8512D6E-4C82-4285-A927-41A2519F79EE}" destId="{B9BE7E2E-F358-49ED-A7D6-69350705B1C2}" srcOrd="6" destOrd="0" presId="urn:microsoft.com/office/officeart/2005/8/layout/process5"/>
    <dgm:cxn modelId="{21C3519C-3DFC-4EA3-B06E-9F90EC8DBF2C}" type="presParOf" srcId="{F8512D6E-4C82-4285-A927-41A2519F79EE}" destId="{6673F156-F5DA-43FA-BC2B-AC5F1339F594}" srcOrd="7" destOrd="0" presId="urn:microsoft.com/office/officeart/2005/8/layout/process5"/>
    <dgm:cxn modelId="{7981543D-3C10-42FD-9A71-1E5BA5C0EC44}" type="presParOf" srcId="{6673F156-F5DA-43FA-BC2B-AC5F1339F594}" destId="{5A91BCDF-485E-4174-9BB7-2A9EC7B5C754}" srcOrd="0" destOrd="0" presId="urn:microsoft.com/office/officeart/2005/8/layout/process5"/>
    <dgm:cxn modelId="{AB7B6953-F4A0-4FA4-9956-52992F998DB7}" type="presParOf" srcId="{F8512D6E-4C82-4285-A927-41A2519F79EE}" destId="{C1E09A0C-C2F5-41DE-B6EA-98A4DC6AFBF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4F1E2F-09FB-4C92-A966-3637EDAC80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DE29F2-23C2-4062-8F30-331D1DB2774B}">
      <dgm:prSet/>
      <dgm:spPr/>
      <dgm:t>
        <a:bodyPr/>
        <a:lstStyle/>
        <a:p>
          <a:r>
            <a:rPr lang="de-DE" b="0" i="0" baseline="0"/>
            <a:t>Vorderseite: Frage oder Fachbegriff</a:t>
          </a:r>
          <a:endParaRPr lang="en-US"/>
        </a:p>
      </dgm:t>
    </dgm:pt>
    <dgm:pt modelId="{940384F8-3DDD-4569-8246-F1EF0A6C583F}" type="parTrans" cxnId="{634BF14D-2511-4025-B4EA-51198FA694DC}">
      <dgm:prSet/>
      <dgm:spPr/>
      <dgm:t>
        <a:bodyPr/>
        <a:lstStyle/>
        <a:p>
          <a:endParaRPr lang="en-US"/>
        </a:p>
      </dgm:t>
    </dgm:pt>
    <dgm:pt modelId="{E6192BB8-F208-41CE-896A-17541079A37D}" type="sibTrans" cxnId="{634BF14D-2511-4025-B4EA-51198FA694DC}">
      <dgm:prSet/>
      <dgm:spPr/>
      <dgm:t>
        <a:bodyPr/>
        <a:lstStyle/>
        <a:p>
          <a:endParaRPr lang="en-US"/>
        </a:p>
      </dgm:t>
    </dgm:pt>
    <dgm:pt modelId="{6D585C90-B21E-4350-9D46-396CD34A3DE2}">
      <dgm:prSet/>
      <dgm:spPr/>
      <dgm:t>
        <a:bodyPr/>
        <a:lstStyle/>
        <a:p>
          <a:r>
            <a:rPr lang="de-DE" b="0" i="0" baseline="0"/>
            <a:t>Rückseite: Antwort</a:t>
          </a:r>
          <a:endParaRPr lang="en-US"/>
        </a:p>
      </dgm:t>
    </dgm:pt>
    <dgm:pt modelId="{EDB2A151-6B9B-4DB0-973E-25DB7F684576}" type="parTrans" cxnId="{B10E7678-579B-4C25-8283-CD24F7B5B9E4}">
      <dgm:prSet/>
      <dgm:spPr/>
      <dgm:t>
        <a:bodyPr/>
        <a:lstStyle/>
        <a:p>
          <a:endParaRPr lang="en-US"/>
        </a:p>
      </dgm:t>
    </dgm:pt>
    <dgm:pt modelId="{ADB1C592-9138-4A5E-9AF1-3F7D30AAE4E4}" type="sibTrans" cxnId="{B10E7678-579B-4C25-8283-CD24F7B5B9E4}">
      <dgm:prSet/>
      <dgm:spPr/>
      <dgm:t>
        <a:bodyPr/>
        <a:lstStyle/>
        <a:p>
          <a:endParaRPr lang="en-US"/>
        </a:p>
      </dgm:t>
    </dgm:pt>
    <dgm:pt modelId="{A48AEC17-BA54-42B4-948A-E9023B9763BA}">
      <dgm:prSet/>
      <dgm:spPr/>
      <dgm:t>
        <a:bodyPr/>
        <a:lstStyle/>
        <a:p>
          <a:r>
            <a:rPr lang="de-DE" b="0" i="0" baseline="0"/>
            <a:t>Nur das Wesentliche notieren</a:t>
          </a:r>
          <a:endParaRPr lang="en-US"/>
        </a:p>
      </dgm:t>
    </dgm:pt>
    <dgm:pt modelId="{BA128707-67D8-4B9F-9FFD-EBCC1F26828F}" type="parTrans" cxnId="{5548BEAD-0B46-4F9D-8F12-7C2FE648F867}">
      <dgm:prSet/>
      <dgm:spPr/>
      <dgm:t>
        <a:bodyPr/>
        <a:lstStyle/>
        <a:p>
          <a:endParaRPr lang="en-US"/>
        </a:p>
      </dgm:t>
    </dgm:pt>
    <dgm:pt modelId="{C136B6DE-C2F1-4CCF-B86A-9F628934B94B}" type="sibTrans" cxnId="{5548BEAD-0B46-4F9D-8F12-7C2FE648F867}">
      <dgm:prSet/>
      <dgm:spPr/>
      <dgm:t>
        <a:bodyPr/>
        <a:lstStyle/>
        <a:p>
          <a:endParaRPr lang="en-US"/>
        </a:p>
      </dgm:t>
    </dgm:pt>
    <dgm:pt modelId="{CE71EA56-985C-4CF5-9858-391F5491A530}">
      <dgm:prSet/>
      <dgm:spPr/>
      <dgm:t>
        <a:bodyPr/>
        <a:lstStyle/>
        <a:p>
          <a:r>
            <a:rPr lang="de-DE" b="0" i="0" baseline="0"/>
            <a:t>Karten regelmäßig mischen und wiederholen</a:t>
          </a:r>
          <a:endParaRPr lang="en-US"/>
        </a:p>
      </dgm:t>
    </dgm:pt>
    <dgm:pt modelId="{5A6D60E7-A9FE-426C-9B59-B27FC03BAFE3}" type="parTrans" cxnId="{276ED67B-4374-443F-9F72-96A1573D3ABA}">
      <dgm:prSet/>
      <dgm:spPr/>
      <dgm:t>
        <a:bodyPr/>
        <a:lstStyle/>
        <a:p>
          <a:endParaRPr lang="en-US"/>
        </a:p>
      </dgm:t>
    </dgm:pt>
    <dgm:pt modelId="{B9D8BEA7-85F8-42F6-82B5-05EAB951198E}" type="sibTrans" cxnId="{276ED67B-4374-443F-9F72-96A1573D3ABA}">
      <dgm:prSet/>
      <dgm:spPr/>
      <dgm:t>
        <a:bodyPr/>
        <a:lstStyle/>
        <a:p>
          <a:endParaRPr lang="en-US"/>
        </a:p>
      </dgm:t>
    </dgm:pt>
    <dgm:pt modelId="{6DE1DEEF-015E-4485-99F4-24ED30DEDA58}">
      <dgm:prSet/>
      <dgm:spPr/>
      <dgm:t>
        <a:bodyPr/>
        <a:lstStyle/>
        <a:p>
          <a:r>
            <a:rPr lang="de-DE" b="0" i="0" baseline="0"/>
            <a:t>Gelerntes aussortieren</a:t>
          </a:r>
          <a:endParaRPr lang="en-US"/>
        </a:p>
      </dgm:t>
    </dgm:pt>
    <dgm:pt modelId="{340F84A1-EC0C-49A9-B318-9A3C1D1F2F66}" type="parTrans" cxnId="{5A139A14-A25A-4E37-ABC9-4A79FA051625}">
      <dgm:prSet/>
      <dgm:spPr/>
      <dgm:t>
        <a:bodyPr/>
        <a:lstStyle/>
        <a:p>
          <a:endParaRPr lang="en-US"/>
        </a:p>
      </dgm:t>
    </dgm:pt>
    <dgm:pt modelId="{C11FD614-AC4E-4783-A0DF-7585F26B4D8E}" type="sibTrans" cxnId="{5A139A14-A25A-4E37-ABC9-4A79FA051625}">
      <dgm:prSet/>
      <dgm:spPr/>
      <dgm:t>
        <a:bodyPr/>
        <a:lstStyle/>
        <a:p>
          <a:endParaRPr lang="en-US"/>
        </a:p>
      </dgm:t>
    </dgm:pt>
    <dgm:pt modelId="{58FF47AB-C7FE-4AE2-9D89-C5CC61923ECD}">
      <dgm:prSet/>
      <dgm:spPr/>
      <dgm:t>
        <a:bodyPr/>
        <a:lstStyle/>
        <a:p>
          <a:r>
            <a:rPr lang="de-DE" b="0" i="0" baseline="0"/>
            <a:t>Lernen in freien Momenten – auch mit einer Karte</a:t>
          </a:r>
          <a:endParaRPr lang="en-US"/>
        </a:p>
      </dgm:t>
    </dgm:pt>
    <dgm:pt modelId="{CF899546-18D2-4AF9-BDE9-205B442B436C}" type="parTrans" cxnId="{5A2652D0-179A-45D5-A92A-3055DC75B128}">
      <dgm:prSet/>
      <dgm:spPr/>
      <dgm:t>
        <a:bodyPr/>
        <a:lstStyle/>
        <a:p>
          <a:endParaRPr lang="en-US"/>
        </a:p>
      </dgm:t>
    </dgm:pt>
    <dgm:pt modelId="{E0677F67-7069-475A-9E13-A36E9288AD4F}" type="sibTrans" cxnId="{5A2652D0-179A-45D5-A92A-3055DC75B128}">
      <dgm:prSet/>
      <dgm:spPr/>
      <dgm:t>
        <a:bodyPr/>
        <a:lstStyle/>
        <a:p>
          <a:endParaRPr lang="en-US"/>
        </a:p>
      </dgm:t>
    </dgm:pt>
    <dgm:pt modelId="{0155BB89-FD66-43DE-AA21-4D9030257525}">
      <dgm:prSet/>
      <dgm:spPr/>
      <dgm:t>
        <a:bodyPr/>
        <a:lstStyle/>
        <a:p>
          <a:r>
            <a:rPr lang="de-DE" b="0" i="0" baseline="0"/>
            <a:t>In der Gruppe Karten tauschen &amp; gemeinsam lernen</a:t>
          </a:r>
          <a:endParaRPr lang="en-US"/>
        </a:p>
      </dgm:t>
    </dgm:pt>
    <dgm:pt modelId="{29EF6144-13F8-4AA4-B78F-956BF7500733}" type="parTrans" cxnId="{B299623C-E058-45FC-A843-EC1547719610}">
      <dgm:prSet/>
      <dgm:spPr/>
      <dgm:t>
        <a:bodyPr/>
        <a:lstStyle/>
        <a:p>
          <a:endParaRPr lang="en-US"/>
        </a:p>
      </dgm:t>
    </dgm:pt>
    <dgm:pt modelId="{4F77DF75-891E-44E6-9883-C8BD99AEA93E}" type="sibTrans" cxnId="{B299623C-E058-45FC-A843-EC1547719610}">
      <dgm:prSet/>
      <dgm:spPr/>
      <dgm:t>
        <a:bodyPr/>
        <a:lstStyle/>
        <a:p>
          <a:endParaRPr lang="en-US"/>
        </a:p>
      </dgm:t>
    </dgm:pt>
    <dgm:pt modelId="{10E4B8E7-532F-4500-8C56-E62E8B3A74F1}" type="pres">
      <dgm:prSet presAssocID="{344F1E2F-09FB-4C92-A966-3637EDAC803A}" presName="vert0" presStyleCnt="0">
        <dgm:presLayoutVars>
          <dgm:dir/>
          <dgm:animOne val="branch"/>
          <dgm:animLvl val="lvl"/>
        </dgm:presLayoutVars>
      </dgm:prSet>
      <dgm:spPr/>
    </dgm:pt>
    <dgm:pt modelId="{EDE27E46-8789-4621-BEEB-34698EFCE432}" type="pres">
      <dgm:prSet presAssocID="{3DDE29F2-23C2-4062-8F30-331D1DB2774B}" presName="thickLine" presStyleLbl="alignNode1" presStyleIdx="0" presStyleCnt="7"/>
      <dgm:spPr/>
    </dgm:pt>
    <dgm:pt modelId="{9D423CF7-1957-4976-A9B4-5A8631C4955E}" type="pres">
      <dgm:prSet presAssocID="{3DDE29F2-23C2-4062-8F30-331D1DB2774B}" presName="horz1" presStyleCnt="0"/>
      <dgm:spPr/>
    </dgm:pt>
    <dgm:pt modelId="{3754B439-E887-437C-A9F9-820EF738F9B6}" type="pres">
      <dgm:prSet presAssocID="{3DDE29F2-23C2-4062-8F30-331D1DB2774B}" presName="tx1" presStyleLbl="revTx" presStyleIdx="0" presStyleCnt="7"/>
      <dgm:spPr/>
    </dgm:pt>
    <dgm:pt modelId="{7A9D1E6E-9AAE-41D6-9C17-B1BE283C1D3E}" type="pres">
      <dgm:prSet presAssocID="{3DDE29F2-23C2-4062-8F30-331D1DB2774B}" presName="vert1" presStyleCnt="0"/>
      <dgm:spPr/>
    </dgm:pt>
    <dgm:pt modelId="{78D04EA1-8BF3-474D-90BE-A7BD821213B4}" type="pres">
      <dgm:prSet presAssocID="{6D585C90-B21E-4350-9D46-396CD34A3DE2}" presName="thickLine" presStyleLbl="alignNode1" presStyleIdx="1" presStyleCnt="7"/>
      <dgm:spPr/>
    </dgm:pt>
    <dgm:pt modelId="{5BC30A0A-50EC-4EEE-A439-DF7141F40F59}" type="pres">
      <dgm:prSet presAssocID="{6D585C90-B21E-4350-9D46-396CD34A3DE2}" presName="horz1" presStyleCnt="0"/>
      <dgm:spPr/>
    </dgm:pt>
    <dgm:pt modelId="{EF76C04B-DE98-4A70-9033-8AD13BE58A27}" type="pres">
      <dgm:prSet presAssocID="{6D585C90-B21E-4350-9D46-396CD34A3DE2}" presName="tx1" presStyleLbl="revTx" presStyleIdx="1" presStyleCnt="7"/>
      <dgm:spPr/>
    </dgm:pt>
    <dgm:pt modelId="{85B8E571-3E48-41F3-8B23-5F479C6C99C9}" type="pres">
      <dgm:prSet presAssocID="{6D585C90-B21E-4350-9D46-396CD34A3DE2}" presName="vert1" presStyleCnt="0"/>
      <dgm:spPr/>
    </dgm:pt>
    <dgm:pt modelId="{15537DB4-6AB3-43E4-A75D-8BC16FA588A4}" type="pres">
      <dgm:prSet presAssocID="{A48AEC17-BA54-42B4-948A-E9023B9763BA}" presName="thickLine" presStyleLbl="alignNode1" presStyleIdx="2" presStyleCnt="7"/>
      <dgm:spPr/>
    </dgm:pt>
    <dgm:pt modelId="{4B1A83F0-F7C4-4FCC-AB4C-D1C750B65645}" type="pres">
      <dgm:prSet presAssocID="{A48AEC17-BA54-42B4-948A-E9023B9763BA}" presName="horz1" presStyleCnt="0"/>
      <dgm:spPr/>
    </dgm:pt>
    <dgm:pt modelId="{7EF87C55-B3BB-41B8-AD98-D15B4E4679E7}" type="pres">
      <dgm:prSet presAssocID="{A48AEC17-BA54-42B4-948A-E9023B9763BA}" presName="tx1" presStyleLbl="revTx" presStyleIdx="2" presStyleCnt="7"/>
      <dgm:spPr/>
    </dgm:pt>
    <dgm:pt modelId="{2D999D41-41D7-4013-836B-D05A9164096A}" type="pres">
      <dgm:prSet presAssocID="{A48AEC17-BA54-42B4-948A-E9023B9763BA}" presName="vert1" presStyleCnt="0"/>
      <dgm:spPr/>
    </dgm:pt>
    <dgm:pt modelId="{EE69C862-C15A-49E3-BD0A-0B9E7CF4836E}" type="pres">
      <dgm:prSet presAssocID="{CE71EA56-985C-4CF5-9858-391F5491A530}" presName="thickLine" presStyleLbl="alignNode1" presStyleIdx="3" presStyleCnt="7"/>
      <dgm:spPr/>
    </dgm:pt>
    <dgm:pt modelId="{906F50B8-F4A1-49F7-92C9-CFB91C469D01}" type="pres">
      <dgm:prSet presAssocID="{CE71EA56-985C-4CF5-9858-391F5491A530}" presName="horz1" presStyleCnt="0"/>
      <dgm:spPr/>
    </dgm:pt>
    <dgm:pt modelId="{ABCA01B2-21C8-4D56-A572-874C4FE71904}" type="pres">
      <dgm:prSet presAssocID="{CE71EA56-985C-4CF5-9858-391F5491A530}" presName="tx1" presStyleLbl="revTx" presStyleIdx="3" presStyleCnt="7"/>
      <dgm:spPr/>
    </dgm:pt>
    <dgm:pt modelId="{B2425D97-0CC3-4697-B4C0-48AC68E5372F}" type="pres">
      <dgm:prSet presAssocID="{CE71EA56-985C-4CF5-9858-391F5491A530}" presName="vert1" presStyleCnt="0"/>
      <dgm:spPr/>
    </dgm:pt>
    <dgm:pt modelId="{6B5201F3-729A-4873-97C8-31EC2EF125CE}" type="pres">
      <dgm:prSet presAssocID="{6DE1DEEF-015E-4485-99F4-24ED30DEDA58}" presName="thickLine" presStyleLbl="alignNode1" presStyleIdx="4" presStyleCnt="7"/>
      <dgm:spPr/>
    </dgm:pt>
    <dgm:pt modelId="{6A8AF660-DDD5-41A5-9DBD-D49C3880EDBE}" type="pres">
      <dgm:prSet presAssocID="{6DE1DEEF-015E-4485-99F4-24ED30DEDA58}" presName="horz1" presStyleCnt="0"/>
      <dgm:spPr/>
    </dgm:pt>
    <dgm:pt modelId="{42D1118D-80D2-41B5-A9FE-71C3D19F258E}" type="pres">
      <dgm:prSet presAssocID="{6DE1DEEF-015E-4485-99F4-24ED30DEDA58}" presName="tx1" presStyleLbl="revTx" presStyleIdx="4" presStyleCnt="7"/>
      <dgm:spPr/>
    </dgm:pt>
    <dgm:pt modelId="{4AB26B97-932C-4452-B7F1-29442BAADC71}" type="pres">
      <dgm:prSet presAssocID="{6DE1DEEF-015E-4485-99F4-24ED30DEDA58}" presName="vert1" presStyleCnt="0"/>
      <dgm:spPr/>
    </dgm:pt>
    <dgm:pt modelId="{DF38F0A9-1702-41C5-B08A-DCA901F83368}" type="pres">
      <dgm:prSet presAssocID="{58FF47AB-C7FE-4AE2-9D89-C5CC61923ECD}" presName="thickLine" presStyleLbl="alignNode1" presStyleIdx="5" presStyleCnt="7"/>
      <dgm:spPr/>
    </dgm:pt>
    <dgm:pt modelId="{5C8D8DA6-A099-4B46-918B-DD603A222BA5}" type="pres">
      <dgm:prSet presAssocID="{58FF47AB-C7FE-4AE2-9D89-C5CC61923ECD}" presName="horz1" presStyleCnt="0"/>
      <dgm:spPr/>
    </dgm:pt>
    <dgm:pt modelId="{397E33B4-1071-4313-83D3-B7701C1E5D73}" type="pres">
      <dgm:prSet presAssocID="{58FF47AB-C7FE-4AE2-9D89-C5CC61923ECD}" presName="tx1" presStyleLbl="revTx" presStyleIdx="5" presStyleCnt="7"/>
      <dgm:spPr/>
    </dgm:pt>
    <dgm:pt modelId="{B724BD1A-C6AF-48DD-89ED-3A93A797F25F}" type="pres">
      <dgm:prSet presAssocID="{58FF47AB-C7FE-4AE2-9D89-C5CC61923ECD}" presName="vert1" presStyleCnt="0"/>
      <dgm:spPr/>
    </dgm:pt>
    <dgm:pt modelId="{30DE90C6-EC7E-469B-B148-185991C15CFC}" type="pres">
      <dgm:prSet presAssocID="{0155BB89-FD66-43DE-AA21-4D9030257525}" presName="thickLine" presStyleLbl="alignNode1" presStyleIdx="6" presStyleCnt="7"/>
      <dgm:spPr/>
    </dgm:pt>
    <dgm:pt modelId="{E4465CA5-5805-4022-B747-9FC2CB341B15}" type="pres">
      <dgm:prSet presAssocID="{0155BB89-FD66-43DE-AA21-4D9030257525}" presName="horz1" presStyleCnt="0"/>
      <dgm:spPr/>
    </dgm:pt>
    <dgm:pt modelId="{5D88B108-7A10-4B3F-8FF4-32D0EE9BC7A5}" type="pres">
      <dgm:prSet presAssocID="{0155BB89-FD66-43DE-AA21-4D9030257525}" presName="tx1" presStyleLbl="revTx" presStyleIdx="6" presStyleCnt="7"/>
      <dgm:spPr/>
    </dgm:pt>
    <dgm:pt modelId="{264C2C24-6941-4AE6-886B-C1DBBD6036CD}" type="pres">
      <dgm:prSet presAssocID="{0155BB89-FD66-43DE-AA21-4D9030257525}" presName="vert1" presStyleCnt="0"/>
      <dgm:spPr/>
    </dgm:pt>
  </dgm:ptLst>
  <dgm:cxnLst>
    <dgm:cxn modelId="{5A139A14-A25A-4E37-ABC9-4A79FA051625}" srcId="{344F1E2F-09FB-4C92-A966-3637EDAC803A}" destId="{6DE1DEEF-015E-4485-99F4-24ED30DEDA58}" srcOrd="4" destOrd="0" parTransId="{340F84A1-EC0C-49A9-B318-9A3C1D1F2F66}" sibTransId="{C11FD614-AC4E-4783-A0DF-7585F26B4D8E}"/>
    <dgm:cxn modelId="{BA9A3030-9019-425A-AE87-1748E62BEEFD}" type="presOf" srcId="{A48AEC17-BA54-42B4-948A-E9023B9763BA}" destId="{7EF87C55-B3BB-41B8-AD98-D15B4E4679E7}" srcOrd="0" destOrd="0" presId="urn:microsoft.com/office/officeart/2008/layout/LinedList"/>
    <dgm:cxn modelId="{B299623C-E058-45FC-A843-EC1547719610}" srcId="{344F1E2F-09FB-4C92-A966-3637EDAC803A}" destId="{0155BB89-FD66-43DE-AA21-4D9030257525}" srcOrd="6" destOrd="0" parTransId="{29EF6144-13F8-4AA4-B78F-956BF7500733}" sibTransId="{4F77DF75-891E-44E6-9883-C8BD99AEA93E}"/>
    <dgm:cxn modelId="{634BF14D-2511-4025-B4EA-51198FA694DC}" srcId="{344F1E2F-09FB-4C92-A966-3637EDAC803A}" destId="{3DDE29F2-23C2-4062-8F30-331D1DB2774B}" srcOrd="0" destOrd="0" parTransId="{940384F8-3DDD-4569-8246-F1EF0A6C583F}" sibTransId="{E6192BB8-F208-41CE-896A-17541079A37D}"/>
    <dgm:cxn modelId="{A7785355-FDC9-436B-988E-543640183E11}" type="presOf" srcId="{0155BB89-FD66-43DE-AA21-4D9030257525}" destId="{5D88B108-7A10-4B3F-8FF4-32D0EE9BC7A5}" srcOrd="0" destOrd="0" presId="urn:microsoft.com/office/officeart/2008/layout/LinedList"/>
    <dgm:cxn modelId="{B10E7678-579B-4C25-8283-CD24F7B5B9E4}" srcId="{344F1E2F-09FB-4C92-A966-3637EDAC803A}" destId="{6D585C90-B21E-4350-9D46-396CD34A3DE2}" srcOrd="1" destOrd="0" parTransId="{EDB2A151-6B9B-4DB0-973E-25DB7F684576}" sibTransId="{ADB1C592-9138-4A5E-9AF1-3F7D30AAE4E4}"/>
    <dgm:cxn modelId="{276ED67B-4374-443F-9F72-96A1573D3ABA}" srcId="{344F1E2F-09FB-4C92-A966-3637EDAC803A}" destId="{CE71EA56-985C-4CF5-9858-391F5491A530}" srcOrd="3" destOrd="0" parTransId="{5A6D60E7-A9FE-426C-9B59-B27FC03BAFE3}" sibTransId="{B9D8BEA7-85F8-42F6-82B5-05EAB951198E}"/>
    <dgm:cxn modelId="{F2BAD086-F275-420F-878A-CC1C66FE56E7}" type="presOf" srcId="{344F1E2F-09FB-4C92-A966-3637EDAC803A}" destId="{10E4B8E7-532F-4500-8C56-E62E8B3A74F1}" srcOrd="0" destOrd="0" presId="urn:microsoft.com/office/officeart/2008/layout/LinedList"/>
    <dgm:cxn modelId="{979C319F-E638-43D3-8322-12968C0238BC}" type="presOf" srcId="{6DE1DEEF-015E-4485-99F4-24ED30DEDA58}" destId="{42D1118D-80D2-41B5-A9FE-71C3D19F258E}" srcOrd="0" destOrd="0" presId="urn:microsoft.com/office/officeart/2008/layout/LinedList"/>
    <dgm:cxn modelId="{5548BEAD-0B46-4F9D-8F12-7C2FE648F867}" srcId="{344F1E2F-09FB-4C92-A966-3637EDAC803A}" destId="{A48AEC17-BA54-42B4-948A-E9023B9763BA}" srcOrd="2" destOrd="0" parTransId="{BA128707-67D8-4B9F-9FFD-EBCC1F26828F}" sibTransId="{C136B6DE-C2F1-4CCF-B86A-9F628934B94B}"/>
    <dgm:cxn modelId="{C5B206B2-E029-499D-8776-5D8137903E8E}" type="presOf" srcId="{CE71EA56-985C-4CF5-9858-391F5491A530}" destId="{ABCA01B2-21C8-4D56-A572-874C4FE71904}" srcOrd="0" destOrd="0" presId="urn:microsoft.com/office/officeart/2008/layout/LinedList"/>
    <dgm:cxn modelId="{92DFAEC1-6703-4290-8087-1F34CCCDC2AE}" type="presOf" srcId="{58FF47AB-C7FE-4AE2-9D89-C5CC61923ECD}" destId="{397E33B4-1071-4313-83D3-B7701C1E5D73}" srcOrd="0" destOrd="0" presId="urn:microsoft.com/office/officeart/2008/layout/LinedList"/>
    <dgm:cxn modelId="{039D0CC6-3173-4D93-A7CD-5F7ED5012566}" type="presOf" srcId="{6D585C90-B21E-4350-9D46-396CD34A3DE2}" destId="{EF76C04B-DE98-4A70-9033-8AD13BE58A27}" srcOrd="0" destOrd="0" presId="urn:microsoft.com/office/officeart/2008/layout/LinedList"/>
    <dgm:cxn modelId="{5A2652D0-179A-45D5-A92A-3055DC75B128}" srcId="{344F1E2F-09FB-4C92-A966-3637EDAC803A}" destId="{58FF47AB-C7FE-4AE2-9D89-C5CC61923ECD}" srcOrd="5" destOrd="0" parTransId="{CF899546-18D2-4AF9-BDE9-205B442B436C}" sibTransId="{E0677F67-7069-475A-9E13-A36E9288AD4F}"/>
    <dgm:cxn modelId="{1E0B73DA-5737-4AF2-B690-E6A33DA391A1}" type="presOf" srcId="{3DDE29F2-23C2-4062-8F30-331D1DB2774B}" destId="{3754B439-E887-437C-A9F9-820EF738F9B6}" srcOrd="0" destOrd="0" presId="urn:microsoft.com/office/officeart/2008/layout/LinedList"/>
    <dgm:cxn modelId="{A207AEE1-AA3E-48BD-86D6-FEFF3CE00ED1}" type="presParOf" srcId="{10E4B8E7-532F-4500-8C56-E62E8B3A74F1}" destId="{EDE27E46-8789-4621-BEEB-34698EFCE432}" srcOrd="0" destOrd="0" presId="urn:microsoft.com/office/officeart/2008/layout/LinedList"/>
    <dgm:cxn modelId="{46414B3F-A238-4C18-95FB-28C083545085}" type="presParOf" srcId="{10E4B8E7-532F-4500-8C56-E62E8B3A74F1}" destId="{9D423CF7-1957-4976-A9B4-5A8631C4955E}" srcOrd="1" destOrd="0" presId="urn:microsoft.com/office/officeart/2008/layout/LinedList"/>
    <dgm:cxn modelId="{35E092E3-AD63-4178-860D-8FE4CC7ECE07}" type="presParOf" srcId="{9D423CF7-1957-4976-A9B4-5A8631C4955E}" destId="{3754B439-E887-437C-A9F9-820EF738F9B6}" srcOrd="0" destOrd="0" presId="urn:microsoft.com/office/officeart/2008/layout/LinedList"/>
    <dgm:cxn modelId="{B7FD7E65-2348-45AB-BF27-421092488EBF}" type="presParOf" srcId="{9D423CF7-1957-4976-A9B4-5A8631C4955E}" destId="{7A9D1E6E-9AAE-41D6-9C17-B1BE283C1D3E}" srcOrd="1" destOrd="0" presId="urn:microsoft.com/office/officeart/2008/layout/LinedList"/>
    <dgm:cxn modelId="{BBD1B100-B4D7-4FCD-9252-41B72B60C81D}" type="presParOf" srcId="{10E4B8E7-532F-4500-8C56-E62E8B3A74F1}" destId="{78D04EA1-8BF3-474D-90BE-A7BD821213B4}" srcOrd="2" destOrd="0" presId="urn:microsoft.com/office/officeart/2008/layout/LinedList"/>
    <dgm:cxn modelId="{193A54B5-F568-4F9B-B200-C6EC889FEB61}" type="presParOf" srcId="{10E4B8E7-532F-4500-8C56-E62E8B3A74F1}" destId="{5BC30A0A-50EC-4EEE-A439-DF7141F40F59}" srcOrd="3" destOrd="0" presId="urn:microsoft.com/office/officeart/2008/layout/LinedList"/>
    <dgm:cxn modelId="{9040339E-0AB7-4D36-98E5-8357CA016003}" type="presParOf" srcId="{5BC30A0A-50EC-4EEE-A439-DF7141F40F59}" destId="{EF76C04B-DE98-4A70-9033-8AD13BE58A27}" srcOrd="0" destOrd="0" presId="urn:microsoft.com/office/officeart/2008/layout/LinedList"/>
    <dgm:cxn modelId="{FC4ADACC-F7D4-4136-A91E-EB3C7BFCB999}" type="presParOf" srcId="{5BC30A0A-50EC-4EEE-A439-DF7141F40F59}" destId="{85B8E571-3E48-41F3-8B23-5F479C6C99C9}" srcOrd="1" destOrd="0" presId="urn:microsoft.com/office/officeart/2008/layout/LinedList"/>
    <dgm:cxn modelId="{665E3108-6C8F-47C9-ABE7-C3F3B0DD67CE}" type="presParOf" srcId="{10E4B8E7-532F-4500-8C56-E62E8B3A74F1}" destId="{15537DB4-6AB3-43E4-A75D-8BC16FA588A4}" srcOrd="4" destOrd="0" presId="urn:microsoft.com/office/officeart/2008/layout/LinedList"/>
    <dgm:cxn modelId="{54E94CAB-6D14-4538-BF92-DC9FA291EB80}" type="presParOf" srcId="{10E4B8E7-532F-4500-8C56-E62E8B3A74F1}" destId="{4B1A83F0-F7C4-4FCC-AB4C-D1C750B65645}" srcOrd="5" destOrd="0" presId="urn:microsoft.com/office/officeart/2008/layout/LinedList"/>
    <dgm:cxn modelId="{5289A504-B48A-4B83-BD7A-FFD61A0260FE}" type="presParOf" srcId="{4B1A83F0-F7C4-4FCC-AB4C-D1C750B65645}" destId="{7EF87C55-B3BB-41B8-AD98-D15B4E4679E7}" srcOrd="0" destOrd="0" presId="urn:microsoft.com/office/officeart/2008/layout/LinedList"/>
    <dgm:cxn modelId="{62C1E45C-C059-4AD4-B71C-9516E915ECA6}" type="presParOf" srcId="{4B1A83F0-F7C4-4FCC-AB4C-D1C750B65645}" destId="{2D999D41-41D7-4013-836B-D05A9164096A}" srcOrd="1" destOrd="0" presId="urn:microsoft.com/office/officeart/2008/layout/LinedList"/>
    <dgm:cxn modelId="{43ACD79E-8195-4233-A034-FBE6C1B70D9B}" type="presParOf" srcId="{10E4B8E7-532F-4500-8C56-E62E8B3A74F1}" destId="{EE69C862-C15A-49E3-BD0A-0B9E7CF4836E}" srcOrd="6" destOrd="0" presId="urn:microsoft.com/office/officeart/2008/layout/LinedList"/>
    <dgm:cxn modelId="{7E4BF0E2-BDA0-4E81-99CC-F856E39FD872}" type="presParOf" srcId="{10E4B8E7-532F-4500-8C56-E62E8B3A74F1}" destId="{906F50B8-F4A1-49F7-92C9-CFB91C469D01}" srcOrd="7" destOrd="0" presId="urn:microsoft.com/office/officeart/2008/layout/LinedList"/>
    <dgm:cxn modelId="{ED5F7119-19D1-4646-A511-4024163DACDA}" type="presParOf" srcId="{906F50B8-F4A1-49F7-92C9-CFB91C469D01}" destId="{ABCA01B2-21C8-4D56-A572-874C4FE71904}" srcOrd="0" destOrd="0" presId="urn:microsoft.com/office/officeart/2008/layout/LinedList"/>
    <dgm:cxn modelId="{9F354EE2-8641-4311-AA35-6A00BDD6577C}" type="presParOf" srcId="{906F50B8-F4A1-49F7-92C9-CFB91C469D01}" destId="{B2425D97-0CC3-4697-B4C0-48AC68E5372F}" srcOrd="1" destOrd="0" presId="urn:microsoft.com/office/officeart/2008/layout/LinedList"/>
    <dgm:cxn modelId="{65BA90AD-EC70-4D0D-9D87-249F0C8BFEBD}" type="presParOf" srcId="{10E4B8E7-532F-4500-8C56-E62E8B3A74F1}" destId="{6B5201F3-729A-4873-97C8-31EC2EF125CE}" srcOrd="8" destOrd="0" presId="urn:microsoft.com/office/officeart/2008/layout/LinedList"/>
    <dgm:cxn modelId="{84728F83-C9DC-4841-B156-D07F46627230}" type="presParOf" srcId="{10E4B8E7-532F-4500-8C56-E62E8B3A74F1}" destId="{6A8AF660-DDD5-41A5-9DBD-D49C3880EDBE}" srcOrd="9" destOrd="0" presId="urn:microsoft.com/office/officeart/2008/layout/LinedList"/>
    <dgm:cxn modelId="{679F171A-0CE4-41E9-B570-C0D866228726}" type="presParOf" srcId="{6A8AF660-DDD5-41A5-9DBD-D49C3880EDBE}" destId="{42D1118D-80D2-41B5-A9FE-71C3D19F258E}" srcOrd="0" destOrd="0" presId="urn:microsoft.com/office/officeart/2008/layout/LinedList"/>
    <dgm:cxn modelId="{750AF55D-206A-4EB9-A55A-58E671CC1969}" type="presParOf" srcId="{6A8AF660-DDD5-41A5-9DBD-D49C3880EDBE}" destId="{4AB26B97-932C-4452-B7F1-29442BAADC71}" srcOrd="1" destOrd="0" presId="urn:microsoft.com/office/officeart/2008/layout/LinedList"/>
    <dgm:cxn modelId="{9558BD9C-50D7-4B66-8338-19E1DC8F537D}" type="presParOf" srcId="{10E4B8E7-532F-4500-8C56-E62E8B3A74F1}" destId="{DF38F0A9-1702-41C5-B08A-DCA901F83368}" srcOrd="10" destOrd="0" presId="urn:microsoft.com/office/officeart/2008/layout/LinedList"/>
    <dgm:cxn modelId="{137D660F-72ED-46FC-9A21-719A16F57C90}" type="presParOf" srcId="{10E4B8E7-532F-4500-8C56-E62E8B3A74F1}" destId="{5C8D8DA6-A099-4B46-918B-DD603A222BA5}" srcOrd="11" destOrd="0" presId="urn:microsoft.com/office/officeart/2008/layout/LinedList"/>
    <dgm:cxn modelId="{76061312-98BC-4E23-8445-56AA656ABBCC}" type="presParOf" srcId="{5C8D8DA6-A099-4B46-918B-DD603A222BA5}" destId="{397E33B4-1071-4313-83D3-B7701C1E5D73}" srcOrd="0" destOrd="0" presId="urn:microsoft.com/office/officeart/2008/layout/LinedList"/>
    <dgm:cxn modelId="{6C43E6F0-3540-44D1-A876-25C6C7DEFEB8}" type="presParOf" srcId="{5C8D8DA6-A099-4B46-918B-DD603A222BA5}" destId="{B724BD1A-C6AF-48DD-89ED-3A93A797F25F}" srcOrd="1" destOrd="0" presId="urn:microsoft.com/office/officeart/2008/layout/LinedList"/>
    <dgm:cxn modelId="{B771B1FA-CE15-4510-8876-EBCC481054F9}" type="presParOf" srcId="{10E4B8E7-532F-4500-8C56-E62E8B3A74F1}" destId="{30DE90C6-EC7E-469B-B148-185991C15CFC}" srcOrd="12" destOrd="0" presId="urn:microsoft.com/office/officeart/2008/layout/LinedList"/>
    <dgm:cxn modelId="{30AF5380-FAF1-435E-B124-35438F33306A}" type="presParOf" srcId="{10E4B8E7-532F-4500-8C56-E62E8B3A74F1}" destId="{E4465CA5-5805-4022-B747-9FC2CB341B15}" srcOrd="13" destOrd="0" presId="urn:microsoft.com/office/officeart/2008/layout/LinedList"/>
    <dgm:cxn modelId="{E76DB60C-1DFB-4EAB-B2EF-2268451659A0}" type="presParOf" srcId="{E4465CA5-5805-4022-B747-9FC2CB341B15}" destId="{5D88B108-7A10-4B3F-8FF4-32D0EE9BC7A5}" srcOrd="0" destOrd="0" presId="urn:microsoft.com/office/officeart/2008/layout/LinedList"/>
    <dgm:cxn modelId="{25E5E9AD-10E2-4451-801E-8532D8110E30}" type="presParOf" srcId="{E4465CA5-5805-4022-B747-9FC2CB341B15}" destId="{264C2C24-6941-4AE6-886B-C1DBBD6036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208572-BF6C-458A-A412-4242EF23C5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CC934B-68E1-496E-85A0-F98A7D777F74}">
      <dgm:prSet/>
      <dgm:spPr/>
      <dgm:t>
        <a:bodyPr/>
        <a:lstStyle/>
        <a:p>
          <a:r>
            <a:rPr lang="de-DE" b="0" i="0" baseline="0"/>
            <a:t>Kompakte Übersicht wichtiger Informationen</a:t>
          </a:r>
          <a:endParaRPr lang="en-US"/>
        </a:p>
      </dgm:t>
    </dgm:pt>
    <dgm:pt modelId="{D0903872-B117-4956-A97B-38A62EFEA494}" type="parTrans" cxnId="{349CBC1F-E02A-431D-A9AC-ABE2C8D5AEAA}">
      <dgm:prSet/>
      <dgm:spPr/>
      <dgm:t>
        <a:bodyPr/>
        <a:lstStyle/>
        <a:p>
          <a:endParaRPr lang="en-US"/>
        </a:p>
      </dgm:t>
    </dgm:pt>
    <dgm:pt modelId="{04CFEB7C-E72A-48FA-ACFC-84C13ABFC370}" type="sibTrans" cxnId="{349CBC1F-E02A-431D-A9AC-ABE2C8D5AEAA}">
      <dgm:prSet/>
      <dgm:spPr/>
      <dgm:t>
        <a:bodyPr/>
        <a:lstStyle/>
        <a:p>
          <a:endParaRPr lang="en-US"/>
        </a:p>
      </dgm:t>
    </dgm:pt>
    <dgm:pt modelId="{2C1A48D7-E4C4-453D-ABA8-E1E68AF38479}">
      <dgm:prSet/>
      <dgm:spPr/>
      <dgm:t>
        <a:bodyPr/>
        <a:lstStyle/>
        <a:p>
          <a:r>
            <a:rPr lang="de-DE" b="0" i="0" baseline="0"/>
            <a:t>Einfache Falttechnik mit sechs Seiten</a:t>
          </a:r>
          <a:endParaRPr lang="en-US"/>
        </a:p>
      </dgm:t>
    </dgm:pt>
    <dgm:pt modelId="{E7F5A14D-E12E-4F68-87DB-7D75DF8471BD}" type="parTrans" cxnId="{DC368687-3B1B-4364-954B-2C5381A5AECD}">
      <dgm:prSet/>
      <dgm:spPr/>
      <dgm:t>
        <a:bodyPr/>
        <a:lstStyle/>
        <a:p>
          <a:endParaRPr lang="en-US"/>
        </a:p>
      </dgm:t>
    </dgm:pt>
    <dgm:pt modelId="{A347FB73-026E-4ED2-89C4-7798C9D357AC}" type="sibTrans" cxnId="{DC368687-3B1B-4364-954B-2C5381A5AECD}">
      <dgm:prSet/>
      <dgm:spPr/>
      <dgm:t>
        <a:bodyPr/>
        <a:lstStyle/>
        <a:p>
          <a:endParaRPr lang="en-US"/>
        </a:p>
      </dgm:t>
    </dgm:pt>
    <dgm:pt modelId="{77D2BC09-3DCC-45F6-8742-7FCAD48DEB06}">
      <dgm:prSet/>
      <dgm:spPr/>
      <dgm:t>
        <a:bodyPr/>
        <a:lstStyle/>
        <a:p>
          <a:r>
            <a:rPr lang="de-DE" b="0" i="0" baseline="0"/>
            <a:t>Jede Seite für ein Thema oder Fakten nutzen</a:t>
          </a:r>
          <a:endParaRPr lang="en-US"/>
        </a:p>
      </dgm:t>
    </dgm:pt>
    <dgm:pt modelId="{0CF21FA9-AA1C-4CE1-AC43-AE052BB190FD}" type="parTrans" cxnId="{C519CFA6-65EA-4A9A-9B7C-389964B0AAF1}">
      <dgm:prSet/>
      <dgm:spPr/>
      <dgm:t>
        <a:bodyPr/>
        <a:lstStyle/>
        <a:p>
          <a:endParaRPr lang="en-US"/>
        </a:p>
      </dgm:t>
    </dgm:pt>
    <dgm:pt modelId="{F9C6EE9E-BDC7-4664-A8F0-AEE4488DD210}" type="sibTrans" cxnId="{C519CFA6-65EA-4A9A-9B7C-389964B0AAF1}">
      <dgm:prSet/>
      <dgm:spPr/>
      <dgm:t>
        <a:bodyPr/>
        <a:lstStyle/>
        <a:p>
          <a:endParaRPr lang="en-US"/>
        </a:p>
      </dgm:t>
    </dgm:pt>
    <dgm:pt modelId="{8ABDF0C1-49EE-44B0-B7FA-821F01B6A2C4}">
      <dgm:prSet/>
      <dgm:spPr/>
      <dgm:t>
        <a:bodyPr/>
        <a:lstStyle/>
        <a:p>
          <a:r>
            <a:rPr lang="de-DE" b="0" i="0" baseline="0"/>
            <a:t>Praktisch &amp; immer griffbereit</a:t>
          </a:r>
          <a:endParaRPr lang="en-US"/>
        </a:p>
      </dgm:t>
    </dgm:pt>
    <dgm:pt modelId="{5C4F1A77-D171-4C58-A9FF-7547F86107E9}" type="parTrans" cxnId="{B94EA907-A984-48DE-B5F9-5084342B4D47}">
      <dgm:prSet/>
      <dgm:spPr/>
      <dgm:t>
        <a:bodyPr/>
        <a:lstStyle/>
        <a:p>
          <a:endParaRPr lang="en-US"/>
        </a:p>
      </dgm:t>
    </dgm:pt>
    <dgm:pt modelId="{BFD3347B-1D25-4FD9-A59F-5E8B9FDCA0B7}" type="sibTrans" cxnId="{B94EA907-A984-48DE-B5F9-5084342B4D47}">
      <dgm:prSet/>
      <dgm:spPr/>
      <dgm:t>
        <a:bodyPr/>
        <a:lstStyle/>
        <a:p>
          <a:endParaRPr lang="en-US"/>
        </a:p>
      </dgm:t>
    </dgm:pt>
    <dgm:pt modelId="{BFDA0D03-7FF6-4B66-9451-DCF02D7D33D9}">
      <dgm:prSet/>
      <dgm:spPr/>
      <dgm:t>
        <a:bodyPr/>
        <a:lstStyle/>
        <a:p>
          <a:r>
            <a:rPr lang="de-DE" b="0" i="0" baseline="0"/>
            <a:t>Ideal zum Wiederholen unterwegs</a:t>
          </a:r>
          <a:endParaRPr lang="en-US"/>
        </a:p>
      </dgm:t>
    </dgm:pt>
    <dgm:pt modelId="{6914E7F2-F688-4185-8ADC-B5CAC084EC4D}" type="parTrans" cxnId="{A93DC5CE-653D-4AFE-A03E-818C92C61652}">
      <dgm:prSet/>
      <dgm:spPr/>
      <dgm:t>
        <a:bodyPr/>
        <a:lstStyle/>
        <a:p>
          <a:endParaRPr lang="en-US"/>
        </a:p>
      </dgm:t>
    </dgm:pt>
    <dgm:pt modelId="{7E9E8CA7-7EB2-4A28-8350-750941CCEC85}" type="sibTrans" cxnId="{A93DC5CE-653D-4AFE-A03E-818C92C61652}">
      <dgm:prSet/>
      <dgm:spPr/>
      <dgm:t>
        <a:bodyPr/>
        <a:lstStyle/>
        <a:p>
          <a:endParaRPr lang="en-US"/>
        </a:p>
      </dgm:t>
    </dgm:pt>
    <dgm:pt modelId="{8EA9D54E-2DEA-46C7-9D30-43CE07D4961D}" type="pres">
      <dgm:prSet presAssocID="{01208572-BF6C-458A-A412-4242EF23C50F}" presName="root" presStyleCnt="0">
        <dgm:presLayoutVars>
          <dgm:dir/>
          <dgm:resizeHandles val="exact"/>
        </dgm:presLayoutVars>
      </dgm:prSet>
      <dgm:spPr/>
    </dgm:pt>
    <dgm:pt modelId="{09B025DB-7714-4013-BAA4-D0F9968F6675}" type="pres">
      <dgm:prSet presAssocID="{3FCC934B-68E1-496E-85A0-F98A7D777F74}" presName="compNode" presStyleCnt="0"/>
      <dgm:spPr/>
    </dgm:pt>
    <dgm:pt modelId="{8FBD97DC-94A0-4346-B9B7-0BDEB067B55D}" type="pres">
      <dgm:prSet presAssocID="{3FCC934B-68E1-496E-85A0-F98A7D777F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202C907-DF6F-439F-A191-F2834B24C3D9}" type="pres">
      <dgm:prSet presAssocID="{3FCC934B-68E1-496E-85A0-F98A7D777F74}" presName="spaceRect" presStyleCnt="0"/>
      <dgm:spPr/>
    </dgm:pt>
    <dgm:pt modelId="{FCBEA703-6269-4C30-901A-588223BD7B37}" type="pres">
      <dgm:prSet presAssocID="{3FCC934B-68E1-496E-85A0-F98A7D777F74}" presName="textRect" presStyleLbl="revTx" presStyleIdx="0" presStyleCnt="5">
        <dgm:presLayoutVars>
          <dgm:chMax val="1"/>
          <dgm:chPref val="1"/>
        </dgm:presLayoutVars>
      </dgm:prSet>
      <dgm:spPr/>
    </dgm:pt>
    <dgm:pt modelId="{1958815E-A54B-4BC9-8744-B4A295A628E8}" type="pres">
      <dgm:prSet presAssocID="{04CFEB7C-E72A-48FA-ACFC-84C13ABFC370}" presName="sibTrans" presStyleCnt="0"/>
      <dgm:spPr/>
    </dgm:pt>
    <dgm:pt modelId="{2EB854E0-2CBC-4168-BDBC-E350521346CD}" type="pres">
      <dgm:prSet presAssocID="{2C1A48D7-E4C4-453D-ABA8-E1E68AF38479}" presName="compNode" presStyleCnt="0"/>
      <dgm:spPr/>
    </dgm:pt>
    <dgm:pt modelId="{F0BB8D78-448D-4EF9-A398-FA3511D9EA80}" type="pres">
      <dgm:prSet presAssocID="{2C1A48D7-E4C4-453D-ABA8-E1E68AF384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D840009-BA9C-4D0C-8913-1B3F8DB9147F}" type="pres">
      <dgm:prSet presAssocID="{2C1A48D7-E4C4-453D-ABA8-E1E68AF38479}" presName="spaceRect" presStyleCnt="0"/>
      <dgm:spPr/>
    </dgm:pt>
    <dgm:pt modelId="{266DFF09-675E-4BB5-A398-58A2250CB38B}" type="pres">
      <dgm:prSet presAssocID="{2C1A48D7-E4C4-453D-ABA8-E1E68AF38479}" presName="textRect" presStyleLbl="revTx" presStyleIdx="1" presStyleCnt="5">
        <dgm:presLayoutVars>
          <dgm:chMax val="1"/>
          <dgm:chPref val="1"/>
        </dgm:presLayoutVars>
      </dgm:prSet>
      <dgm:spPr/>
    </dgm:pt>
    <dgm:pt modelId="{1923C2C1-62D4-4329-93CC-59C99208D54B}" type="pres">
      <dgm:prSet presAssocID="{A347FB73-026E-4ED2-89C4-7798C9D357AC}" presName="sibTrans" presStyleCnt="0"/>
      <dgm:spPr/>
    </dgm:pt>
    <dgm:pt modelId="{829EC764-09DD-4F5B-915C-A135F6B58F9E}" type="pres">
      <dgm:prSet presAssocID="{77D2BC09-3DCC-45F6-8742-7FCAD48DEB06}" presName="compNode" presStyleCnt="0"/>
      <dgm:spPr/>
    </dgm:pt>
    <dgm:pt modelId="{E76E0F89-A488-46CB-B6AB-2CE29053C716}" type="pres">
      <dgm:prSet presAssocID="{77D2BC09-3DCC-45F6-8742-7FCAD48DEB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C6B45F14-CA7E-4B6A-AC17-ED9B8407B7B0}" type="pres">
      <dgm:prSet presAssocID="{77D2BC09-3DCC-45F6-8742-7FCAD48DEB06}" presName="spaceRect" presStyleCnt="0"/>
      <dgm:spPr/>
    </dgm:pt>
    <dgm:pt modelId="{26BE704C-0F98-4F56-B0D8-BB222044524D}" type="pres">
      <dgm:prSet presAssocID="{77D2BC09-3DCC-45F6-8742-7FCAD48DEB06}" presName="textRect" presStyleLbl="revTx" presStyleIdx="2" presStyleCnt="5">
        <dgm:presLayoutVars>
          <dgm:chMax val="1"/>
          <dgm:chPref val="1"/>
        </dgm:presLayoutVars>
      </dgm:prSet>
      <dgm:spPr/>
    </dgm:pt>
    <dgm:pt modelId="{41CECC03-50DF-495D-9AFE-31ED675CFDB5}" type="pres">
      <dgm:prSet presAssocID="{F9C6EE9E-BDC7-4664-A8F0-AEE4488DD210}" presName="sibTrans" presStyleCnt="0"/>
      <dgm:spPr/>
    </dgm:pt>
    <dgm:pt modelId="{FBB4901B-C999-46CC-A6A2-613C8E76CA9B}" type="pres">
      <dgm:prSet presAssocID="{8ABDF0C1-49EE-44B0-B7FA-821F01B6A2C4}" presName="compNode" presStyleCnt="0"/>
      <dgm:spPr/>
    </dgm:pt>
    <dgm:pt modelId="{1BFBBED0-628D-4776-85AE-3987CA739220}" type="pres">
      <dgm:prSet presAssocID="{8ABDF0C1-49EE-44B0-B7FA-821F01B6A2C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B33C1C80-665C-421D-8E7B-08EBE1716446}" type="pres">
      <dgm:prSet presAssocID="{8ABDF0C1-49EE-44B0-B7FA-821F01B6A2C4}" presName="spaceRect" presStyleCnt="0"/>
      <dgm:spPr/>
    </dgm:pt>
    <dgm:pt modelId="{FCB91C00-392B-4063-96E4-210A8CC1B89F}" type="pres">
      <dgm:prSet presAssocID="{8ABDF0C1-49EE-44B0-B7FA-821F01B6A2C4}" presName="textRect" presStyleLbl="revTx" presStyleIdx="3" presStyleCnt="5">
        <dgm:presLayoutVars>
          <dgm:chMax val="1"/>
          <dgm:chPref val="1"/>
        </dgm:presLayoutVars>
      </dgm:prSet>
      <dgm:spPr/>
    </dgm:pt>
    <dgm:pt modelId="{F8F4A88E-4359-47D7-BEF5-3EFC23A3C750}" type="pres">
      <dgm:prSet presAssocID="{BFD3347B-1D25-4FD9-A59F-5E8B9FDCA0B7}" presName="sibTrans" presStyleCnt="0"/>
      <dgm:spPr/>
    </dgm:pt>
    <dgm:pt modelId="{953742CA-3F56-46E3-B895-57E309562909}" type="pres">
      <dgm:prSet presAssocID="{BFDA0D03-7FF6-4B66-9451-DCF02D7D33D9}" presName="compNode" presStyleCnt="0"/>
      <dgm:spPr/>
    </dgm:pt>
    <dgm:pt modelId="{BCD4F4AC-CB4F-41A7-B2C4-E6196387CA88}" type="pres">
      <dgm:prSet presAssocID="{BFDA0D03-7FF6-4B66-9451-DCF02D7D33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holen"/>
        </a:ext>
      </dgm:extLst>
    </dgm:pt>
    <dgm:pt modelId="{33D30A0E-BF90-4AA7-8C24-83DCE111B2E8}" type="pres">
      <dgm:prSet presAssocID="{BFDA0D03-7FF6-4B66-9451-DCF02D7D33D9}" presName="spaceRect" presStyleCnt="0"/>
      <dgm:spPr/>
    </dgm:pt>
    <dgm:pt modelId="{271B77AB-D5EF-4720-A2A4-DA6FA21EB912}" type="pres">
      <dgm:prSet presAssocID="{BFDA0D03-7FF6-4B66-9451-DCF02D7D33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7F5206-9747-416A-9BC3-1E46B2A88C43}" type="presOf" srcId="{3FCC934B-68E1-496E-85A0-F98A7D777F74}" destId="{FCBEA703-6269-4C30-901A-588223BD7B37}" srcOrd="0" destOrd="0" presId="urn:microsoft.com/office/officeart/2018/2/layout/IconLabelList"/>
    <dgm:cxn modelId="{B94EA907-A984-48DE-B5F9-5084342B4D47}" srcId="{01208572-BF6C-458A-A412-4242EF23C50F}" destId="{8ABDF0C1-49EE-44B0-B7FA-821F01B6A2C4}" srcOrd="3" destOrd="0" parTransId="{5C4F1A77-D171-4C58-A9FF-7547F86107E9}" sibTransId="{BFD3347B-1D25-4FD9-A59F-5E8B9FDCA0B7}"/>
    <dgm:cxn modelId="{175C900C-B5D2-4303-9CD4-9244E61AC9F2}" type="presOf" srcId="{01208572-BF6C-458A-A412-4242EF23C50F}" destId="{8EA9D54E-2DEA-46C7-9D30-43CE07D4961D}" srcOrd="0" destOrd="0" presId="urn:microsoft.com/office/officeart/2018/2/layout/IconLabelList"/>
    <dgm:cxn modelId="{349CBC1F-E02A-431D-A9AC-ABE2C8D5AEAA}" srcId="{01208572-BF6C-458A-A412-4242EF23C50F}" destId="{3FCC934B-68E1-496E-85A0-F98A7D777F74}" srcOrd="0" destOrd="0" parTransId="{D0903872-B117-4956-A97B-38A62EFEA494}" sibTransId="{04CFEB7C-E72A-48FA-ACFC-84C13ABFC370}"/>
    <dgm:cxn modelId="{F097392C-0156-46BB-8309-D0F60F1A45D0}" type="presOf" srcId="{BFDA0D03-7FF6-4B66-9451-DCF02D7D33D9}" destId="{271B77AB-D5EF-4720-A2A4-DA6FA21EB912}" srcOrd="0" destOrd="0" presId="urn:microsoft.com/office/officeart/2018/2/layout/IconLabelList"/>
    <dgm:cxn modelId="{DC368687-3B1B-4364-954B-2C5381A5AECD}" srcId="{01208572-BF6C-458A-A412-4242EF23C50F}" destId="{2C1A48D7-E4C4-453D-ABA8-E1E68AF38479}" srcOrd="1" destOrd="0" parTransId="{E7F5A14D-E12E-4F68-87DB-7D75DF8471BD}" sibTransId="{A347FB73-026E-4ED2-89C4-7798C9D357AC}"/>
    <dgm:cxn modelId="{4248CE9B-0E42-4E2F-ACC3-EA1B342DC721}" type="presOf" srcId="{77D2BC09-3DCC-45F6-8742-7FCAD48DEB06}" destId="{26BE704C-0F98-4F56-B0D8-BB222044524D}" srcOrd="0" destOrd="0" presId="urn:microsoft.com/office/officeart/2018/2/layout/IconLabelList"/>
    <dgm:cxn modelId="{9D896CA5-B4D3-4172-9B67-E5B463D4F8A6}" type="presOf" srcId="{8ABDF0C1-49EE-44B0-B7FA-821F01B6A2C4}" destId="{FCB91C00-392B-4063-96E4-210A8CC1B89F}" srcOrd="0" destOrd="0" presId="urn:microsoft.com/office/officeart/2018/2/layout/IconLabelList"/>
    <dgm:cxn modelId="{C519CFA6-65EA-4A9A-9B7C-389964B0AAF1}" srcId="{01208572-BF6C-458A-A412-4242EF23C50F}" destId="{77D2BC09-3DCC-45F6-8742-7FCAD48DEB06}" srcOrd="2" destOrd="0" parTransId="{0CF21FA9-AA1C-4CE1-AC43-AE052BB190FD}" sibTransId="{F9C6EE9E-BDC7-4664-A8F0-AEE4488DD210}"/>
    <dgm:cxn modelId="{761D8DB3-40D6-40D9-A95E-68D2D613A52D}" type="presOf" srcId="{2C1A48D7-E4C4-453D-ABA8-E1E68AF38479}" destId="{266DFF09-675E-4BB5-A398-58A2250CB38B}" srcOrd="0" destOrd="0" presId="urn:microsoft.com/office/officeart/2018/2/layout/IconLabelList"/>
    <dgm:cxn modelId="{A93DC5CE-653D-4AFE-A03E-818C92C61652}" srcId="{01208572-BF6C-458A-A412-4242EF23C50F}" destId="{BFDA0D03-7FF6-4B66-9451-DCF02D7D33D9}" srcOrd="4" destOrd="0" parTransId="{6914E7F2-F688-4185-8ADC-B5CAC084EC4D}" sibTransId="{7E9E8CA7-7EB2-4A28-8350-750941CCEC85}"/>
    <dgm:cxn modelId="{EAB05397-17E9-4597-ACF2-0EDC61F81234}" type="presParOf" srcId="{8EA9D54E-2DEA-46C7-9D30-43CE07D4961D}" destId="{09B025DB-7714-4013-BAA4-D0F9968F6675}" srcOrd="0" destOrd="0" presId="urn:microsoft.com/office/officeart/2018/2/layout/IconLabelList"/>
    <dgm:cxn modelId="{272A9CE7-3D83-4897-BE9D-EC317BA1D1EE}" type="presParOf" srcId="{09B025DB-7714-4013-BAA4-D0F9968F6675}" destId="{8FBD97DC-94A0-4346-B9B7-0BDEB067B55D}" srcOrd="0" destOrd="0" presId="urn:microsoft.com/office/officeart/2018/2/layout/IconLabelList"/>
    <dgm:cxn modelId="{D9B18FE4-3446-4274-81DF-2CD253A81745}" type="presParOf" srcId="{09B025DB-7714-4013-BAA4-D0F9968F6675}" destId="{A202C907-DF6F-439F-A191-F2834B24C3D9}" srcOrd="1" destOrd="0" presId="urn:microsoft.com/office/officeart/2018/2/layout/IconLabelList"/>
    <dgm:cxn modelId="{FD1EB4D4-0FE9-48E9-8F53-3E7752F03BD1}" type="presParOf" srcId="{09B025DB-7714-4013-BAA4-D0F9968F6675}" destId="{FCBEA703-6269-4C30-901A-588223BD7B37}" srcOrd="2" destOrd="0" presId="urn:microsoft.com/office/officeart/2018/2/layout/IconLabelList"/>
    <dgm:cxn modelId="{812D4019-B4E2-41C7-BEFF-7B147101A5FF}" type="presParOf" srcId="{8EA9D54E-2DEA-46C7-9D30-43CE07D4961D}" destId="{1958815E-A54B-4BC9-8744-B4A295A628E8}" srcOrd="1" destOrd="0" presId="urn:microsoft.com/office/officeart/2018/2/layout/IconLabelList"/>
    <dgm:cxn modelId="{1555E155-923C-4373-90A8-6099CAFAD135}" type="presParOf" srcId="{8EA9D54E-2DEA-46C7-9D30-43CE07D4961D}" destId="{2EB854E0-2CBC-4168-BDBC-E350521346CD}" srcOrd="2" destOrd="0" presId="urn:microsoft.com/office/officeart/2018/2/layout/IconLabelList"/>
    <dgm:cxn modelId="{82DBB8D6-05DF-4261-B4DF-FDD82FDA05EA}" type="presParOf" srcId="{2EB854E0-2CBC-4168-BDBC-E350521346CD}" destId="{F0BB8D78-448D-4EF9-A398-FA3511D9EA80}" srcOrd="0" destOrd="0" presId="urn:microsoft.com/office/officeart/2018/2/layout/IconLabelList"/>
    <dgm:cxn modelId="{E4F30686-D3EE-4308-BFEB-11608CA7B359}" type="presParOf" srcId="{2EB854E0-2CBC-4168-BDBC-E350521346CD}" destId="{BD840009-BA9C-4D0C-8913-1B3F8DB9147F}" srcOrd="1" destOrd="0" presId="urn:microsoft.com/office/officeart/2018/2/layout/IconLabelList"/>
    <dgm:cxn modelId="{02572A5F-8B40-4DE3-8D59-0A4CAF48558C}" type="presParOf" srcId="{2EB854E0-2CBC-4168-BDBC-E350521346CD}" destId="{266DFF09-675E-4BB5-A398-58A2250CB38B}" srcOrd="2" destOrd="0" presId="urn:microsoft.com/office/officeart/2018/2/layout/IconLabelList"/>
    <dgm:cxn modelId="{5F1FE2E9-B056-4676-B0F0-D80C6107AA90}" type="presParOf" srcId="{8EA9D54E-2DEA-46C7-9D30-43CE07D4961D}" destId="{1923C2C1-62D4-4329-93CC-59C99208D54B}" srcOrd="3" destOrd="0" presId="urn:microsoft.com/office/officeart/2018/2/layout/IconLabelList"/>
    <dgm:cxn modelId="{47D1A94F-9D1E-46C6-94A3-C9DB1706DA5E}" type="presParOf" srcId="{8EA9D54E-2DEA-46C7-9D30-43CE07D4961D}" destId="{829EC764-09DD-4F5B-915C-A135F6B58F9E}" srcOrd="4" destOrd="0" presId="urn:microsoft.com/office/officeart/2018/2/layout/IconLabelList"/>
    <dgm:cxn modelId="{75389D7A-148C-4200-8DCD-BA44893D095C}" type="presParOf" srcId="{829EC764-09DD-4F5B-915C-A135F6B58F9E}" destId="{E76E0F89-A488-46CB-B6AB-2CE29053C716}" srcOrd="0" destOrd="0" presId="urn:microsoft.com/office/officeart/2018/2/layout/IconLabelList"/>
    <dgm:cxn modelId="{07CF0664-DFA9-4D91-A07C-C713DF4C42DA}" type="presParOf" srcId="{829EC764-09DD-4F5B-915C-A135F6B58F9E}" destId="{C6B45F14-CA7E-4B6A-AC17-ED9B8407B7B0}" srcOrd="1" destOrd="0" presId="urn:microsoft.com/office/officeart/2018/2/layout/IconLabelList"/>
    <dgm:cxn modelId="{88841F36-47E2-4FA0-ADC1-4798FBC127EE}" type="presParOf" srcId="{829EC764-09DD-4F5B-915C-A135F6B58F9E}" destId="{26BE704C-0F98-4F56-B0D8-BB222044524D}" srcOrd="2" destOrd="0" presId="urn:microsoft.com/office/officeart/2018/2/layout/IconLabelList"/>
    <dgm:cxn modelId="{1649D743-8157-4DB0-9203-4FB796526413}" type="presParOf" srcId="{8EA9D54E-2DEA-46C7-9D30-43CE07D4961D}" destId="{41CECC03-50DF-495D-9AFE-31ED675CFDB5}" srcOrd="5" destOrd="0" presId="urn:microsoft.com/office/officeart/2018/2/layout/IconLabelList"/>
    <dgm:cxn modelId="{33B181E3-4F5A-4B60-AEF7-1727873C3303}" type="presParOf" srcId="{8EA9D54E-2DEA-46C7-9D30-43CE07D4961D}" destId="{FBB4901B-C999-46CC-A6A2-613C8E76CA9B}" srcOrd="6" destOrd="0" presId="urn:microsoft.com/office/officeart/2018/2/layout/IconLabelList"/>
    <dgm:cxn modelId="{0BEE530F-479A-40BF-A07E-E6BB3C1938BE}" type="presParOf" srcId="{FBB4901B-C999-46CC-A6A2-613C8E76CA9B}" destId="{1BFBBED0-628D-4776-85AE-3987CA739220}" srcOrd="0" destOrd="0" presId="urn:microsoft.com/office/officeart/2018/2/layout/IconLabelList"/>
    <dgm:cxn modelId="{BC2E822C-3BB7-4EDB-814E-842D3BCBE5DB}" type="presParOf" srcId="{FBB4901B-C999-46CC-A6A2-613C8E76CA9B}" destId="{B33C1C80-665C-421D-8E7B-08EBE1716446}" srcOrd="1" destOrd="0" presId="urn:microsoft.com/office/officeart/2018/2/layout/IconLabelList"/>
    <dgm:cxn modelId="{D877FA78-9D5B-4ECE-85EB-D28DC4E04B8C}" type="presParOf" srcId="{FBB4901B-C999-46CC-A6A2-613C8E76CA9B}" destId="{FCB91C00-392B-4063-96E4-210A8CC1B89F}" srcOrd="2" destOrd="0" presId="urn:microsoft.com/office/officeart/2018/2/layout/IconLabelList"/>
    <dgm:cxn modelId="{A18212A8-D646-4723-8B99-67709F2933F2}" type="presParOf" srcId="{8EA9D54E-2DEA-46C7-9D30-43CE07D4961D}" destId="{F8F4A88E-4359-47D7-BEF5-3EFC23A3C750}" srcOrd="7" destOrd="0" presId="urn:microsoft.com/office/officeart/2018/2/layout/IconLabelList"/>
    <dgm:cxn modelId="{0FE8598D-CCC0-4046-AAE7-59FE4C76D26D}" type="presParOf" srcId="{8EA9D54E-2DEA-46C7-9D30-43CE07D4961D}" destId="{953742CA-3F56-46E3-B895-57E309562909}" srcOrd="8" destOrd="0" presId="urn:microsoft.com/office/officeart/2018/2/layout/IconLabelList"/>
    <dgm:cxn modelId="{73F981EE-6420-459C-B937-0095E05F938B}" type="presParOf" srcId="{953742CA-3F56-46E3-B895-57E309562909}" destId="{BCD4F4AC-CB4F-41A7-B2C4-E6196387CA88}" srcOrd="0" destOrd="0" presId="urn:microsoft.com/office/officeart/2018/2/layout/IconLabelList"/>
    <dgm:cxn modelId="{C3501FA9-C398-4B57-A432-CF0C57A07836}" type="presParOf" srcId="{953742CA-3F56-46E3-B895-57E309562909}" destId="{33D30A0E-BF90-4AA7-8C24-83DCE111B2E8}" srcOrd="1" destOrd="0" presId="urn:microsoft.com/office/officeart/2018/2/layout/IconLabelList"/>
    <dgm:cxn modelId="{D12A8029-1B0D-44CB-9EF0-47C54122EE4F}" type="presParOf" srcId="{953742CA-3F56-46E3-B895-57E309562909}" destId="{271B77AB-D5EF-4720-A2A4-DA6FA21EB9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4198F-31B9-43AA-9FC8-1B69B8373E33}">
      <dsp:nvSpPr>
        <dsp:cNvPr id="0" name=""/>
        <dsp:cNvSpPr/>
      </dsp:nvSpPr>
      <dsp:spPr>
        <a:xfrm>
          <a:off x="0" y="65973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9F3ED-884A-4B5F-8CA6-112AECFF0EBA}">
      <dsp:nvSpPr>
        <dsp:cNvPr id="0" name=""/>
        <dsp:cNvSpPr/>
      </dsp:nvSpPr>
      <dsp:spPr>
        <a:xfrm>
          <a:off x="331012" y="379296"/>
          <a:ext cx="463417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 dirty="0"/>
            <a:t>Spielerisches &amp; kreatives Lernen</a:t>
          </a:r>
          <a:endParaRPr lang="en-US" sz="1900" kern="1200" dirty="0"/>
        </a:p>
      </dsp:txBody>
      <dsp:txXfrm>
        <a:off x="358392" y="406676"/>
        <a:ext cx="4579419" cy="506120"/>
      </dsp:txXfrm>
    </dsp:sp>
    <dsp:sp modelId="{6CC74F66-DB37-4E37-9EB8-33D47B99E4B5}">
      <dsp:nvSpPr>
        <dsp:cNvPr id="0" name=""/>
        <dsp:cNvSpPr/>
      </dsp:nvSpPr>
      <dsp:spPr>
        <a:xfrm>
          <a:off x="0" y="152157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0176-48AC-43FD-AE00-AA0C0D1FAA07}">
      <dsp:nvSpPr>
        <dsp:cNvPr id="0" name=""/>
        <dsp:cNvSpPr/>
      </dsp:nvSpPr>
      <dsp:spPr>
        <a:xfrm>
          <a:off x="331012" y="1241136"/>
          <a:ext cx="463417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Abwechslungsreiche Methoden</a:t>
          </a:r>
          <a:endParaRPr lang="en-US" sz="1900" kern="1200"/>
        </a:p>
      </dsp:txBody>
      <dsp:txXfrm>
        <a:off x="358392" y="1268516"/>
        <a:ext cx="4579419" cy="506120"/>
      </dsp:txXfrm>
    </dsp:sp>
    <dsp:sp modelId="{35DA23B2-B2BF-47DD-80D4-25505C01C8AC}">
      <dsp:nvSpPr>
        <dsp:cNvPr id="0" name=""/>
        <dsp:cNvSpPr/>
      </dsp:nvSpPr>
      <dsp:spPr>
        <a:xfrm>
          <a:off x="0" y="238341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8A04-066E-4ED5-B0A1-9DF41D34C0DF}">
      <dsp:nvSpPr>
        <dsp:cNvPr id="0" name=""/>
        <dsp:cNvSpPr/>
      </dsp:nvSpPr>
      <dsp:spPr>
        <a:xfrm>
          <a:off x="331012" y="2102976"/>
          <a:ext cx="463417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Ideal für unterwegs oder zwischendurch</a:t>
          </a:r>
          <a:endParaRPr lang="en-US" sz="1900" kern="1200"/>
        </a:p>
      </dsp:txBody>
      <dsp:txXfrm>
        <a:off x="358392" y="2130356"/>
        <a:ext cx="4579419" cy="506120"/>
      </dsp:txXfrm>
    </dsp:sp>
    <dsp:sp modelId="{45E3001C-B7CC-44BD-BBE4-F2EC73BAFF73}">
      <dsp:nvSpPr>
        <dsp:cNvPr id="0" name=""/>
        <dsp:cNvSpPr/>
      </dsp:nvSpPr>
      <dsp:spPr>
        <a:xfrm>
          <a:off x="0" y="324525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F90C9-2217-4475-8F03-75E5C793C773}">
      <dsp:nvSpPr>
        <dsp:cNvPr id="0" name=""/>
        <dsp:cNvSpPr/>
      </dsp:nvSpPr>
      <dsp:spPr>
        <a:xfrm>
          <a:off x="331012" y="2964816"/>
          <a:ext cx="463417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Kurze, regelmäßige Wiederholungen</a:t>
          </a:r>
          <a:endParaRPr lang="en-US" sz="1900" kern="1200"/>
        </a:p>
      </dsp:txBody>
      <dsp:txXfrm>
        <a:off x="358392" y="2992196"/>
        <a:ext cx="4579419" cy="506120"/>
      </dsp:txXfrm>
    </dsp:sp>
    <dsp:sp modelId="{10351939-F0F6-4073-87ED-357C0DA46BCE}">
      <dsp:nvSpPr>
        <dsp:cNvPr id="0" name=""/>
        <dsp:cNvSpPr/>
      </dsp:nvSpPr>
      <dsp:spPr>
        <a:xfrm>
          <a:off x="0" y="4107096"/>
          <a:ext cx="66202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0D219-5EED-438C-BEBB-E98BCD349E6B}">
      <dsp:nvSpPr>
        <dsp:cNvPr id="0" name=""/>
        <dsp:cNvSpPr/>
      </dsp:nvSpPr>
      <dsp:spPr>
        <a:xfrm>
          <a:off x="331012" y="3826656"/>
          <a:ext cx="463417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Langfristige Festigung von Wissen</a:t>
          </a:r>
          <a:endParaRPr lang="en-US" sz="1900" kern="1200"/>
        </a:p>
      </dsp:txBody>
      <dsp:txXfrm>
        <a:off x="358392" y="3854036"/>
        <a:ext cx="4579419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2EB48-4507-4ADC-9F00-94F7280C1A43}">
      <dsp:nvSpPr>
        <dsp:cNvPr id="0" name=""/>
        <dsp:cNvSpPr/>
      </dsp:nvSpPr>
      <dsp:spPr>
        <a:xfrm>
          <a:off x="0" y="639"/>
          <a:ext cx="74889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6FEA1-EF67-4289-B12A-F52D51D6A3F1}">
      <dsp:nvSpPr>
        <dsp:cNvPr id="0" name=""/>
        <dsp:cNvSpPr/>
      </dsp:nvSpPr>
      <dsp:spPr>
        <a:xfrm>
          <a:off x="0" y="639"/>
          <a:ext cx="7488936" cy="74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Begriffe &amp; passende Paare auf Kärtchen schreiben</a:t>
          </a:r>
          <a:endParaRPr lang="en-US" sz="2200" kern="1200"/>
        </a:p>
      </dsp:txBody>
      <dsp:txXfrm>
        <a:off x="0" y="639"/>
        <a:ext cx="7488936" cy="748318"/>
      </dsp:txXfrm>
    </dsp:sp>
    <dsp:sp modelId="{598A0B63-16EF-426F-8019-9256D0F78EEA}">
      <dsp:nvSpPr>
        <dsp:cNvPr id="0" name=""/>
        <dsp:cNvSpPr/>
      </dsp:nvSpPr>
      <dsp:spPr>
        <a:xfrm>
          <a:off x="0" y="748958"/>
          <a:ext cx="7488936" cy="0"/>
        </a:xfrm>
        <a:prstGeom prst="line">
          <a:avLst/>
        </a:prstGeom>
        <a:solidFill>
          <a:schemeClr val="accent2">
            <a:hueOff val="-1728168"/>
            <a:satOff val="-3401"/>
            <a:lumOff val="2124"/>
            <a:alphaOff val="0"/>
          </a:schemeClr>
        </a:solidFill>
        <a:ln w="19050" cap="flat" cmpd="sng" algn="ctr">
          <a:solidFill>
            <a:schemeClr val="accent2">
              <a:hueOff val="-1728168"/>
              <a:satOff val="-3401"/>
              <a:lumOff val="2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B6F30-A738-45D4-8010-6964ED066BE8}">
      <dsp:nvSpPr>
        <dsp:cNvPr id="0" name=""/>
        <dsp:cNvSpPr/>
      </dsp:nvSpPr>
      <dsp:spPr>
        <a:xfrm>
          <a:off x="0" y="748958"/>
          <a:ext cx="7488936" cy="74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z. B. Definitionen, Übersetzungen, Jahreszahlen</a:t>
          </a:r>
          <a:endParaRPr lang="en-US" sz="2200" kern="1200"/>
        </a:p>
      </dsp:txBody>
      <dsp:txXfrm>
        <a:off x="0" y="748958"/>
        <a:ext cx="7488936" cy="748318"/>
      </dsp:txXfrm>
    </dsp:sp>
    <dsp:sp modelId="{F7D883A2-70FF-43FF-843D-213715A918DF}">
      <dsp:nvSpPr>
        <dsp:cNvPr id="0" name=""/>
        <dsp:cNvSpPr/>
      </dsp:nvSpPr>
      <dsp:spPr>
        <a:xfrm>
          <a:off x="0" y="1497277"/>
          <a:ext cx="7488936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F9390-4FC2-408B-B63F-218923D31F5B}">
      <dsp:nvSpPr>
        <dsp:cNvPr id="0" name=""/>
        <dsp:cNvSpPr/>
      </dsp:nvSpPr>
      <dsp:spPr>
        <a:xfrm>
          <a:off x="0" y="1497277"/>
          <a:ext cx="7488936" cy="74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Karten mischen &amp; nach und nach aufdecken</a:t>
          </a:r>
          <a:endParaRPr lang="en-US" sz="2200" kern="1200"/>
        </a:p>
      </dsp:txBody>
      <dsp:txXfrm>
        <a:off x="0" y="1497277"/>
        <a:ext cx="7488936" cy="748318"/>
      </dsp:txXfrm>
    </dsp:sp>
    <dsp:sp modelId="{197847B8-5540-426C-89FD-721A2883539D}">
      <dsp:nvSpPr>
        <dsp:cNvPr id="0" name=""/>
        <dsp:cNvSpPr/>
      </dsp:nvSpPr>
      <dsp:spPr>
        <a:xfrm>
          <a:off x="0" y="2245596"/>
          <a:ext cx="748893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21A8-D20C-4181-A5BC-8F86AE9773F4}">
      <dsp:nvSpPr>
        <dsp:cNvPr id="0" name=""/>
        <dsp:cNvSpPr/>
      </dsp:nvSpPr>
      <dsp:spPr>
        <a:xfrm>
          <a:off x="0" y="2245596"/>
          <a:ext cx="7488936" cy="74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Passende Paare beiseitelegen</a:t>
          </a:r>
          <a:endParaRPr lang="en-US" sz="2200" kern="1200"/>
        </a:p>
      </dsp:txBody>
      <dsp:txXfrm>
        <a:off x="0" y="2245596"/>
        <a:ext cx="7488936" cy="748318"/>
      </dsp:txXfrm>
    </dsp:sp>
    <dsp:sp modelId="{68AB17DF-90C2-483D-8FF4-E61725926EFE}">
      <dsp:nvSpPr>
        <dsp:cNvPr id="0" name=""/>
        <dsp:cNvSpPr/>
      </dsp:nvSpPr>
      <dsp:spPr>
        <a:xfrm>
          <a:off x="0" y="2993915"/>
          <a:ext cx="7488936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23AB5-3EC0-4982-B3CA-DFF9A138FEE1}">
      <dsp:nvSpPr>
        <dsp:cNvPr id="0" name=""/>
        <dsp:cNvSpPr/>
      </dsp:nvSpPr>
      <dsp:spPr>
        <a:xfrm>
          <a:off x="0" y="2993915"/>
          <a:ext cx="7488936" cy="74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Allein oder mit anderen spielbar</a:t>
          </a:r>
          <a:endParaRPr lang="en-US" sz="2200" kern="1200"/>
        </a:p>
      </dsp:txBody>
      <dsp:txXfrm>
        <a:off x="0" y="2993915"/>
        <a:ext cx="7488936" cy="748318"/>
      </dsp:txXfrm>
    </dsp:sp>
    <dsp:sp modelId="{4BD69F0B-67AB-4F7F-ACA4-DF1FD79E7672}">
      <dsp:nvSpPr>
        <dsp:cNvPr id="0" name=""/>
        <dsp:cNvSpPr/>
      </dsp:nvSpPr>
      <dsp:spPr>
        <a:xfrm>
          <a:off x="0" y="3742234"/>
          <a:ext cx="7488936" cy="0"/>
        </a:xfrm>
        <a:prstGeom prst="line">
          <a:avLst/>
        </a:prstGeom>
        <a:solidFill>
          <a:schemeClr val="accent2">
            <a:hueOff val="-8640840"/>
            <a:satOff val="-17007"/>
            <a:lumOff val="10621"/>
            <a:alphaOff val="0"/>
          </a:schemeClr>
        </a:solidFill>
        <a:ln w="19050" cap="flat" cmpd="sng" algn="ctr">
          <a:solidFill>
            <a:schemeClr val="accent2">
              <a:hueOff val="-8640840"/>
              <a:satOff val="-17007"/>
              <a:lumOff val="10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00025-291F-4D15-925F-C91BE7809E9F}">
      <dsp:nvSpPr>
        <dsp:cNvPr id="0" name=""/>
        <dsp:cNvSpPr/>
      </dsp:nvSpPr>
      <dsp:spPr>
        <a:xfrm>
          <a:off x="0" y="3742234"/>
          <a:ext cx="7488936" cy="74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Spielerisches Lernen mit Spaßfaktor</a:t>
          </a:r>
          <a:endParaRPr lang="en-US" sz="2200" kern="1200"/>
        </a:p>
      </dsp:txBody>
      <dsp:txXfrm>
        <a:off x="0" y="3742234"/>
        <a:ext cx="7488936" cy="748318"/>
      </dsp:txXfrm>
    </dsp:sp>
    <dsp:sp modelId="{2B814FF3-C1AC-4C9F-866B-2CA6F3C18543}">
      <dsp:nvSpPr>
        <dsp:cNvPr id="0" name=""/>
        <dsp:cNvSpPr/>
      </dsp:nvSpPr>
      <dsp:spPr>
        <a:xfrm>
          <a:off x="0" y="4490553"/>
          <a:ext cx="748893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188DB-16BF-4065-A0E8-449295AA7C58}">
      <dsp:nvSpPr>
        <dsp:cNvPr id="0" name=""/>
        <dsp:cNvSpPr/>
      </dsp:nvSpPr>
      <dsp:spPr>
        <a:xfrm>
          <a:off x="0" y="4490553"/>
          <a:ext cx="7488936" cy="748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Besonders geeignet für Vokabeln, Hauptstädte, Fachbegriffe</a:t>
          </a:r>
          <a:endParaRPr lang="en-US" sz="2200" kern="1200"/>
        </a:p>
      </dsp:txBody>
      <dsp:txXfrm>
        <a:off x="0" y="4490553"/>
        <a:ext cx="7488936" cy="7483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362C6-FDB1-492F-88FD-EAC0C8F7DA9A}">
      <dsp:nvSpPr>
        <dsp:cNvPr id="0" name=""/>
        <dsp:cNvSpPr/>
      </dsp:nvSpPr>
      <dsp:spPr>
        <a:xfrm>
          <a:off x="0" y="2482596"/>
          <a:ext cx="662025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72656-20AD-4620-A48F-437187F8719A}">
      <dsp:nvSpPr>
        <dsp:cNvPr id="0" name=""/>
        <dsp:cNvSpPr/>
      </dsp:nvSpPr>
      <dsp:spPr>
        <a:xfrm rot="8100000">
          <a:off x="66436" y="599902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3C088-0566-46AD-B3DC-9F31604CC388}">
      <dsp:nvSpPr>
        <dsp:cNvPr id="0" name=""/>
        <dsp:cNvSpPr/>
      </dsp:nvSpPr>
      <dsp:spPr>
        <a:xfrm>
          <a:off x="100831" y="634297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8DBAF-501D-4E85-9B56-0F7028ED1AB7}">
      <dsp:nvSpPr>
        <dsp:cNvPr id="0" name=""/>
        <dsp:cNvSpPr/>
      </dsp:nvSpPr>
      <dsp:spPr>
        <a:xfrm>
          <a:off x="440173" y="1012899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2D854-C393-487E-992C-1CF2C61E3CDD}">
      <dsp:nvSpPr>
        <dsp:cNvPr id="0" name=""/>
        <dsp:cNvSpPr/>
      </dsp:nvSpPr>
      <dsp:spPr>
        <a:xfrm>
          <a:off x="440173" y="496519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Listen schreiben</a:t>
          </a:r>
          <a:endParaRPr lang="de-DE" sz="1300" kern="1200" dirty="0">
            <a:latin typeface="Bierstadt"/>
          </a:endParaRPr>
        </a:p>
      </dsp:txBody>
      <dsp:txXfrm>
        <a:off x="440173" y="496519"/>
        <a:ext cx="1040351" cy="516379"/>
      </dsp:txXfrm>
    </dsp:sp>
    <dsp:sp modelId="{2E108CAC-EDAA-4A76-856C-E008FF190929}">
      <dsp:nvSpPr>
        <dsp:cNvPr id="0" name=""/>
        <dsp:cNvSpPr/>
      </dsp:nvSpPr>
      <dsp:spPr>
        <a:xfrm>
          <a:off x="221243" y="1012899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3EF78-4E0E-47E4-A026-FF6B5E46C530}">
      <dsp:nvSpPr>
        <dsp:cNvPr id="0" name=""/>
        <dsp:cNvSpPr/>
      </dsp:nvSpPr>
      <dsp:spPr>
        <a:xfrm>
          <a:off x="221096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67EA-1377-41AA-9F20-6B42A5CB574C}">
      <dsp:nvSpPr>
        <dsp:cNvPr id="0" name=""/>
        <dsp:cNvSpPr/>
      </dsp:nvSpPr>
      <dsp:spPr>
        <a:xfrm rot="18900000">
          <a:off x="800353" y="4055676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03AB-5727-4AB9-92D1-84DDE44CB754}">
      <dsp:nvSpPr>
        <dsp:cNvPr id="0" name=""/>
        <dsp:cNvSpPr/>
      </dsp:nvSpPr>
      <dsp:spPr>
        <a:xfrm>
          <a:off x="834748" y="4090071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A44E0-66D3-4E0E-BAD4-2066CEE25009}">
      <dsp:nvSpPr>
        <dsp:cNvPr id="0" name=""/>
        <dsp:cNvSpPr/>
      </dsp:nvSpPr>
      <dsp:spPr>
        <a:xfrm>
          <a:off x="1174090" y="2482596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6F6E1-155A-4540-AAC7-06018B079072}">
      <dsp:nvSpPr>
        <dsp:cNvPr id="0" name=""/>
        <dsp:cNvSpPr/>
      </dsp:nvSpPr>
      <dsp:spPr>
        <a:xfrm>
          <a:off x="1174090" y="3952292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Schummelzettel</a:t>
          </a:r>
          <a:endParaRPr lang="de-DE" sz="1300" kern="1200" dirty="0">
            <a:latin typeface="Bierstadt"/>
          </a:endParaRPr>
        </a:p>
      </dsp:txBody>
      <dsp:txXfrm>
        <a:off x="1174090" y="3952292"/>
        <a:ext cx="1040351" cy="516379"/>
      </dsp:txXfrm>
    </dsp:sp>
    <dsp:sp modelId="{5980DD1A-02AA-4BD3-A3DB-2A99E3387E3A}">
      <dsp:nvSpPr>
        <dsp:cNvPr id="0" name=""/>
        <dsp:cNvSpPr/>
      </dsp:nvSpPr>
      <dsp:spPr>
        <a:xfrm>
          <a:off x="955160" y="2482596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86D07-14CA-4D1F-931F-ACEF9BF8F3EB}">
      <dsp:nvSpPr>
        <dsp:cNvPr id="0" name=""/>
        <dsp:cNvSpPr/>
      </dsp:nvSpPr>
      <dsp:spPr>
        <a:xfrm>
          <a:off x="955013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AF2C0-3A08-41C9-871F-2B206CFF29C9}">
      <dsp:nvSpPr>
        <dsp:cNvPr id="0" name=""/>
        <dsp:cNvSpPr/>
      </dsp:nvSpPr>
      <dsp:spPr>
        <a:xfrm rot="8100000">
          <a:off x="1534270" y="599902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623F0-2637-40D7-9999-FAB7284E10E8}">
      <dsp:nvSpPr>
        <dsp:cNvPr id="0" name=""/>
        <dsp:cNvSpPr/>
      </dsp:nvSpPr>
      <dsp:spPr>
        <a:xfrm>
          <a:off x="1568665" y="634297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FB4CE-915E-42BA-9116-9EF53C84766A}">
      <dsp:nvSpPr>
        <dsp:cNvPr id="0" name=""/>
        <dsp:cNvSpPr/>
      </dsp:nvSpPr>
      <dsp:spPr>
        <a:xfrm>
          <a:off x="1908006" y="1012899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E8942-34FA-40E6-BA3B-E4708C77FEDE}">
      <dsp:nvSpPr>
        <dsp:cNvPr id="0" name=""/>
        <dsp:cNvSpPr/>
      </dsp:nvSpPr>
      <dsp:spPr>
        <a:xfrm>
          <a:off x="1908006" y="496519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Karteikarten</a:t>
          </a:r>
        </a:p>
      </dsp:txBody>
      <dsp:txXfrm>
        <a:off x="1908006" y="496519"/>
        <a:ext cx="1040351" cy="516379"/>
      </dsp:txXfrm>
    </dsp:sp>
    <dsp:sp modelId="{3C787F7F-0263-4EE8-9FA3-176F7049A273}">
      <dsp:nvSpPr>
        <dsp:cNvPr id="0" name=""/>
        <dsp:cNvSpPr/>
      </dsp:nvSpPr>
      <dsp:spPr>
        <a:xfrm>
          <a:off x="1689077" y="1012899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EC31C-9217-4CE3-A9B2-127169ED0231}">
      <dsp:nvSpPr>
        <dsp:cNvPr id="0" name=""/>
        <dsp:cNvSpPr/>
      </dsp:nvSpPr>
      <dsp:spPr>
        <a:xfrm>
          <a:off x="1688929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BC973-65C7-4B29-9173-4EB218D5F2D9}">
      <dsp:nvSpPr>
        <dsp:cNvPr id="0" name=""/>
        <dsp:cNvSpPr/>
      </dsp:nvSpPr>
      <dsp:spPr>
        <a:xfrm rot="18900000">
          <a:off x="2268187" y="4055676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67F70-5C3C-466F-9EA2-0E8730EEB513}">
      <dsp:nvSpPr>
        <dsp:cNvPr id="0" name=""/>
        <dsp:cNvSpPr/>
      </dsp:nvSpPr>
      <dsp:spPr>
        <a:xfrm>
          <a:off x="2302582" y="4090071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C87AE-6018-41F3-B361-FB79B1F287BA}">
      <dsp:nvSpPr>
        <dsp:cNvPr id="0" name=""/>
        <dsp:cNvSpPr/>
      </dsp:nvSpPr>
      <dsp:spPr>
        <a:xfrm>
          <a:off x="2641923" y="2482596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BCDF0-73F9-487F-9A9E-D142B39B0FEB}">
      <dsp:nvSpPr>
        <dsp:cNvPr id="0" name=""/>
        <dsp:cNvSpPr/>
      </dsp:nvSpPr>
      <dsp:spPr>
        <a:xfrm>
          <a:off x="2641923" y="3952292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Lernaufnahmen</a:t>
          </a:r>
        </a:p>
      </dsp:txBody>
      <dsp:txXfrm>
        <a:off x="2641923" y="3952292"/>
        <a:ext cx="1040351" cy="516379"/>
      </dsp:txXfrm>
    </dsp:sp>
    <dsp:sp modelId="{F8C9DB34-22C4-4391-8C81-90029B79D719}">
      <dsp:nvSpPr>
        <dsp:cNvPr id="0" name=""/>
        <dsp:cNvSpPr/>
      </dsp:nvSpPr>
      <dsp:spPr>
        <a:xfrm>
          <a:off x="2422993" y="2482596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9E4CD-C67C-461F-8199-9D9CFD53C8BC}">
      <dsp:nvSpPr>
        <dsp:cNvPr id="0" name=""/>
        <dsp:cNvSpPr/>
      </dsp:nvSpPr>
      <dsp:spPr>
        <a:xfrm>
          <a:off x="2422846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3CD8D-9230-4594-A9FF-43FA53EE7832}">
      <dsp:nvSpPr>
        <dsp:cNvPr id="0" name=""/>
        <dsp:cNvSpPr/>
      </dsp:nvSpPr>
      <dsp:spPr>
        <a:xfrm rot="8100000">
          <a:off x="3002104" y="599902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F6AD3-0D68-4193-A1BE-A8B4E1F95C8E}">
      <dsp:nvSpPr>
        <dsp:cNvPr id="0" name=""/>
        <dsp:cNvSpPr/>
      </dsp:nvSpPr>
      <dsp:spPr>
        <a:xfrm>
          <a:off x="3036499" y="634297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5EBD7-B79E-4B5C-A3A7-A268833275AD}">
      <dsp:nvSpPr>
        <dsp:cNvPr id="0" name=""/>
        <dsp:cNvSpPr/>
      </dsp:nvSpPr>
      <dsp:spPr>
        <a:xfrm>
          <a:off x="3375840" y="1012899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6BE40-9E7C-4F4D-869C-9A98F958BF94}">
      <dsp:nvSpPr>
        <dsp:cNvPr id="0" name=""/>
        <dsp:cNvSpPr/>
      </dsp:nvSpPr>
      <dsp:spPr>
        <a:xfrm>
          <a:off x="3375840" y="496519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Memory</a:t>
          </a:r>
          <a:endParaRPr lang="de-DE" sz="1300" kern="1200" dirty="0">
            <a:latin typeface="Bierstadt"/>
          </a:endParaRPr>
        </a:p>
      </dsp:txBody>
      <dsp:txXfrm>
        <a:off x="3375840" y="496519"/>
        <a:ext cx="1040351" cy="516379"/>
      </dsp:txXfrm>
    </dsp:sp>
    <dsp:sp modelId="{772D0418-3EE3-4020-B70D-FA82C93C6576}">
      <dsp:nvSpPr>
        <dsp:cNvPr id="0" name=""/>
        <dsp:cNvSpPr/>
      </dsp:nvSpPr>
      <dsp:spPr>
        <a:xfrm>
          <a:off x="3156910" y="1012899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BB92F-E66E-4B78-AAFF-24533B4962ED}">
      <dsp:nvSpPr>
        <dsp:cNvPr id="0" name=""/>
        <dsp:cNvSpPr/>
      </dsp:nvSpPr>
      <dsp:spPr>
        <a:xfrm>
          <a:off x="3156763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5CD6E-EBF8-4F39-8F1E-429E28DCA18F}">
      <dsp:nvSpPr>
        <dsp:cNvPr id="0" name=""/>
        <dsp:cNvSpPr/>
      </dsp:nvSpPr>
      <dsp:spPr>
        <a:xfrm rot="18900000">
          <a:off x="3736020" y="4055676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258C-33BC-428D-9D2C-8325F85E3E45}">
      <dsp:nvSpPr>
        <dsp:cNvPr id="0" name=""/>
        <dsp:cNvSpPr/>
      </dsp:nvSpPr>
      <dsp:spPr>
        <a:xfrm>
          <a:off x="3770416" y="4090071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53CF8-55B4-41C8-B332-EEE364AD0C0C}">
      <dsp:nvSpPr>
        <dsp:cNvPr id="0" name=""/>
        <dsp:cNvSpPr/>
      </dsp:nvSpPr>
      <dsp:spPr>
        <a:xfrm>
          <a:off x="4109757" y="2482596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7FBDE-3622-459E-98C1-CCBCD196B608}">
      <dsp:nvSpPr>
        <dsp:cNvPr id="0" name=""/>
        <dsp:cNvSpPr/>
      </dsp:nvSpPr>
      <dsp:spPr>
        <a:xfrm>
          <a:off x="4109757" y="3952292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Lernbüchlein</a:t>
          </a:r>
          <a:endParaRPr lang="de-DE" sz="1300" kern="1200" dirty="0">
            <a:latin typeface="Bierstadt"/>
          </a:endParaRPr>
        </a:p>
      </dsp:txBody>
      <dsp:txXfrm>
        <a:off x="4109757" y="3952292"/>
        <a:ext cx="1040351" cy="516379"/>
      </dsp:txXfrm>
    </dsp:sp>
    <dsp:sp modelId="{D16F8610-7891-45E7-ADBE-FC7BECD99E9E}">
      <dsp:nvSpPr>
        <dsp:cNvPr id="0" name=""/>
        <dsp:cNvSpPr/>
      </dsp:nvSpPr>
      <dsp:spPr>
        <a:xfrm>
          <a:off x="3890827" y="2482596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DCA83-8620-4DA9-9A95-421C05B041AD}">
      <dsp:nvSpPr>
        <dsp:cNvPr id="0" name=""/>
        <dsp:cNvSpPr/>
      </dsp:nvSpPr>
      <dsp:spPr>
        <a:xfrm>
          <a:off x="3890680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40842-BB2F-4E98-83AD-528C03ECD8D6}">
      <dsp:nvSpPr>
        <dsp:cNvPr id="0" name=""/>
        <dsp:cNvSpPr/>
      </dsp:nvSpPr>
      <dsp:spPr>
        <a:xfrm rot="8100000">
          <a:off x="4469937" y="599902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CEA32-C504-4803-9B75-4786C9103784}">
      <dsp:nvSpPr>
        <dsp:cNvPr id="0" name=""/>
        <dsp:cNvSpPr/>
      </dsp:nvSpPr>
      <dsp:spPr>
        <a:xfrm>
          <a:off x="4504333" y="634297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27982-0455-43A0-821B-D4B921CE1535}">
      <dsp:nvSpPr>
        <dsp:cNvPr id="0" name=""/>
        <dsp:cNvSpPr/>
      </dsp:nvSpPr>
      <dsp:spPr>
        <a:xfrm>
          <a:off x="4843674" y="1012899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D4A13-AEFF-4440-96AA-CD3DEAEDDB26}">
      <dsp:nvSpPr>
        <dsp:cNvPr id="0" name=""/>
        <dsp:cNvSpPr/>
      </dsp:nvSpPr>
      <dsp:spPr>
        <a:xfrm>
          <a:off x="4843674" y="496519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Stichwortzettel im Haus</a:t>
          </a:r>
        </a:p>
      </dsp:txBody>
      <dsp:txXfrm>
        <a:off x="4843674" y="496519"/>
        <a:ext cx="1040351" cy="516379"/>
      </dsp:txXfrm>
    </dsp:sp>
    <dsp:sp modelId="{F1561491-70FD-4FB3-A5F8-DA5920D3D406}">
      <dsp:nvSpPr>
        <dsp:cNvPr id="0" name=""/>
        <dsp:cNvSpPr/>
      </dsp:nvSpPr>
      <dsp:spPr>
        <a:xfrm>
          <a:off x="4624744" y="1012899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1E67-3A1B-4647-834B-0C3E7F321105}">
      <dsp:nvSpPr>
        <dsp:cNvPr id="0" name=""/>
        <dsp:cNvSpPr/>
      </dsp:nvSpPr>
      <dsp:spPr>
        <a:xfrm>
          <a:off x="4624597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51D6D-8C51-4311-A4C1-FABAED10EE5B}">
      <dsp:nvSpPr>
        <dsp:cNvPr id="0" name=""/>
        <dsp:cNvSpPr/>
      </dsp:nvSpPr>
      <dsp:spPr>
        <a:xfrm rot="18900000">
          <a:off x="5203854" y="4055676"/>
          <a:ext cx="309613" cy="30961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FE7F8-260C-4BF5-8F34-6E98B8C1F238}">
      <dsp:nvSpPr>
        <dsp:cNvPr id="0" name=""/>
        <dsp:cNvSpPr/>
      </dsp:nvSpPr>
      <dsp:spPr>
        <a:xfrm>
          <a:off x="5238250" y="4090071"/>
          <a:ext cx="240822" cy="2408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EBFD0-474A-41FB-83E6-727F0184BE12}">
      <dsp:nvSpPr>
        <dsp:cNvPr id="0" name=""/>
        <dsp:cNvSpPr/>
      </dsp:nvSpPr>
      <dsp:spPr>
        <a:xfrm>
          <a:off x="5577591" y="2482596"/>
          <a:ext cx="1040351" cy="1469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CCF2F-DEB0-4984-8CA3-67D56D711093}">
      <dsp:nvSpPr>
        <dsp:cNvPr id="0" name=""/>
        <dsp:cNvSpPr/>
      </dsp:nvSpPr>
      <dsp:spPr>
        <a:xfrm>
          <a:off x="5577591" y="3952292"/>
          <a:ext cx="1040351" cy="516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300" kern="1200" dirty="0"/>
            <a:t>Lernplakat</a:t>
          </a:r>
          <a:endParaRPr lang="de-DE" sz="1300" kern="1200" dirty="0">
            <a:latin typeface="Bierstadt"/>
          </a:endParaRPr>
        </a:p>
      </dsp:txBody>
      <dsp:txXfrm>
        <a:off x="5577591" y="3952292"/>
        <a:ext cx="1040351" cy="516379"/>
      </dsp:txXfrm>
    </dsp:sp>
    <dsp:sp modelId="{C70655AC-2587-4178-BF85-4518F77C9142}">
      <dsp:nvSpPr>
        <dsp:cNvPr id="0" name=""/>
        <dsp:cNvSpPr/>
      </dsp:nvSpPr>
      <dsp:spPr>
        <a:xfrm>
          <a:off x="5358661" y="2482596"/>
          <a:ext cx="0" cy="14696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EC950-4E37-4041-97CD-CC6F236A4D17}">
      <dsp:nvSpPr>
        <dsp:cNvPr id="0" name=""/>
        <dsp:cNvSpPr/>
      </dsp:nvSpPr>
      <dsp:spPr>
        <a:xfrm>
          <a:off x="5358514" y="2436121"/>
          <a:ext cx="78814" cy="92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FBC20-EB9C-4561-A71A-5D858E44053D}">
      <dsp:nvSpPr>
        <dsp:cNvPr id="0" name=""/>
        <dsp:cNvSpPr/>
      </dsp:nvSpPr>
      <dsp:spPr>
        <a:xfrm>
          <a:off x="0" y="1885"/>
          <a:ext cx="4177905" cy="9554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1BB9C-D6B4-480F-AD8F-CD8DAA942FF1}">
      <dsp:nvSpPr>
        <dsp:cNvPr id="0" name=""/>
        <dsp:cNvSpPr/>
      </dsp:nvSpPr>
      <dsp:spPr>
        <a:xfrm>
          <a:off x="289018" y="216857"/>
          <a:ext cx="525488" cy="525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076CA-2CE3-4F92-9DD2-9E9007A1822A}">
      <dsp:nvSpPr>
        <dsp:cNvPr id="0" name=""/>
        <dsp:cNvSpPr/>
      </dsp:nvSpPr>
      <dsp:spPr>
        <a:xfrm>
          <a:off x="1103525" y="1885"/>
          <a:ext cx="3074379" cy="95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17" tIns="101117" rIns="101117" bIns="1011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/>
            <a:t>Gute Leser erkennen Wörter unbewusst</a:t>
          </a:r>
          <a:endParaRPr lang="en-US" sz="1600" kern="1200"/>
        </a:p>
      </dsp:txBody>
      <dsp:txXfrm>
        <a:off x="1103525" y="1885"/>
        <a:ext cx="3074379" cy="955433"/>
      </dsp:txXfrm>
    </dsp:sp>
    <dsp:sp modelId="{AE5ADDD1-2118-4F61-B7CF-FFB99F4D0E1A}">
      <dsp:nvSpPr>
        <dsp:cNvPr id="0" name=""/>
        <dsp:cNvSpPr/>
      </dsp:nvSpPr>
      <dsp:spPr>
        <a:xfrm>
          <a:off x="0" y="1196177"/>
          <a:ext cx="4177905" cy="9554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B3AE3-9E19-4137-95F7-12F1FEC251F9}">
      <dsp:nvSpPr>
        <dsp:cNvPr id="0" name=""/>
        <dsp:cNvSpPr/>
      </dsp:nvSpPr>
      <dsp:spPr>
        <a:xfrm>
          <a:off x="289018" y="1411149"/>
          <a:ext cx="525488" cy="525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05E8-619A-4BA6-B2B8-AF22256FB0D2}">
      <dsp:nvSpPr>
        <dsp:cNvPr id="0" name=""/>
        <dsp:cNvSpPr/>
      </dsp:nvSpPr>
      <dsp:spPr>
        <a:xfrm>
          <a:off x="1103525" y="1196177"/>
          <a:ext cx="3074379" cy="95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17" tIns="101117" rIns="101117" bIns="1011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/>
            <a:t>Wichtige Fakten auf Post-its notieren</a:t>
          </a:r>
          <a:endParaRPr lang="en-US" sz="1600" kern="1200"/>
        </a:p>
      </dsp:txBody>
      <dsp:txXfrm>
        <a:off x="1103525" y="1196177"/>
        <a:ext cx="3074379" cy="955433"/>
      </dsp:txXfrm>
    </dsp:sp>
    <dsp:sp modelId="{052F2FDE-9972-4CC0-B113-19D7C64E42F6}">
      <dsp:nvSpPr>
        <dsp:cNvPr id="0" name=""/>
        <dsp:cNvSpPr/>
      </dsp:nvSpPr>
      <dsp:spPr>
        <a:xfrm>
          <a:off x="0" y="2390469"/>
          <a:ext cx="4177905" cy="9554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7A859-C555-4F12-8096-E8B603602558}">
      <dsp:nvSpPr>
        <dsp:cNvPr id="0" name=""/>
        <dsp:cNvSpPr/>
      </dsp:nvSpPr>
      <dsp:spPr>
        <a:xfrm>
          <a:off x="289018" y="2605441"/>
          <a:ext cx="525488" cy="525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2F063-DFEF-4AE7-879C-69D265EFDF30}">
      <dsp:nvSpPr>
        <dsp:cNvPr id="0" name=""/>
        <dsp:cNvSpPr/>
      </dsp:nvSpPr>
      <dsp:spPr>
        <a:xfrm>
          <a:off x="1103525" y="2390469"/>
          <a:ext cx="3074379" cy="95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17" tIns="101117" rIns="101117" bIns="1011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/>
            <a:t>Post-its an auffälligen Orten platzieren (z. B. WC-Tür, Kühlschrank)</a:t>
          </a:r>
          <a:endParaRPr lang="en-US" sz="1600" kern="1200"/>
        </a:p>
      </dsp:txBody>
      <dsp:txXfrm>
        <a:off x="1103525" y="2390469"/>
        <a:ext cx="3074379" cy="955433"/>
      </dsp:txXfrm>
    </dsp:sp>
    <dsp:sp modelId="{C0FC0E77-5118-4FB4-A019-A3124539B8F9}">
      <dsp:nvSpPr>
        <dsp:cNvPr id="0" name=""/>
        <dsp:cNvSpPr/>
      </dsp:nvSpPr>
      <dsp:spPr>
        <a:xfrm>
          <a:off x="0" y="3584761"/>
          <a:ext cx="4177905" cy="9554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29418-954F-4CA6-8548-4D346A2978E5}">
      <dsp:nvSpPr>
        <dsp:cNvPr id="0" name=""/>
        <dsp:cNvSpPr/>
      </dsp:nvSpPr>
      <dsp:spPr>
        <a:xfrm>
          <a:off x="289018" y="3799733"/>
          <a:ext cx="525488" cy="525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7AC5F-626E-44D7-88B0-70B27FD68A01}">
      <dsp:nvSpPr>
        <dsp:cNvPr id="0" name=""/>
        <dsp:cNvSpPr/>
      </dsp:nvSpPr>
      <dsp:spPr>
        <a:xfrm>
          <a:off x="1103525" y="3584761"/>
          <a:ext cx="3074379" cy="95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17" tIns="101117" rIns="101117" bIns="1011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/>
            <a:t>Wissen im Alltag regelmäßig wiederholen</a:t>
          </a:r>
          <a:endParaRPr lang="en-US" sz="1600" kern="1200"/>
        </a:p>
      </dsp:txBody>
      <dsp:txXfrm>
        <a:off x="1103525" y="3584761"/>
        <a:ext cx="3074379" cy="955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EF425-EC8B-4559-AD99-D2FE8E0EF84F}">
      <dsp:nvSpPr>
        <dsp:cNvPr id="0" name=""/>
        <dsp:cNvSpPr/>
      </dsp:nvSpPr>
      <dsp:spPr>
        <a:xfrm>
          <a:off x="0" y="459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E9CCA-895A-4D3D-8C35-B95C34DC7B18}">
      <dsp:nvSpPr>
        <dsp:cNvPr id="0" name=""/>
        <dsp:cNvSpPr/>
      </dsp:nvSpPr>
      <dsp:spPr>
        <a:xfrm>
          <a:off x="0" y="459"/>
          <a:ext cx="11155680" cy="7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baseline="0"/>
            <a:t>Große Übersicht auf einem Blatt Papier</a:t>
          </a:r>
          <a:endParaRPr lang="en-US" sz="3200" kern="1200"/>
        </a:p>
      </dsp:txBody>
      <dsp:txXfrm>
        <a:off x="0" y="459"/>
        <a:ext cx="11155680" cy="753281"/>
      </dsp:txXfrm>
    </dsp:sp>
    <dsp:sp modelId="{509C615D-CFA8-4212-B675-2D6E9B71C2CC}">
      <dsp:nvSpPr>
        <dsp:cNvPr id="0" name=""/>
        <dsp:cNvSpPr/>
      </dsp:nvSpPr>
      <dsp:spPr>
        <a:xfrm>
          <a:off x="0" y="753741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4C186-1B6C-45F9-8990-3B23747F777D}">
      <dsp:nvSpPr>
        <dsp:cNvPr id="0" name=""/>
        <dsp:cNvSpPr/>
      </dsp:nvSpPr>
      <dsp:spPr>
        <a:xfrm>
          <a:off x="0" y="753741"/>
          <a:ext cx="11155680" cy="7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baseline="0"/>
            <a:t>Wichtige Fakten zum Lernthema notieren</a:t>
          </a:r>
          <a:endParaRPr lang="en-US" sz="3200" kern="1200"/>
        </a:p>
      </dsp:txBody>
      <dsp:txXfrm>
        <a:off x="0" y="753741"/>
        <a:ext cx="11155680" cy="753281"/>
      </dsp:txXfrm>
    </dsp:sp>
    <dsp:sp modelId="{FB617C8C-C150-4578-83D7-5DA5CE983737}">
      <dsp:nvSpPr>
        <dsp:cNvPr id="0" name=""/>
        <dsp:cNvSpPr/>
      </dsp:nvSpPr>
      <dsp:spPr>
        <a:xfrm>
          <a:off x="0" y="1507023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51FD9-B4D4-4BE5-8502-269A31C799D8}">
      <dsp:nvSpPr>
        <dsp:cNvPr id="0" name=""/>
        <dsp:cNvSpPr/>
      </dsp:nvSpPr>
      <dsp:spPr>
        <a:xfrm>
          <a:off x="0" y="1507023"/>
          <a:ext cx="11155680" cy="7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baseline="0"/>
            <a:t>Plakat sichtbar aufhängen (z. B. Zimmerwand)</a:t>
          </a:r>
          <a:endParaRPr lang="en-US" sz="3200" kern="1200"/>
        </a:p>
      </dsp:txBody>
      <dsp:txXfrm>
        <a:off x="0" y="1507023"/>
        <a:ext cx="11155680" cy="753281"/>
      </dsp:txXfrm>
    </dsp:sp>
    <dsp:sp modelId="{135E966C-E6D3-4449-8775-66570C893288}">
      <dsp:nvSpPr>
        <dsp:cNvPr id="0" name=""/>
        <dsp:cNvSpPr/>
      </dsp:nvSpPr>
      <dsp:spPr>
        <a:xfrm>
          <a:off x="0" y="2260304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D5D7-E93C-4939-BB53-456D50E9D103}">
      <dsp:nvSpPr>
        <dsp:cNvPr id="0" name=""/>
        <dsp:cNvSpPr/>
      </dsp:nvSpPr>
      <dsp:spPr>
        <a:xfrm>
          <a:off x="0" y="2260304"/>
          <a:ext cx="11155680" cy="7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baseline="0"/>
            <a:t>Spätestens eine Woche vor der Prüfung</a:t>
          </a:r>
          <a:endParaRPr lang="en-US" sz="3200" kern="1200"/>
        </a:p>
      </dsp:txBody>
      <dsp:txXfrm>
        <a:off x="0" y="2260304"/>
        <a:ext cx="11155680" cy="753281"/>
      </dsp:txXfrm>
    </dsp:sp>
    <dsp:sp modelId="{2CEBAEAD-A30F-4B5C-8904-E459A06F0225}">
      <dsp:nvSpPr>
        <dsp:cNvPr id="0" name=""/>
        <dsp:cNvSpPr/>
      </dsp:nvSpPr>
      <dsp:spPr>
        <a:xfrm>
          <a:off x="0" y="3013586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FB675-4E34-4276-9B66-8AD6EDC04E89}">
      <dsp:nvSpPr>
        <dsp:cNvPr id="0" name=""/>
        <dsp:cNvSpPr/>
      </dsp:nvSpPr>
      <dsp:spPr>
        <a:xfrm>
          <a:off x="0" y="3013586"/>
          <a:ext cx="11155680" cy="7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baseline="0"/>
            <a:t>Regelmäßige Wiederholung des Stoffs</a:t>
          </a:r>
          <a:endParaRPr lang="en-US" sz="3200" kern="1200"/>
        </a:p>
      </dsp:txBody>
      <dsp:txXfrm>
        <a:off x="0" y="3013586"/>
        <a:ext cx="11155680" cy="753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02727-1E0B-44B0-9E6A-A52AD1682A36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E6A53-C4CB-4396-98E1-9B5F3B86CD0A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Lerninhalte klar strukturieren</a:t>
          </a:r>
          <a:endParaRPr lang="en-US" sz="2400" kern="1200"/>
        </a:p>
      </dsp:txBody>
      <dsp:txXfrm>
        <a:off x="305985" y="1309163"/>
        <a:ext cx="2246997" cy="1395157"/>
      </dsp:txXfrm>
    </dsp:sp>
    <dsp:sp modelId="{06293245-96DF-470D-B004-0363799FDDE7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A59D-A324-4DE3-AE36-4D1E03C22A26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Drei bis neun Punkte pro Liste</a:t>
          </a:r>
          <a:endParaRPr lang="en-US" sz="2400" kern="1200"/>
        </a:p>
      </dsp:txBody>
      <dsp:txXfrm>
        <a:off x="3158416" y="1309163"/>
        <a:ext cx="2246997" cy="1395157"/>
      </dsp:txXfrm>
    </dsp:sp>
    <dsp:sp modelId="{0CB0F091-BD95-42F8-88DA-B133B573777E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CFA3C-0E79-4491-B865-D86994994B5C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Erleichtert das Einprägen des Stoffs</a:t>
          </a:r>
          <a:endParaRPr lang="en-US" sz="2400" kern="1200"/>
        </a:p>
      </dsp:txBody>
      <dsp:txXfrm>
        <a:off x="6010847" y="1309163"/>
        <a:ext cx="2246997" cy="1395157"/>
      </dsp:txXfrm>
    </dsp:sp>
    <dsp:sp modelId="{76B1FCD0-ECF1-49C4-92E0-D267DE8EA0A2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D68EA-64BD-401A-B12B-0EE9D847DA15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Unterstützt systematisches Wiederholen</a:t>
          </a:r>
          <a:endParaRPr lang="en-US" sz="2400" kern="1200"/>
        </a:p>
      </dsp:txBody>
      <dsp:txXfrm>
        <a:off x="8863279" y="1309163"/>
        <a:ext cx="2246997" cy="1395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1EA91-CCB5-4037-BF5D-AD9D35730802}">
      <dsp:nvSpPr>
        <dsp:cNvPr id="0" name=""/>
        <dsp:cNvSpPr/>
      </dsp:nvSpPr>
      <dsp:spPr>
        <a:xfrm>
          <a:off x="2396459" y="2302"/>
          <a:ext cx="2696016" cy="1006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Nicht zum Schummeln, sondern zur Prüfungsvorbereitung</a:t>
          </a:r>
          <a:endParaRPr lang="en-US" sz="1800" kern="1200"/>
        </a:p>
      </dsp:txBody>
      <dsp:txXfrm>
        <a:off x="2445603" y="51446"/>
        <a:ext cx="2597728" cy="908424"/>
      </dsp:txXfrm>
    </dsp:sp>
    <dsp:sp modelId="{8E9AEA0E-EB27-4F3E-9834-4803F3EFCEE9}">
      <dsp:nvSpPr>
        <dsp:cNvPr id="0" name=""/>
        <dsp:cNvSpPr/>
      </dsp:nvSpPr>
      <dsp:spPr>
        <a:xfrm>
          <a:off x="2396459" y="1059351"/>
          <a:ext cx="2696016" cy="1006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Alle wichtigen Inhalte notieren</a:t>
          </a:r>
          <a:endParaRPr lang="en-US" sz="1800" kern="1200"/>
        </a:p>
      </dsp:txBody>
      <dsp:txXfrm>
        <a:off x="2445603" y="1108495"/>
        <a:ext cx="2597728" cy="908424"/>
      </dsp:txXfrm>
    </dsp:sp>
    <dsp:sp modelId="{22EAFBB3-B482-46CB-ADB6-CC3BF375AEFB}">
      <dsp:nvSpPr>
        <dsp:cNvPr id="0" name=""/>
        <dsp:cNvSpPr/>
      </dsp:nvSpPr>
      <dsp:spPr>
        <a:xfrm>
          <a:off x="2396459" y="2116399"/>
          <a:ext cx="2696016" cy="1006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Schrittweise kürzen auf das Wesentliche</a:t>
          </a:r>
          <a:endParaRPr lang="en-US" sz="1800" kern="1200"/>
        </a:p>
      </dsp:txBody>
      <dsp:txXfrm>
        <a:off x="2445603" y="2165543"/>
        <a:ext cx="2597728" cy="908424"/>
      </dsp:txXfrm>
    </dsp:sp>
    <dsp:sp modelId="{E4DB647A-31D2-412F-9880-625333D0518B}">
      <dsp:nvSpPr>
        <dsp:cNvPr id="0" name=""/>
        <dsp:cNvSpPr/>
      </dsp:nvSpPr>
      <dsp:spPr>
        <a:xfrm>
          <a:off x="2396459" y="3173448"/>
          <a:ext cx="2696016" cy="1006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Zettel auswendig lernen</a:t>
          </a:r>
          <a:endParaRPr lang="en-US" sz="1800" kern="1200"/>
        </a:p>
      </dsp:txBody>
      <dsp:txXfrm>
        <a:off x="2445603" y="3222592"/>
        <a:ext cx="2597728" cy="908424"/>
      </dsp:txXfrm>
    </dsp:sp>
    <dsp:sp modelId="{DFACF2F5-95AF-45AA-ADA5-8BAE583180B0}">
      <dsp:nvSpPr>
        <dsp:cNvPr id="0" name=""/>
        <dsp:cNvSpPr/>
      </dsp:nvSpPr>
      <dsp:spPr>
        <a:xfrm>
          <a:off x="2396459" y="4230496"/>
          <a:ext cx="2696016" cy="1006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Optimale Vorbereitung durch Reduktion und Wiederholung</a:t>
          </a:r>
          <a:endParaRPr lang="en-US" sz="1800" kern="1200"/>
        </a:p>
      </dsp:txBody>
      <dsp:txXfrm>
        <a:off x="2445603" y="4279640"/>
        <a:ext cx="2597728" cy="9084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61154-F496-45C0-840D-4BA027B26CC5}">
      <dsp:nvSpPr>
        <dsp:cNvPr id="0" name=""/>
        <dsp:cNvSpPr/>
      </dsp:nvSpPr>
      <dsp:spPr>
        <a:xfrm>
          <a:off x="0" y="1755"/>
          <a:ext cx="8090676" cy="3738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FC278-49B2-4071-A552-1B29E1420831}">
      <dsp:nvSpPr>
        <dsp:cNvPr id="0" name=""/>
        <dsp:cNvSpPr/>
      </dsp:nvSpPr>
      <dsp:spPr>
        <a:xfrm>
          <a:off x="113097" y="85877"/>
          <a:ext cx="205632" cy="205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21B2-43EC-45C0-BA24-3664A0326B64}">
      <dsp:nvSpPr>
        <dsp:cNvPr id="0" name=""/>
        <dsp:cNvSpPr/>
      </dsp:nvSpPr>
      <dsp:spPr>
        <a:xfrm>
          <a:off x="431827" y="1755"/>
          <a:ext cx="7658848" cy="3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9" tIns="39569" rIns="39569" bIns="395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Texte laut vorlesen und aufnehmen</a:t>
          </a:r>
          <a:endParaRPr lang="en-US" sz="1900" kern="1200"/>
        </a:p>
      </dsp:txBody>
      <dsp:txXfrm>
        <a:off x="431827" y="1755"/>
        <a:ext cx="7658848" cy="373876"/>
      </dsp:txXfrm>
    </dsp:sp>
    <dsp:sp modelId="{606257AE-F568-4953-899A-9CA4161032DD}">
      <dsp:nvSpPr>
        <dsp:cNvPr id="0" name=""/>
        <dsp:cNvSpPr/>
      </dsp:nvSpPr>
      <dsp:spPr>
        <a:xfrm>
          <a:off x="0" y="469100"/>
          <a:ext cx="8090676" cy="3738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87D9-CEFC-4429-83B5-2F850796A673}">
      <dsp:nvSpPr>
        <dsp:cNvPr id="0" name=""/>
        <dsp:cNvSpPr/>
      </dsp:nvSpPr>
      <dsp:spPr>
        <a:xfrm>
          <a:off x="113097" y="553222"/>
          <a:ext cx="205632" cy="205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A8FA-41F9-4FDE-B9B8-21CED662030F}">
      <dsp:nvSpPr>
        <dsp:cNvPr id="0" name=""/>
        <dsp:cNvSpPr/>
      </dsp:nvSpPr>
      <dsp:spPr>
        <a:xfrm>
          <a:off x="431827" y="469100"/>
          <a:ext cx="7658848" cy="3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9" tIns="39569" rIns="39569" bIns="395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Beim Hören mitsprechen und Pausen einbauen</a:t>
          </a:r>
          <a:endParaRPr lang="en-US" sz="1900" kern="1200"/>
        </a:p>
      </dsp:txBody>
      <dsp:txXfrm>
        <a:off x="431827" y="469100"/>
        <a:ext cx="7658848" cy="373876"/>
      </dsp:txXfrm>
    </dsp:sp>
    <dsp:sp modelId="{BE4342DA-3733-4659-91AF-F39D38F8368E}">
      <dsp:nvSpPr>
        <dsp:cNvPr id="0" name=""/>
        <dsp:cNvSpPr/>
      </dsp:nvSpPr>
      <dsp:spPr>
        <a:xfrm>
          <a:off x="0" y="936446"/>
          <a:ext cx="8090676" cy="3738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7F005-87E9-4D4B-99FF-2DBC22F96979}">
      <dsp:nvSpPr>
        <dsp:cNvPr id="0" name=""/>
        <dsp:cNvSpPr/>
      </dsp:nvSpPr>
      <dsp:spPr>
        <a:xfrm>
          <a:off x="113097" y="1020568"/>
          <a:ext cx="205632" cy="205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ACDFB-2334-4769-BBAF-C515117EE64B}">
      <dsp:nvSpPr>
        <dsp:cNvPr id="0" name=""/>
        <dsp:cNvSpPr/>
      </dsp:nvSpPr>
      <dsp:spPr>
        <a:xfrm>
          <a:off x="431827" y="936446"/>
          <a:ext cx="7658848" cy="3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9" tIns="39569" rIns="39569" bIns="395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Gedanklich wiederholen und später mitlesen</a:t>
          </a:r>
          <a:endParaRPr lang="en-US" sz="1900" kern="1200"/>
        </a:p>
      </dsp:txBody>
      <dsp:txXfrm>
        <a:off x="431827" y="936446"/>
        <a:ext cx="7658848" cy="373876"/>
      </dsp:txXfrm>
    </dsp:sp>
    <dsp:sp modelId="{AC3A5459-A64F-48AB-A307-1E94A3ACBBD2}">
      <dsp:nvSpPr>
        <dsp:cNvPr id="0" name=""/>
        <dsp:cNvSpPr/>
      </dsp:nvSpPr>
      <dsp:spPr>
        <a:xfrm>
          <a:off x="0" y="1403791"/>
          <a:ext cx="8090676" cy="3738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C0AFF-A167-4989-B97A-D54AB4CF0A91}">
      <dsp:nvSpPr>
        <dsp:cNvPr id="0" name=""/>
        <dsp:cNvSpPr/>
      </dsp:nvSpPr>
      <dsp:spPr>
        <a:xfrm>
          <a:off x="113097" y="1487913"/>
          <a:ext cx="205632" cy="205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E5F1-ECDF-4575-81C9-5AA20B4A2C02}">
      <dsp:nvSpPr>
        <dsp:cNvPr id="0" name=""/>
        <dsp:cNvSpPr/>
      </dsp:nvSpPr>
      <dsp:spPr>
        <a:xfrm>
          <a:off x="431827" y="1403791"/>
          <a:ext cx="7658848" cy="3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9" tIns="39569" rIns="39569" bIns="395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Ideal für mündliche Prüfungen &amp; Sprachenlernen</a:t>
          </a:r>
          <a:endParaRPr lang="en-US" sz="1900" kern="1200"/>
        </a:p>
      </dsp:txBody>
      <dsp:txXfrm>
        <a:off x="431827" y="1403791"/>
        <a:ext cx="7658848" cy="373876"/>
      </dsp:txXfrm>
    </dsp:sp>
    <dsp:sp modelId="{1C77CF21-7A11-41B9-9E7C-0AAB60DC5482}">
      <dsp:nvSpPr>
        <dsp:cNvPr id="0" name=""/>
        <dsp:cNvSpPr/>
      </dsp:nvSpPr>
      <dsp:spPr>
        <a:xfrm>
          <a:off x="0" y="1871137"/>
          <a:ext cx="8090676" cy="3738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6A432-55FF-4F13-860D-CF3B94522720}">
      <dsp:nvSpPr>
        <dsp:cNvPr id="0" name=""/>
        <dsp:cNvSpPr/>
      </dsp:nvSpPr>
      <dsp:spPr>
        <a:xfrm>
          <a:off x="113097" y="1955259"/>
          <a:ext cx="205632" cy="2056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FF08-1A41-4A0E-96E6-D3D39BD6BC5C}">
      <dsp:nvSpPr>
        <dsp:cNvPr id="0" name=""/>
        <dsp:cNvSpPr/>
      </dsp:nvSpPr>
      <dsp:spPr>
        <a:xfrm>
          <a:off x="431827" y="1871137"/>
          <a:ext cx="7658848" cy="3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9" tIns="39569" rIns="39569" bIns="395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/>
            <a:t>Lernen unterwegs oder nebenbei möglich</a:t>
          </a:r>
          <a:endParaRPr lang="en-US" sz="1900" kern="1200"/>
        </a:p>
      </dsp:txBody>
      <dsp:txXfrm>
        <a:off x="431827" y="1871137"/>
        <a:ext cx="7658848" cy="3738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9CD23-0ECD-4795-8196-464FC1E68D7E}">
      <dsp:nvSpPr>
        <dsp:cNvPr id="0" name=""/>
        <dsp:cNvSpPr/>
      </dsp:nvSpPr>
      <dsp:spPr>
        <a:xfrm>
          <a:off x="1106978" y="833"/>
          <a:ext cx="2353419" cy="141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baseline="0" dirty="0"/>
            <a:t>Dartboard zeichnen</a:t>
          </a:r>
          <a:endParaRPr lang="en-US" sz="2100" kern="1200" dirty="0"/>
        </a:p>
      </dsp:txBody>
      <dsp:txXfrm>
        <a:off x="1148336" y="42191"/>
        <a:ext cx="2270703" cy="1329335"/>
      </dsp:txXfrm>
    </dsp:sp>
    <dsp:sp modelId="{B7BA5E4C-9873-4F9C-967B-595C1CAD91DA}">
      <dsp:nvSpPr>
        <dsp:cNvPr id="0" name=""/>
        <dsp:cNvSpPr/>
      </dsp:nvSpPr>
      <dsp:spPr>
        <a:xfrm>
          <a:off x="3667498" y="415035"/>
          <a:ext cx="498924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67498" y="531764"/>
        <a:ext cx="349247" cy="350189"/>
      </dsp:txXfrm>
    </dsp:sp>
    <dsp:sp modelId="{C1FF4911-4704-4488-B285-C98B1515CFAF}">
      <dsp:nvSpPr>
        <dsp:cNvPr id="0" name=""/>
        <dsp:cNvSpPr/>
      </dsp:nvSpPr>
      <dsp:spPr>
        <a:xfrm>
          <a:off x="4401765" y="833"/>
          <a:ext cx="2353419" cy="141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baseline="0" dirty="0"/>
            <a:t>Mit Stift auf das Board „werfen“</a:t>
          </a:r>
          <a:endParaRPr lang="en-US" sz="2100" kern="1200" dirty="0"/>
        </a:p>
      </dsp:txBody>
      <dsp:txXfrm>
        <a:off x="4443123" y="42191"/>
        <a:ext cx="2270703" cy="1329335"/>
      </dsp:txXfrm>
    </dsp:sp>
    <dsp:sp modelId="{0D35FFDF-72EB-400A-854E-15ECB58D93D6}">
      <dsp:nvSpPr>
        <dsp:cNvPr id="0" name=""/>
        <dsp:cNvSpPr/>
      </dsp:nvSpPr>
      <dsp:spPr>
        <a:xfrm>
          <a:off x="6962285" y="415035"/>
          <a:ext cx="498924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962285" y="531764"/>
        <a:ext cx="349247" cy="350189"/>
      </dsp:txXfrm>
    </dsp:sp>
    <dsp:sp modelId="{9BB2CA61-3C99-40C8-97DF-2CA08ADA8251}">
      <dsp:nvSpPr>
        <dsp:cNvPr id="0" name=""/>
        <dsp:cNvSpPr/>
      </dsp:nvSpPr>
      <dsp:spPr>
        <a:xfrm>
          <a:off x="7696552" y="833"/>
          <a:ext cx="2353419" cy="141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baseline="0" dirty="0"/>
            <a:t>Getroffene Frage beantworten</a:t>
          </a:r>
          <a:endParaRPr lang="en-US" sz="2100" kern="1200" dirty="0"/>
        </a:p>
      </dsp:txBody>
      <dsp:txXfrm>
        <a:off x="7737910" y="42191"/>
        <a:ext cx="2270703" cy="1329335"/>
      </dsp:txXfrm>
    </dsp:sp>
    <dsp:sp modelId="{B99E2A36-AD15-40BE-B6C7-121455BE971D}">
      <dsp:nvSpPr>
        <dsp:cNvPr id="0" name=""/>
        <dsp:cNvSpPr/>
      </dsp:nvSpPr>
      <dsp:spPr>
        <a:xfrm rot="5400000">
          <a:off x="8623799" y="1577624"/>
          <a:ext cx="498924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698167" y="1619986"/>
        <a:ext cx="350189" cy="349247"/>
      </dsp:txXfrm>
    </dsp:sp>
    <dsp:sp modelId="{B9BE7E2E-F358-49ED-A7D6-69350705B1C2}">
      <dsp:nvSpPr>
        <dsp:cNvPr id="0" name=""/>
        <dsp:cNvSpPr/>
      </dsp:nvSpPr>
      <dsp:spPr>
        <a:xfrm>
          <a:off x="7696552" y="2354252"/>
          <a:ext cx="2353419" cy="141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baseline="0" dirty="0"/>
            <a:t>Allein oder mit Freunden spielbar</a:t>
          </a:r>
          <a:endParaRPr lang="en-US" sz="2100" kern="1200" dirty="0"/>
        </a:p>
      </dsp:txBody>
      <dsp:txXfrm>
        <a:off x="7737910" y="2395610"/>
        <a:ext cx="2270703" cy="1329335"/>
      </dsp:txXfrm>
    </dsp:sp>
    <dsp:sp modelId="{6673F156-F5DA-43FA-BC2B-AC5F1339F594}">
      <dsp:nvSpPr>
        <dsp:cNvPr id="0" name=""/>
        <dsp:cNvSpPr/>
      </dsp:nvSpPr>
      <dsp:spPr>
        <a:xfrm rot="10800000">
          <a:off x="6990526" y="2768454"/>
          <a:ext cx="498924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7140203" y="2885183"/>
        <a:ext cx="349247" cy="350189"/>
      </dsp:txXfrm>
    </dsp:sp>
    <dsp:sp modelId="{C1E09A0C-C2F5-41DE-B6EA-98A4DC6AFBF7}">
      <dsp:nvSpPr>
        <dsp:cNvPr id="0" name=""/>
        <dsp:cNvSpPr/>
      </dsp:nvSpPr>
      <dsp:spPr>
        <a:xfrm>
          <a:off x="4401765" y="2354252"/>
          <a:ext cx="2353419" cy="141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baseline="0" dirty="0"/>
            <a:t>Punkte für richtige Antworten – zusätzlicher Anreiz</a:t>
          </a:r>
          <a:endParaRPr lang="en-US" sz="2100" kern="1200" dirty="0"/>
        </a:p>
      </dsp:txBody>
      <dsp:txXfrm>
        <a:off x="4443123" y="2395610"/>
        <a:ext cx="2270703" cy="13293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27E46-8789-4621-BEEB-34698EFCE432}">
      <dsp:nvSpPr>
        <dsp:cNvPr id="0" name=""/>
        <dsp:cNvSpPr/>
      </dsp:nvSpPr>
      <dsp:spPr>
        <a:xfrm>
          <a:off x="0" y="459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4B439-E887-437C-A9F9-820EF738F9B6}">
      <dsp:nvSpPr>
        <dsp:cNvPr id="0" name=""/>
        <dsp:cNvSpPr/>
      </dsp:nvSpPr>
      <dsp:spPr>
        <a:xfrm>
          <a:off x="0" y="459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i="0" kern="1200" baseline="0"/>
            <a:t>Vorderseite: Frage oder Fachbegriff</a:t>
          </a:r>
          <a:endParaRPr lang="en-US" sz="2500" kern="1200"/>
        </a:p>
      </dsp:txBody>
      <dsp:txXfrm>
        <a:off x="0" y="459"/>
        <a:ext cx="11155680" cy="538058"/>
      </dsp:txXfrm>
    </dsp:sp>
    <dsp:sp modelId="{78D04EA1-8BF3-474D-90BE-A7BD821213B4}">
      <dsp:nvSpPr>
        <dsp:cNvPr id="0" name=""/>
        <dsp:cNvSpPr/>
      </dsp:nvSpPr>
      <dsp:spPr>
        <a:xfrm>
          <a:off x="0" y="538518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6C04B-DE98-4A70-9033-8AD13BE58A27}">
      <dsp:nvSpPr>
        <dsp:cNvPr id="0" name=""/>
        <dsp:cNvSpPr/>
      </dsp:nvSpPr>
      <dsp:spPr>
        <a:xfrm>
          <a:off x="0" y="538518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i="0" kern="1200" baseline="0"/>
            <a:t>Rückseite: Antwort</a:t>
          </a:r>
          <a:endParaRPr lang="en-US" sz="2500" kern="1200"/>
        </a:p>
      </dsp:txBody>
      <dsp:txXfrm>
        <a:off x="0" y="538518"/>
        <a:ext cx="11155680" cy="538058"/>
      </dsp:txXfrm>
    </dsp:sp>
    <dsp:sp modelId="{15537DB4-6AB3-43E4-A75D-8BC16FA588A4}">
      <dsp:nvSpPr>
        <dsp:cNvPr id="0" name=""/>
        <dsp:cNvSpPr/>
      </dsp:nvSpPr>
      <dsp:spPr>
        <a:xfrm>
          <a:off x="0" y="1076576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87C55-B3BB-41B8-AD98-D15B4E4679E7}">
      <dsp:nvSpPr>
        <dsp:cNvPr id="0" name=""/>
        <dsp:cNvSpPr/>
      </dsp:nvSpPr>
      <dsp:spPr>
        <a:xfrm>
          <a:off x="0" y="1076576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i="0" kern="1200" baseline="0"/>
            <a:t>Nur das Wesentliche notieren</a:t>
          </a:r>
          <a:endParaRPr lang="en-US" sz="2500" kern="1200"/>
        </a:p>
      </dsp:txBody>
      <dsp:txXfrm>
        <a:off x="0" y="1076576"/>
        <a:ext cx="11155680" cy="538058"/>
      </dsp:txXfrm>
    </dsp:sp>
    <dsp:sp modelId="{EE69C862-C15A-49E3-BD0A-0B9E7CF4836E}">
      <dsp:nvSpPr>
        <dsp:cNvPr id="0" name=""/>
        <dsp:cNvSpPr/>
      </dsp:nvSpPr>
      <dsp:spPr>
        <a:xfrm>
          <a:off x="0" y="1614634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01B2-21C8-4D56-A572-874C4FE71904}">
      <dsp:nvSpPr>
        <dsp:cNvPr id="0" name=""/>
        <dsp:cNvSpPr/>
      </dsp:nvSpPr>
      <dsp:spPr>
        <a:xfrm>
          <a:off x="0" y="1614634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i="0" kern="1200" baseline="0"/>
            <a:t>Karten regelmäßig mischen und wiederholen</a:t>
          </a:r>
          <a:endParaRPr lang="en-US" sz="2500" kern="1200"/>
        </a:p>
      </dsp:txBody>
      <dsp:txXfrm>
        <a:off x="0" y="1614634"/>
        <a:ext cx="11155680" cy="538058"/>
      </dsp:txXfrm>
    </dsp:sp>
    <dsp:sp modelId="{6B5201F3-729A-4873-97C8-31EC2EF125CE}">
      <dsp:nvSpPr>
        <dsp:cNvPr id="0" name=""/>
        <dsp:cNvSpPr/>
      </dsp:nvSpPr>
      <dsp:spPr>
        <a:xfrm>
          <a:off x="0" y="2152693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1118D-80D2-41B5-A9FE-71C3D19F258E}">
      <dsp:nvSpPr>
        <dsp:cNvPr id="0" name=""/>
        <dsp:cNvSpPr/>
      </dsp:nvSpPr>
      <dsp:spPr>
        <a:xfrm>
          <a:off x="0" y="2152693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i="0" kern="1200" baseline="0"/>
            <a:t>Gelerntes aussortieren</a:t>
          </a:r>
          <a:endParaRPr lang="en-US" sz="2500" kern="1200"/>
        </a:p>
      </dsp:txBody>
      <dsp:txXfrm>
        <a:off x="0" y="2152693"/>
        <a:ext cx="11155680" cy="538058"/>
      </dsp:txXfrm>
    </dsp:sp>
    <dsp:sp modelId="{DF38F0A9-1702-41C5-B08A-DCA901F83368}">
      <dsp:nvSpPr>
        <dsp:cNvPr id="0" name=""/>
        <dsp:cNvSpPr/>
      </dsp:nvSpPr>
      <dsp:spPr>
        <a:xfrm>
          <a:off x="0" y="2690751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33B4-1071-4313-83D3-B7701C1E5D73}">
      <dsp:nvSpPr>
        <dsp:cNvPr id="0" name=""/>
        <dsp:cNvSpPr/>
      </dsp:nvSpPr>
      <dsp:spPr>
        <a:xfrm>
          <a:off x="0" y="2690751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i="0" kern="1200" baseline="0"/>
            <a:t>Lernen in freien Momenten – auch mit einer Karte</a:t>
          </a:r>
          <a:endParaRPr lang="en-US" sz="2500" kern="1200"/>
        </a:p>
      </dsp:txBody>
      <dsp:txXfrm>
        <a:off x="0" y="2690751"/>
        <a:ext cx="11155680" cy="538058"/>
      </dsp:txXfrm>
    </dsp:sp>
    <dsp:sp modelId="{30DE90C6-EC7E-469B-B148-185991C15CFC}">
      <dsp:nvSpPr>
        <dsp:cNvPr id="0" name=""/>
        <dsp:cNvSpPr/>
      </dsp:nvSpPr>
      <dsp:spPr>
        <a:xfrm>
          <a:off x="0" y="3228809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B108-7A10-4B3F-8FF4-32D0EE9BC7A5}">
      <dsp:nvSpPr>
        <dsp:cNvPr id="0" name=""/>
        <dsp:cNvSpPr/>
      </dsp:nvSpPr>
      <dsp:spPr>
        <a:xfrm>
          <a:off x="0" y="3228809"/>
          <a:ext cx="11155680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i="0" kern="1200" baseline="0"/>
            <a:t>In der Gruppe Karten tauschen &amp; gemeinsam lernen</a:t>
          </a:r>
          <a:endParaRPr lang="en-US" sz="2500" kern="1200"/>
        </a:p>
      </dsp:txBody>
      <dsp:txXfrm>
        <a:off x="0" y="3228809"/>
        <a:ext cx="11155680" cy="5380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D97DC-94A0-4346-B9B7-0BDEB067B55D}">
      <dsp:nvSpPr>
        <dsp:cNvPr id="0" name=""/>
        <dsp:cNvSpPr/>
      </dsp:nvSpPr>
      <dsp:spPr>
        <a:xfrm>
          <a:off x="423566" y="1122377"/>
          <a:ext cx="685019" cy="685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EA703-6269-4C30-901A-588223BD7B37}">
      <dsp:nvSpPr>
        <dsp:cNvPr id="0" name=""/>
        <dsp:cNvSpPr/>
      </dsp:nvSpPr>
      <dsp:spPr>
        <a:xfrm>
          <a:off x="4942" y="2035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/>
            <a:t>Kompakte Übersicht wichtiger Informationen</a:t>
          </a:r>
          <a:endParaRPr lang="en-US" sz="1400" kern="1200"/>
        </a:p>
      </dsp:txBody>
      <dsp:txXfrm>
        <a:off x="4942" y="2035853"/>
        <a:ext cx="1522265" cy="608906"/>
      </dsp:txXfrm>
    </dsp:sp>
    <dsp:sp modelId="{F0BB8D78-448D-4EF9-A398-FA3511D9EA80}">
      <dsp:nvSpPr>
        <dsp:cNvPr id="0" name=""/>
        <dsp:cNvSpPr/>
      </dsp:nvSpPr>
      <dsp:spPr>
        <a:xfrm>
          <a:off x="2212228" y="1122377"/>
          <a:ext cx="685019" cy="685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DFF09-675E-4BB5-A398-58A2250CB38B}">
      <dsp:nvSpPr>
        <dsp:cNvPr id="0" name=""/>
        <dsp:cNvSpPr/>
      </dsp:nvSpPr>
      <dsp:spPr>
        <a:xfrm>
          <a:off x="1793605" y="2035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/>
            <a:t>Einfache Falttechnik mit sechs Seiten</a:t>
          </a:r>
          <a:endParaRPr lang="en-US" sz="1400" kern="1200"/>
        </a:p>
      </dsp:txBody>
      <dsp:txXfrm>
        <a:off x="1793605" y="2035853"/>
        <a:ext cx="1522265" cy="608906"/>
      </dsp:txXfrm>
    </dsp:sp>
    <dsp:sp modelId="{E76E0F89-A488-46CB-B6AB-2CE29053C716}">
      <dsp:nvSpPr>
        <dsp:cNvPr id="0" name=""/>
        <dsp:cNvSpPr/>
      </dsp:nvSpPr>
      <dsp:spPr>
        <a:xfrm>
          <a:off x="4000890" y="1122377"/>
          <a:ext cx="685019" cy="6850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704C-0F98-4F56-B0D8-BB222044524D}">
      <dsp:nvSpPr>
        <dsp:cNvPr id="0" name=""/>
        <dsp:cNvSpPr/>
      </dsp:nvSpPr>
      <dsp:spPr>
        <a:xfrm>
          <a:off x="3582267" y="2035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/>
            <a:t>Jede Seite für ein Thema oder Fakten nutzen</a:t>
          </a:r>
          <a:endParaRPr lang="en-US" sz="1400" kern="1200"/>
        </a:p>
      </dsp:txBody>
      <dsp:txXfrm>
        <a:off x="3582267" y="2035853"/>
        <a:ext cx="1522265" cy="608906"/>
      </dsp:txXfrm>
    </dsp:sp>
    <dsp:sp modelId="{1BFBBED0-628D-4776-85AE-3987CA739220}">
      <dsp:nvSpPr>
        <dsp:cNvPr id="0" name=""/>
        <dsp:cNvSpPr/>
      </dsp:nvSpPr>
      <dsp:spPr>
        <a:xfrm>
          <a:off x="5789552" y="1122377"/>
          <a:ext cx="685019" cy="6850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91C00-392B-4063-96E4-210A8CC1B89F}">
      <dsp:nvSpPr>
        <dsp:cNvPr id="0" name=""/>
        <dsp:cNvSpPr/>
      </dsp:nvSpPr>
      <dsp:spPr>
        <a:xfrm>
          <a:off x="5370929" y="2035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/>
            <a:t>Praktisch &amp; immer griffbereit</a:t>
          </a:r>
          <a:endParaRPr lang="en-US" sz="1400" kern="1200"/>
        </a:p>
      </dsp:txBody>
      <dsp:txXfrm>
        <a:off x="5370929" y="2035853"/>
        <a:ext cx="1522265" cy="608906"/>
      </dsp:txXfrm>
    </dsp:sp>
    <dsp:sp modelId="{BCD4F4AC-CB4F-41A7-B2C4-E6196387CA88}">
      <dsp:nvSpPr>
        <dsp:cNvPr id="0" name=""/>
        <dsp:cNvSpPr/>
      </dsp:nvSpPr>
      <dsp:spPr>
        <a:xfrm>
          <a:off x="7578214" y="1122377"/>
          <a:ext cx="685019" cy="6850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77AB-D5EF-4720-A2A4-DA6FA21EB912}">
      <dsp:nvSpPr>
        <dsp:cNvPr id="0" name=""/>
        <dsp:cNvSpPr/>
      </dsp:nvSpPr>
      <dsp:spPr>
        <a:xfrm>
          <a:off x="7159591" y="2035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/>
            <a:t>Ideal zum Wiederholen unterwegs</a:t>
          </a:r>
          <a:endParaRPr lang="en-US" sz="1400" kern="1200"/>
        </a:p>
      </dsp:txBody>
      <dsp:txXfrm>
        <a:off x="7159591" y="2035853"/>
        <a:ext cx="1522265" cy="6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6210000"/>
            <a:ext cx="11155320" cy="45360"/>
          </a:xfrm>
          <a:custGeom>
            <a:avLst/>
            <a:gdLst>
              <a:gd name="textAreaLeft" fmla="*/ 0 w 11155320"/>
              <a:gd name="textAreaRight" fmla="*/ 11155680 w 11155320"/>
              <a:gd name="textAreaTop" fmla="*/ 0 h 45360"/>
              <a:gd name="textAreaBottom" fmla="*/ 45720 h 45360"/>
              <a:gd name="GluePoint1X" fmla="*/ 0 w 127"/>
              <a:gd name="GluePoint1Y" fmla="*/ 0 h 30988"/>
              <a:gd name="GluePoint2X" fmla="*/ 13135.5869999316 w 127"/>
              <a:gd name="GluePoint2Y" fmla="*/ 0 h 30988"/>
              <a:gd name="GluePoint3X" fmla="*/ 17852.4130000684 w 127"/>
              <a:gd name="GluePoint3Y" fmla="*/ 0 h 30988"/>
              <a:gd name="GluePoint4X" fmla="*/ 30988 w 127"/>
              <a:gd name="GluePoint4Y" fmla="*/ 0 h 30988"/>
              <a:gd name="GluePoint5X" fmla="*/ 30988 w 127"/>
              <a:gd name="GluePoint5Y" fmla="*/ 127 h 30988"/>
              <a:gd name="GluePoint6X" fmla="*/ 17852.4130000684 w 127"/>
              <a:gd name="GluePoint6Y" fmla="*/ 127 h 30988"/>
              <a:gd name="GluePoint7X" fmla="*/ 13135.5869999316 w 127"/>
              <a:gd name="GluePoint7Y" fmla="*/ 127 h 30988"/>
              <a:gd name="GluePoint8X" fmla="*/ 0 w 127"/>
              <a:gd name="GluePoint8Y" fmla="*/ 127 h 3098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342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</a:t>
            </a: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to </a:t>
            </a: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edit </a:t>
            </a: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Mast</a:t>
            </a: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er </a:t>
            </a: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title </a:t>
            </a: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style</a:t>
            </a:r>
            <a:endParaRPr b="0" lang="de-DE" sz="7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586A63-7AEB-46C4-B056-7F4543A9EED0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Outline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Outline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Outline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Sixth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Seventh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019840" cy="245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19600" y="987480"/>
            <a:ext cx="5166000" cy="535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1280" y="3575160"/>
            <a:ext cx="5019840" cy="27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28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29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0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7E7688-02C0-450E-9074-7528A3CC0E20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019840" cy="245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19600" y="987480"/>
            <a:ext cx="5166000" cy="535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the outline text format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Outline Level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Outline Level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Outline Level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Outline Level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Sixth Outline Level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Seventh Outline Level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1280" y="3575160"/>
            <a:ext cx="5019840" cy="27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1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2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3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D96383-8C77-467C-A5E2-2511432025A1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21280" y="2578680"/>
            <a:ext cx="11155320" cy="376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09FB70-C3EC-4392-B1EA-C7C1A6A23E64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59440" y="978480"/>
            <a:ext cx="2550960" cy="536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21280" y="978480"/>
            <a:ext cx="8009640" cy="536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edit Master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text styles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rd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lev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o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u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r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h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 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v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h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 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v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e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18D26B-ACD3-4835-AAFD-F97C116632DD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Rectangle 6"/>
          <p:cNvSpPr/>
          <p:nvPr/>
        </p:nvSpPr>
        <p:spPr>
          <a:xfrm rot="5400000">
            <a:off x="8936640" y="3584880"/>
            <a:ext cx="532548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21280" y="2578680"/>
            <a:ext cx="11155320" cy="376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F2A072-A5AD-48E7-A959-47AFC3C4BBFE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6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019840" cy="42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5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21280" y="5266800"/>
            <a:ext cx="5019840" cy="108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D80EF0-8DC7-4F95-88E1-4BC43E33CC19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Rectangle 6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21280" y="2578680"/>
            <a:ext cx="5166000" cy="376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19600" y="2578680"/>
            <a:ext cx="5166000" cy="376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6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7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8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31DB75-95E0-4D96-A2A1-609ADBCF2D62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64320" cy="121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21280" y="2340720"/>
            <a:ext cx="5166000" cy="6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21280" y="3035880"/>
            <a:ext cx="5166000" cy="330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19600" y="2340720"/>
            <a:ext cx="5166000" cy="6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519600" y="3035880"/>
            <a:ext cx="5166000" cy="330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de-DE" sz="1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492F5E-4647-45D9-A5C0-4B05E675BC29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2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3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24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B0441F-DE4B-46F7-A326-7DFDCC5747A3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6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dt" idx="25"/>
          </p:nvPr>
        </p:nvSpPr>
        <p:spPr>
          <a:xfrm>
            <a:off x="521280" y="6419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26"/>
          </p:nvPr>
        </p:nvSpPr>
        <p:spPr>
          <a:xfrm>
            <a:off x="521280" y="100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27"/>
          </p:nvPr>
        </p:nvSpPr>
        <p:spPr>
          <a:xfrm>
            <a:off x="11457360" y="641916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4A2E71-F5B2-4192-8C94-D63821BC2167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9.xml"/><Relationship Id="rId2" Type="http://schemas.openxmlformats.org/officeDocument/2006/relationships/diagramLayout" Target="../diagrams/layout9.xml"/><Relationship Id="rId3" Type="http://schemas.openxmlformats.org/officeDocument/2006/relationships/diagramQuickStyle" Target="../diagrams/quickStyle9.xml"/><Relationship Id="rId4" Type="http://schemas.openxmlformats.org/officeDocument/2006/relationships/diagramColors" Target="../diagrams/colors9.xml"/><Relationship Id="rId5" Type="http://schemas.microsoft.com/office/2007/relationships/diagramDrawing" Target="../diagrams/drawing9.xml"/><Relationship Id="rId6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10.xml"/><Relationship Id="rId2" Type="http://schemas.openxmlformats.org/officeDocument/2006/relationships/diagramLayout" Target="../diagrams/layout10.xml"/><Relationship Id="rId3" Type="http://schemas.openxmlformats.org/officeDocument/2006/relationships/diagramQuickStyle" Target="../diagrams/quickStyle10.xml"/><Relationship Id="rId4" Type="http://schemas.openxmlformats.org/officeDocument/2006/relationships/diagramColors" Target="../diagrams/colors10.xml"/><Relationship Id="rId5" Type="http://schemas.microsoft.com/office/2007/relationships/diagramDrawing" Target="../diagrams/drawing10.xml"/><Relationship Id="rId6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11.xml"/><Relationship Id="rId2" Type="http://schemas.openxmlformats.org/officeDocument/2006/relationships/diagramLayout" Target="../diagrams/layout11.xml"/><Relationship Id="rId3" Type="http://schemas.openxmlformats.org/officeDocument/2006/relationships/diagramQuickStyle" Target="../diagrams/quickStyle11.xml"/><Relationship Id="rId4" Type="http://schemas.openxmlformats.org/officeDocument/2006/relationships/diagramColors" Target="../diagrams/colors11.xml"/><Relationship Id="rId5" Type="http://schemas.microsoft.com/office/2007/relationships/diagramDrawing" Target="../diagrams/drawing11.xml"/><Relationship Id="rId6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18040" y="841320"/>
            <a:ext cx="5196960" cy="291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4800" strike="noStrike" u="none">
                <a:solidFill>
                  <a:schemeClr val="dk2"/>
                </a:solidFill>
                <a:effectLst/>
                <a:uFillTx/>
                <a:latin typeface="Bierstadt"/>
              </a:rPr>
              <a:t>Lerntipps: Lernmaterialien</a:t>
            </a:r>
            <a:endParaRPr b="0" lang="de-DE" sz="48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18040" y="4078800"/>
            <a:ext cx="3465360" cy="19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de-AT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von Alex, Gerald, Benji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Freeform: Shape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6300360"/>
            <a:ext cx="11165040" cy="45360"/>
          </a:xfrm>
          <a:custGeom>
            <a:avLst/>
            <a:gdLst>
              <a:gd name="textAreaLeft" fmla="*/ 0 w 11165040"/>
              <a:gd name="textAreaRight" fmla="*/ 11165400 w 11165040"/>
              <a:gd name="textAreaTop" fmla="*/ 0 h 45360"/>
              <a:gd name="textAreaBottom" fmla="*/ 45720 h 45360"/>
              <a:gd name="GluePoint1X" fmla="*/ 0 w 127"/>
              <a:gd name="GluePoint1Y" fmla="*/ 0 h 31015"/>
              <a:gd name="GluePoint2X" fmla="*/ 31015 w 127"/>
              <a:gd name="GluePoint2Y" fmla="*/ 0 h 31015"/>
              <a:gd name="GluePoint3X" fmla="*/ 31015 w 127"/>
              <a:gd name="GluePoint3Y" fmla="*/ 127 h 31015"/>
              <a:gd name="GluePoint4X" fmla="*/ 0 w 127"/>
              <a:gd name="GluePoint4Y" fmla="*/ 127 h 31015"/>
              <a:gd name="GluePoint5X" fmla="*/ 0 w 127"/>
              <a:gd name="GluePoint5Y" fmla="*/ 0 h 31015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6100920" y="1026000"/>
            <a:ext cx="4805280" cy="4805280"/>
          </a:xfrm>
          <a:prstGeom prst="rect">
            <a:avLst/>
          </a:prstGeom>
          <a:noFill/>
          <a:ln w="0">
            <a:noFill/>
          </a:ln>
          <a:effectLst>
            <a:outerShdw blurRad="50760" dir="2700000" dist="37674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868644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Lernbüchlein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0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868644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4036221297"/>
              </p:ext>
            </p:extLst>
          </p:nvPr>
        </p:nvGraphicFramePr>
        <p:xfrm>
          <a:off x="1653480" y="1874160"/>
          <a:ext cx="8686440" cy="376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3154320" cy="406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4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Memory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0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53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3547638374"/>
              </p:ext>
            </p:extLst>
          </p:nvPr>
        </p:nvGraphicFramePr>
        <p:xfrm>
          <a:off x="4187880" y="978480"/>
          <a:ext cx="7488720" cy="523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272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18040" y="657000"/>
            <a:ext cx="4032000" cy="336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41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Unser Ranking</a:t>
            </a:r>
            <a:endParaRPr b="0" lang="de-DE" sz="41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12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403200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13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5920" y="6300360"/>
            <a:ext cx="662004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11" name="Diagram11"/>
          <p:cNvGraphicFramePr/>
          <p:nvPr>
            <p:extLst>
              <p:ext uri="{D42A27DB-BD31-4B8C-83A1-F6EECF244321}">
                <p14:modId xmlns:p14="http://schemas.microsoft.com/office/powerpoint/2010/main" val="2788645396"/>
              </p:ext>
            </p:extLst>
          </p:nvPr>
        </p:nvGraphicFramePr>
        <p:xfrm>
          <a:off x="4343760" y="707760"/>
          <a:ext cx="7342200" cy="550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4" name="TextBox 402"/>
          <p:cNvSpPr/>
          <p:nvPr/>
        </p:nvSpPr>
        <p:spPr>
          <a:xfrm>
            <a:off x="3474360" y="30956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Perfekt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TextBox 403"/>
          <p:cNvSpPr/>
          <p:nvPr/>
        </p:nvSpPr>
        <p:spPr>
          <a:xfrm>
            <a:off x="10373400" y="3088080"/>
            <a:ext cx="11466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Schlecht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17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18" name="Freeform: Shap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6210000"/>
            <a:ext cx="11155320" cy="45360"/>
          </a:xfrm>
          <a:custGeom>
            <a:avLst/>
            <a:gdLst>
              <a:gd name="textAreaLeft" fmla="*/ 0 w 11155320"/>
              <a:gd name="textAreaRight" fmla="*/ 11155680 w 11155320"/>
              <a:gd name="textAreaTop" fmla="*/ 0 h 45360"/>
              <a:gd name="textAreaBottom" fmla="*/ 45720 h 45360"/>
            </a:gdLst>
            <a:ahLst/>
            <a:cxnLst/>
            <a:rect l="textAreaLeft" t="textAreaTop" r="textAreaRight" b="textAreaBottom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 useBgFill="1">
        <p:nvSpPr>
          <p:cNvPr id="119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8168760" cy="343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Danke für eure Aufmerksamkeit!</a:t>
            </a:r>
            <a:endParaRPr b="0" lang="de-DE" sz="72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21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810756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22" name="Freeform: Shap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6210000"/>
            <a:ext cx="8101440" cy="45360"/>
          </a:xfrm>
          <a:custGeom>
            <a:avLst/>
            <a:gdLst>
              <a:gd name="textAreaLeft" fmla="*/ 0 w 8101440"/>
              <a:gd name="textAreaRight" fmla="*/ 8101800 w 8101440"/>
              <a:gd name="textAreaTop" fmla="*/ 0 h 45360"/>
              <a:gd name="textAreaBottom" fmla="*/ 45720 h 45360"/>
              <a:gd name="GluePoint1X" fmla="*/ 0 w 127"/>
              <a:gd name="GluePoint1Y" fmla="*/ 0 h 22505"/>
              <a:gd name="GluePoint2X" fmla="*/ 9539.70522245582 w 127"/>
              <a:gd name="GluePoint2Y" fmla="*/ 0 h 22505"/>
              <a:gd name="GluePoint3X" fmla="*/ 12965.2947775442 w 127"/>
              <a:gd name="GluePoint3Y" fmla="*/ 0 h 22505"/>
              <a:gd name="GluePoint4X" fmla="*/ 22505 w 127"/>
              <a:gd name="GluePoint4Y" fmla="*/ 0 h 22505"/>
              <a:gd name="GluePoint5X" fmla="*/ 22505 w 127"/>
              <a:gd name="GluePoint5Y" fmla="*/ 127 h 22505"/>
              <a:gd name="GluePoint6X" fmla="*/ 12965.2947775442 w 127"/>
              <a:gd name="GluePoint6Y" fmla="*/ 127 h 22505"/>
              <a:gd name="GluePoint7X" fmla="*/ 9539.70522245582 w 127"/>
              <a:gd name="GluePoint7Y" fmla="*/ 127 h 22505"/>
              <a:gd name="GluePoint8X" fmla="*/ 0 w 127"/>
              <a:gd name="GluePoint8Y" fmla="*/ 127 h 22505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4032000" cy="336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41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Lernmaterialien</a:t>
            </a:r>
            <a:endParaRPr b="0" lang="de-DE" sz="41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7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403200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8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5920" y="6300360"/>
            <a:ext cx="662004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95938121"/>
              </p:ext>
            </p:extLst>
          </p:nvPr>
        </p:nvGraphicFramePr>
        <p:xfrm>
          <a:off x="5065920" y="978480"/>
          <a:ext cx="6620040" cy="496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advTm="1000" p14:dur="2000"/>
    </mc:Choice>
    <mc:Fallback>
      <p:transition spd="slow" advTm="1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82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83" name="Freeform: Shap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6210000"/>
            <a:ext cx="11155320" cy="45360"/>
          </a:xfrm>
          <a:custGeom>
            <a:avLst/>
            <a:gdLst>
              <a:gd name="textAreaLeft" fmla="*/ 0 w 11155320"/>
              <a:gd name="textAreaRight" fmla="*/ 11155680 w 11155320"/>
              <a:gd name="textAreaTop" fmla="*/ 0 h 45360"/>
              <a:gd name="textAreaBottom" fmla="*/ 45720 h 45360"/>
            </a:gdLst>
            <a:ahLst/>
            <a:cxnLst/>
            <a:rect l="textAreaLeft" t="textAreaTop" r="textAreaRight" b="textAreaBottom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 useBgFill="1">
        <p:nvSpPr>
          <p:cNvPr id="84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6183360" cy="491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1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Stichwortzettel</a:t>
            </a:r>
            <a:br>
              <a:rPr sz="4100"/>
            </a:br>
            <a:r>
              <a:rPr b="1" lang="en-US" sz="41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 Haus</a:t>
            </a:r>
            <a:endParaRPr b="0" lang="de-DE" sz="41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86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61261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87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4080" y="6203520"/>
            <a:ext cx="4023000" cy="46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40" bIns="14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943217156"/>
              </p:ext>
            </p:extLst>
          </p:nvPr>
        </p:nvGraphicFramePr>
        <p:xfrm>
          <a:off x="7505280" y="1304640"/>
          <a:ext cx="4177440" cy="454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Lernplakat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353411505"/>
              </p:ext>
            </p:extLst>
          </p:nvPr>
        </p:nvGraphicFramePr>
        <p:xfrm>
          <a:off x="521280" y="2578680"/>
          <a:ext cx="11155320" cy="376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90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 useBgFill="1">
        <p:nvSpPr>
          <p:cNvPr id="91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Listen schreiben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93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53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752759632"/>
              </p:ext>
            </p:extLst>
          </p:nvPr>
        </p:nvGraphicFramePr>
        <p:xfrm>
          <a:off x="520560" y="2577960"/>
          <a:ext cx="11156760" cy="376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4282560" cy="406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31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Schummelzettel</a:t>
            </a:r>
            <a:endParaRPr b="0" lang="de-DE" sz="31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9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53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1286405391"/>
              </p:ext>
            </p:extLst>
          </p:nvPr>
        </p:nvGraphicFramePr>
        <p:xfrm>
          <a:off x="4187880" y="978480"/>
          <a:ext cx="7488720" cy="523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879520" cy="42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5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Lernaufnahmen</a:t>
            </a:r>
            <a:endParaRPr b="0" lang="de-DE" sz="5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3133085681"/>
              </p:ext>
            </p:extLst>
          </p:nvPr>
        </p:nvGraphicFramePr>
        <p:xfrm>
          <a:off x="3048480" y="2656440"/>
          <a:ext cx="8090280" cy="22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800" cy="149040"/>
          </a:xfrm>
          <a:custGeom>
            <a:avLst/>
            <a:gdLst>
              <a:gd name="textAreaLeft" fmla="*/ 0 w 11152800"/>
              <a:gd name="textAreaRight" fmla="*/ 11153160 w 11152800"/>
              <a:gd name="textAreaTop" fmla="*/ 0 h 149040"/>
              <a:gd name="textAreaBottom" fmla="*/ 149400 h 149040"/>
              <a:gd name="GluePoint1X" fmla="*/ 0 w 415"/>
              <a:gd name="GluePoint1Y" fmla="*/ 0 h 30981"/>
              <a:gd name="GluePoint2X" fmla="*/ 30981 w 415"/>
              <a:gd name="GluePoint2Y" fmla="*/ 0 h 30981"/>
              <a:gd name="GluePoint3X" fmla="*/ 30981 w 415"/>
              <a:gd name="GluePoint3Y" fmla="*/ 415 h 30981"/>
              <a:gd name="GluePoint4X" fmla="*/ 0 w 415"/>
              <a:gd name="GluePoint4Y" fmla="*/ 415 h 309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99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 useBgFill="1">
        <p:nvSpPr>
          <p:cNvPr id="100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Lern-Dart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sp>
        <p:nvSpPr>
          <p:cNvPr id="102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53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3916755669"/>
              </p:ext>
            </p:extLst>
          </p:nvPr>
        </p:nvGraphicFramePr>
        <p:xfrm>
          <a:off x="520560" y="2577960"/>
          <a:ext cx="11156760" cy="376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532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AT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Karteikarten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Bierstadt"/>
            </a:endParaRPr>
          </a:p>
        </p:txBody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1947042448"/>
              </p:ext>
            </p:extLst>
          </p:nvPr>
        </p:nvGraphicFramePr>
        <p:xfrm>
          <a:off x="521280" y="2578680"/>
          <a:ext cx="11155320" cy="376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 pitchFamily="0" charset="1"/>
        <a:ea typeface=""/>
        <a:cs typeface=""/>
      </a:majorFont>
      <a:minorFont>
        <a:latin typeface="Bierstad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LibreOffice/25.2.2.2$Linux_X86_64 LibreOffice_project/520$Build-2</Application>
  <AppVersion>15.0000</AppVersion>
  <Words>308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2025-04-29T18:55:21Z</dcterms:created>
  <dc:creator>Alexandra Gliszczynska-Muslii</dc:creator>
  <dc:description/>
  <dc:language>en-US</dc:language>
  <cp:lastModifiedBy/>
  <dcterms:modified xsi:type="dcterms:W3CDTF">2025-04-30T11:05:01Z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