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62" r:id="rId4"/>
    <p:sldId id="258" r:id="rId5"/>
    <p:sldId id="259" r:id="rId6"/>
    <p:sldId id="267" r:id="rId7"/>
    <p:sldId id="263" r:id="rId8"/>
    <p:sldId id="266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C30B6-9D57-4E56-A078-DE5C8456182C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B1B97-6259-4FE1-8807-DCA72C9206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9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2D161-AC1E-492D-A1C8-F5BF07B18F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9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D67C7-6EA6-48AF-AF72-152F51188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6218915-3B39-429F-A831-1EC304154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5DAF29-E77B-47DA-BF0E-38E3FC7A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6C8153-3E13-4256-A757-9512D22F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AE9DDB-715B-44DF-94CC-FA9386D7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16E6A-78E2-4966-A29A-98C8CBE0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D572D7B-D7DE-429A-80CB-7B6715533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D2BCDD-62E6-433F-8BE6-6A5E2EA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379B28-C113-4240-BD52-2A354FEE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B9620F-4336-4217-ACE5-592B327D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1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F027AF5-25AB-40BF-9864-6D3E50720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F92E6A2-DEE3-45A8-96D4-79EFA650C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105FCFD-F403-4C88-8CA5-5F3BACE3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479CF1E-8183-4B04-92F0-87991947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9DD66B-1921-4930-9B65-51183798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5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35773-BABB-487B-A905-03970E65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1DCD11-CA1C-4170-9137-F9B38EFE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1B5A05-707C-4575-B4F5-B6FEC01C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87B604-7C0F-4A74-BB77-4D12A12D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56536E-4AAA-42A1-8C95-4D5B2E1A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22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CE8E9-36B5-4F54-A674-C48DBF29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CFBD05-8171-46C1-B030-A8239800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FE89F2-48D8-41FD-BC79-AB8008BF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1F1F6A-38A0-4C9A-934F-5135D12E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6EF439-F033-4D8D-B077-5BBB855F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01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81536-AA63-47D4-BDF0-CD015032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0F41A9-1C98-4EBF-8646-2889D7682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B671E64-62CF-41D9-8C5D-60C55164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C90612-8FBE-4D58-BC8D-D63E9554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922BD94-7B8E-48B2-BE86-3779A5D3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E1E3EF3-3F16-4937-8883-DCA4F790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1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F491F-5670-4FDE-A842-1B024649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3A4E996-9741-4659-8315-386BB1D3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395691-580D-4A12-A5D8-6D677A82E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90985F1-5B0D-4E33-AE93-FB61E2085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D6748BD-366D-4FAF-8D02-E44475CD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EA86FB6-FE03-4F6B-9424-1AEA32A4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DCB2139-9800-44AD-90B7-0B0F904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F6833DF-F695-4994-A374-B483EFB8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6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E1E5-74B3-4E3B-92DD-5BC80709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61D6D95-7D2C-41D1-B3F7-62B10D21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FB0D645-97D3-4FBB-9849-4859BAF4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BA53A9B-22A6-4C8C-A933-B4B14098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2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5128AF-67D8-4196-8EE7-26C1027D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A35A07C-D723-4AD5-ACF4-DF7452B8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07153F8-88FB-4DC8-8FA1-AF12B332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60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E7F9A-9E82-461E-B571-BFE0D841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1BFA78-4BAC-4705-ACD8-BD62E6E71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933B276-5487-4B9E-9B7F-5F54641DB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50BA4B2-2FB6-4955-99DF-56227E0A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8227933-F3D0-4C73-8B62-DA4B6405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1FCA42D-CD6D-4D6C-8C86-6AD17D81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2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73BD8-EFE4-44E3-9E13-ECF25F5C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0275EB6-552B-4CA4-9D3F-C14DA7C5C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46FBB8-172D-44A6-BD10-06313FDC2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D86B7A-F7E5-4AFC-81DB-7AF12FF3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F073E3C-1BDB-4ECB-B997-C6F8F149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4A7F89F-DE80-49A1-92E9-AECD71D6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9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60D461F-5A16-4B75-BAC5-A795F20E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C5017DE-2585-49BC-8098-EB1C79EC1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D1031F-81BD-41E6-9B62-1CCF4E34B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EE3A-4BCF-44A6-B0A2-799F62F19989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E54508-E237-44B6-852E-A8F8BDBD2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F82E824-4DA0-4322-B80D-35149940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827D-F246-4863-9596-054DA10273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0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Realtime Interaction and Performance</a:t>
            </a:r>
            <a:br>
              <a:rPr lang="en-GB" sz="4400" b="1" dirty="0"/>
            </a:br>
            <a:br>
              <a:rPr lang="da-DK" sz="4400" dirty="0"/>
            </a:br>
            <a:r>
              <a:rPr lang="en-GB" sz="4400" b="1" dirty="0" err="1"/>
              <a:t>Miniproject</a:t>
            </a:r>
            <a:endParaRPr lang="da-DK" sz="44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-</a:t>
            </a:r>
          </a:p>
          <a:p>
            <a:r>
              <a:rPr lang="en-GB" sz="1800" b="1" dirty="0"/>
              <a:t>2017</a:t>
            </a:r>
            <a:endParaRPr lang="da-DK" sz="1800" dirty="0"/>
          </a:p>
          <a:p>
            <a:r>
              <a:rPr lang="en-GB" sz="1800" b="1" dirty="0"/>
              <a:t>Benjamin Elif Larsen</a:t>
            </a:r>
            <a:endParaRPr lang="da-DK" sz="1800" dirty="0"/>
          </a:p>
          <a:p>
            <a:r>
              <a:rPr lang="en-GB" sz="1800" b="1" dirty="0"/>
              <a:t>20135346</a:t>
            </a:r>
            <a:endParaRPr lang="da-DK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5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17500-2C3A-4B65-B979-926333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Purpose</a:t>
            </a:r>
            <a:endParaRPr lang="en-GB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2C618CB8-D8B0-4C05-A589-79B76BD7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was to develop a digital instrument controlled using a Wacom Cintiq 13HD (Model number FUZ-A203), the Wacom pro pen and a laptop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65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1C9FD-7D3C-4F11-8398-B939C663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AB2032-5F06-41F6-A6AC-3F225EB3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Pervious Work</a:t>
            </a:r>
          </a:p>
          <a:p>
            <a:pPr lvl="1"/>
            <a:r>
              <a:rPr lang="en-GB" dirty="0"/>
              <a:t>Violin real gestures</a:t>
            </a:r>
          </a:p>
          <a:p>
            <a:pPr lvl="1"/>
            <a:r>
              <a:rPr lang="en-GB" dirty="0"/>
              <a:t>Voice control </a:t>
            </a:r>
          </a:p>
          <a:p>
            <a:endParaRPr lang="en-GB" dirty="0"/>
          </a:p>
          <a:p>
            <a:r>
              <a:rPr lang="en-GB" dirty="0"/>
              <a:t>Peery´s Principles</a:t>
            </a:r>
          </a:p>
          <a:p>
            <a:endParaRPr lang="en-GB" dirty="0"/>
          </a:p>
          <a:p>
            <a:r>
              <a:rPr lang="en-GB" dirty="0"/>
              <a:t>MINUET Framework</a:t>
            </a:r>
          </a:p>
          <a:p>
            <a:pPr lvl="1"/>
            <a:r>
              <a:rPr lang="en-GB" dirty="0"/>
              <a:t>Goal</a:t>
            </a:r>
          </a:p>
          <a:p>
            <a:pPr lvl="1"/>
            <a:r>
              <a:rPr lang="en-GB" dirty="0"/>
              <a:t>Specifications </a:t>
            </a:r>
          </a:p>
        </p:txBody>
      </p:sp>
    </p:spTree>
    <p:extLst>
      <p:ext uri="{BB962C8B-B14F-4D97-AF65-F5344CB8AC3E}">
        <p14:creationId xmlns:p14="http://schemas.microsoft.com/office/powerpoint/2010/main" val="30436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28081-06FD-4329-B7AE-A72CBB0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CFB41D1-7213-4133-A419-2EB5B356E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r="7553"/>
          <a:stretch/>
        </p:blipFill>
        <p:spPr>
          <a:xfrm>
            <a:off x="180474" y="2286000"/>
            <a:ext cx="3477126" cy="3026622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2350AAC-0DFD-49B8-9D93-E387066B9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2" y="1690688"/>
            <a:ext cx="8320618" cy="44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3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1F4E0-BC0A-472D-A68B-1DBB36C9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Input/Mapping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6C18C4-AAC5-43DC-A97B-861B7DDB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Tilt -&gt; Placement of hit on bar</a:t>
            </a:r>
          </a:p>
          <a:p>
            <a:r>
              <a:rPr lang="en-GB" dirty="0"/>
              <a:t>Z-coordinate -&gt; Playing sound</a:t>
            </a:r>
          </a:p>
          <a:p>
            <a:r>
              <a:rPr lang="en-GB" dirty="0"/>
              <a:t>X and Y-coordinates -&gt; Frequency</a:t>
            </a:r>
          </a:p>
          <a:p>
            <a:r>
              <a:rPr lang="en-GB" dirty="0"/>
              <a:t>Pressure -&gt; Decay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01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Physically Informed Sonic </a:t>
            </a:r>
            <a:r>
              <a:rPr lang="en-GB" dirty="0" err="1"/>
              <a:t>Modeling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Marimba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8200" y="4303742"/>
            <a:ext cx="3613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mode1 = 0.12*sin(1.0*pos*pi);</a:t>
            </a:r>
          </a:p>
          <a:p>
            <a:r>
              <a:rPr lang="da-DK" dirty="0"/>
              <a:t>mode2 = 0.02*sin(0.03+3.9*pos*pi);</a:t>
            </a:r>
          </a:p>
          <a:p>
            <a:r>
              <a:rPr lang="en-US" dirty="0"/>
              <a:t>mode3 = 0.03*sin(0.5+9.3*</a:t>
            </a:r>
            <a:r>
              <a:rPr lang="en-US" dirty="0" err="1"/>
              <a:t>pos</a:t>
            </a:r>
            <a:r>
              <a:rPr lang="en-US" dirty="0"/>
              <a:t>*pi);</a:t>
            </a:r>
            <a:endParaRPr lang="da-DK" dirty="0"/>
          </a:p>
          <a:p>
            <a:endParaRPr lang="en-GB" dirty="0"/>
          </a:p>
        </p:txBody>
      </p:sp>
      <p:sp>
        <p:nvSpPr>
          <p:cNvPr id="5" name="Tekstfelt 4"/>
          <p:cNvSpPr txBox="1"/>
          <p:nvPr/>
        </p:nvSpPr>
        <p:spPr>
          <a:xfrm>
            <a:off x="838200" y="5302668"/>
            <a:ext cx="701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note = vel*(mode(1)*exp(</a:t>
            </a:r>
            <a:r>
              <a:rPr lang="da-DK" dirty="0" err="1"/>
              <a:t>dec</a:t>
            </a:r>
            <a:r>
              <a:rPr lang="da-DK" dirty="0"/>
              <a:t>(1)*t).*sin(</a:t>
            </a:r>
            <a:r>
              <a:rPr lang="da-DK" dirty="0" err="1"/>
              <a:t>freq</a:t>
            </a:r>
            <a:r>
              <a:rPr lang="da-DK" dirty="0"/>
              <a:t>*2*pi/fs*t)+mode(2)*exp(</a:t>
            </a:r>
            <a:r>
              <a:rPr lang="da-DK" dirty="0" err="1"/>
              <a:t>dec</a:t>
            </a:r>
            <a:r>
              <a:rPr lang="da-DK" dirty="0"/>
              <a:t>(2)*t).*sin(</a:t>
            </a:r>
            <a:r>
              <a:rPr lang="da-DK" dirty="0" err="1"/>
              <a:t>freq</a:t>
            </a:r>
            <a:r>
              <a:rPr lang="da-DK" dirty="0"/>
              <a:t>*2*2*pi/fs*t)+mode(3)*</a:t>
            </a:r>
            <a:r>
              <a:rPr lang="da-DK" dirty="0" err="1"/>
              <a:t>dec</a:t>
            </a:r>
            <a:r>
              <a:rPr lang="da-DK" dirty="0"/>
              <a:t>(3).*sin(</a:t>
            </a:r>
            <a:r>
              <a:rPr lang="da-DK" dirty="0" err="1"/>
              <a:t>freq</a:t>
            </a:r>
            <a:r>
              <a:rPr lang="da-DK" dirty="0"/>
              <a:t>*3*2*pi/fs*t));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34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6B59A-3833-4750-937B-E3BF9715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CC2C29-146F-4C2D-9BC6-CABAF2103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instrument could sound like a Marimba</a:t>
            </a:r>
          </a:p>
          <a:p>
            <a:r>
              <a:rPr lang="en-GB" dirty="0"/>
              <a:t>Quick play of multiple notes</a:t>
            </a:r>
          </a:p>
          <a:p>
            <a:r>
              <a:rPr lang="en-GB" dirty="0"/>
              <a:t>High range of frequencies, 0 Hz – 2964 Hz</a:t>
            </a:r>
          </a:p>
          <a:p>
            <a:endParaRPr lang="en-GB" dirty="0"/>
          </a:p>
          <a:p>
            <a:r>
              <a:rPr lang="en-GB" dirty="0"/>
              <a:t>Some latency</a:t>
            </a:r>
          </a:p>
          <a:p>
            <a:r>
              <a:rPr lang="en-GB" dirty="0"/>
              <a:t>Some normalised values could be wrong </a:t>
            </a:r>
          </a:p>
          <a:p>
            <a:r>
              <a:rPr lang="en-GB" dirty="0"/>
              <a:t>Not mobile</a:t>
            </a:r>
          </a:p>
        </p:txBody>
      </p:sp>
    </p:spTree>
    <p:extLst>
      <p:ext uri="{BB962C8B-B14F-4D97-AF65-F5344CB8AC3E}">
        <p14:creationId xmlns:p14="http://schemas.microsoft.com/office/powerpoint/2010/main" val="114152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 dirty="0"/>
              <a:t>Demo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51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229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Realtime Interaction and Performance  Miniproject</vt:lpstr>
      <vt:lpstr>Purpose</vt:lpstr>
      <vt:lpstr>Theory</vt:lpstr>
      <vt:lpstr>Interface</vt:lpstr>
      <vt:lpstr>Input/Mapping</vt:lpstr>
      <vt:lpstr>Method</vt:lpstr>
      <vt:lpstr>Result</vt:lpstr>
      <vt:lpstr>Demo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Interaction and Performance  Miniproject</dc:title>
  <dc:creator>Benjamin Larsen</dc:creator>
  <cp:lastModifiedBy>Benjamin Larsen</cp:lastModifiedBy>
  <cp:revision>29</cp:revision>
  <dcterms:created xsi:type="dcterms:W3CDTF">2017-08-20T18:15:25Z</dcterms:created>
  <dcterms:modified xsi:type="dcterms:W3CDTF">2017-08-26T13:07:34Z</dcterms:modified>
</cp:coreProperties>
</file>