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62" r:id="rId6"/>
    <p:sldId id="260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7B4F6-A4D9-D000-12E4-97CFA7061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34DE344-526A-8A0A-81C1-8025CCB82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4CB97DF-1984-1F14-C28C-2EA08821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C3EF-E55C-49E4-B045-E89987DFB8FF}" type="datetimeFigureOut">
              <a:rPr lang="da-DK" smtClean="0"/>
              <a:t>17-03-2023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1646784-8D32-655B-22E2-DE48554D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505F930-D749-29EE-EAA2-176ECEB0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FDE8-5C5F-4CD0-BA77-5323AA63E76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882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B725CC-881C-74FC-E995-8F03DBE1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FA3C838-765A-DDB2-3E53-3ADBE7BDF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1B1F24A-F661-BD7D-F081-F238C468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C3EF-E55C-49E4-B045-E89987DFB8FF}" type="datetimeFigureOut">
              <a:rPr lang="da-DK" smtClean="0"/>
              <a:t>17-03-2023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BA6990C-899E-85FA-EA2A-EE804669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67CB1A0-3F5E-E6F5-510E-7EDC6A82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FDE8-5C5F-4CD0-BA77-5323AA63E76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283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DBC710F-C8CD-BDBA-7B1E-911B67A52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93595B3-EB6E-67A7-402C-BB86C5C5B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BC62C94-8574-3BF0-5D1E-356CB2EA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C3EF-E55C-49E4-B045-E89987DFB8FF}" type="datetimeFigureOut">
              <a:rPr lang="da-DK" smtClean="0"/>
              <a:t>17-03-2023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C58ECC8-CE53-3B42-71CE-DDE4E686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FB4B173-469A-8853-4ADD-61BCDE1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FDE8-5C5F-4CD0-BA77-5323AA63E76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802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A2DB6-68CC-663B-4FF4-B2B85D9D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62773CA-365F-B9CB-992B-04EAF5C5F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E8EA6EC-CD92-3CBE-7A80-DE5F1557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C3EF-E55C-49E4-B045-E89987DFB8FF}" type="datetimeFigureOut">
              <a:rPr lang="da-DK" smtClean="0"/>
              <a:t>17-03-2023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C606568-2743-4CF8-E071-3EED2968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67F86F8-9E2C-FB47-0394-AB155951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FDE8-5C5F-4CD0-BA77-5323AA63E76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218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629F4-E43C-18A6-128E-ECE26989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FCCE04D-53EE-F83F-BD15-10B01173B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5ADB444-0B04-E072-D357-49648946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C3EF-E55C-49E4-B045-E89987DFB8FF}" type="datetimeFigureOut">
              <a:rPr lang="da-DK" smtClean="0"/>
              <a:t>17-03-2023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62BE019-1F81-536B-5995-6EB3CFAA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D037178-D552-B8E2-6C05-A714E5DB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FDE8-5C5F-4CD0-BA77-5323AA63E76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884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AE420-0432-1C27-CBB6-3C215F08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ECFBF05-F2CF-99A9-E352-EF32D4F82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AF238E9-7C21-078A-E0B0-16F2AB34D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0E1CD25-1FB1-45A2-6942-9958C761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C3EF-E55C-49E4-B045-E89987DFB8FF}" type="datetimeFigureOut">
              <a:rPr lang="da-DK" smtClean="0"/>
              <a:t>17-03-2023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1B3DE00-959F-7A1E-3D2A-D97039F9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D53DF97-BF0C-47AC-4E23-054881E4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FDE8-5C5F-4CD0-BA77-5323AA63E76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521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FFEA3-A914-20DB-B103-25F64F65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7A97ADD-8375-AE40-FA18-FCD373F02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3FF11F3-82C2-057B-54E6-7EC86B4CB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2FE15F2-41EC-C1B5-831F-70BAAB222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47A3F216-51A8-DE25-9CE7-9C46E36AE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A7AF2D2-D031-6CFC-9C39-7B15A721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C3EF-E55C-49E4-B045-E89987DFB8FF}" type="datetimeFigureOut">
              <a:rPr lang="da-DK" smtClean="0"/>
              <a:t>17-03-2023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DBC62E5-EDF5-765F-F260-584D29C3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F4E6B21-C00A-F8B6-17B7-FB35B83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FDE8-5C5F-4CD0-BA77-5323AA63E76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940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75308-B612-4141-9E12-1CB7C838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2D15A9B-1E10-6870-2B8E-2652748B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C3EF-E55C-49E4-B045-E89987DFB8FF}" type="datetimeFigureOut">
              <a:rPr lang="da-DK" smtClean="0"/>
              <a:t>17-03-2023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3015E2D-867F-5741-385F-72F1EE6C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4C6B56E-E241-D465-58AC-F0CA76D3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FDE8-5C5F-4CD0-BA77-5323AA63E76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623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4BC8543-D3BC-5B70-94F1-FDEDEA20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C3EF-E55C-49E4-B045-E89987DFB8FF}" type="datetimeFigureOut">
              <a:rPr lang="da-DK" smtClean="0"/>
              <a:t>17-03-2023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13C5F08E-9D67-30BB-CB24-E225A734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72D3D3E-3EA7-5804-DECE-4D2CF032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FDE8-5C5F-4CD0-BA77-5323AA63E76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178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A1CDF-64B1-E20D-39EB-164B977A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5863ECF-E212-849E-423B-175B89878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08705A7-F337-729A-F791-301950A91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A5B7E7B-2D69-921A-BE67-B7DCFC5D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C3EF-E55C-49E4-B045-E89987DFB8FF}" type="datetimeFigureOut">
              <a:rPr lang="da-DK" smtClean="0"/>
              <a:t>17-03-2023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41621C7-3FE4-2FB2-D622-C16D07C7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FFA62A7-0639-25F7-3A59-E1E31CEA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FDE8-5C5F-4CD0-BA77-5323AA63E76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229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7E9E70-ACFF-485E-8516-91DEC59C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D95E0EE-F8F1-D923-A445-A7EB67E1F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51C7C4A-1E04-8453-DA5C-79A59621B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A7EF9C4-9B14-8DF5-C75B-1056A04C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C3EF-E55C-49E4-B045-E89987DFB8FF}" type="datetimeFigureOut">
              <a:rPr lang="da-DK" smtClean="0"/>
              <a:t>17-03-2023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EC73081-CDD7-1E34-F8F0-4508798E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79769C5-05E5-4960-0159-CEEF7B2C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FDE8-5C5F-4CD0-BA77-5323AA63E76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939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24BA0F6-9E15-113B-2FB8-2DB70B9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C8D44D6-2703-A91B-2A52-43423E8F5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C79A64E-DAEA-0658-824A-7D53B717B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FC3EF-E55C-49E4-B045-E89987DFB8FF}" type="datetimeFigureOut">
              <a:rPr lang="da-DK" smtClean="0"/>
              <a:t>17-03-2023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E60A292-A304-194C-A3B1-C4E741595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F3FAED4-1C5A-ECA9-0E4B-12E632306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FDE8-5C5F-4CD0-BA77-5323AA63E76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487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træ, plante&#10;&#10;Automatisk genereret beskrivelse">
            <a:extLst>
              <a:ext uri="{FF2B5EF4-FFF2-40B4-BE49-F238E27FC236}">
                <a16:creationId xmlns:a16="http://schemas.microsoft.com/office/drawing/2014/main" id="{7263688B-A4D8-D43F-CC6A-3063B8A01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5EB49DE-AC7D-6C08-CDD3-FF4A99A4C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6600" b="1" dirty="0"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</a:rPr>
              <a:t>Livsformobservation platform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AA6A1BC-71F4-2BB4-F3C5-670BBD028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2015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blomst, indendørs, hvid, plante&#10;&#10;Automatisk genereret beskrivelse">
            <a:extLst>
              <a:ext uri="{FF2B5EF4-FFF2-40B4-BE49-F238E27FC236}">
                <a16:creationId xmlns:a16="http://schemas.microsoft.com/office/drawing/2014/main" id="{B72DC8F6-95CB-59D2-D10C-A5FF42C20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2682E2A-9003-0C93-C029-EEEB8331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922" y="2766218"/>
            <a:ext cx="2456156" cy="1325563"/>
          </a:xfrm>
          <a:solidFill>
            <a:schemeClr val="bg1"/>
          </a:solidFill>
          <a:effectLst>
            <a:softEdge rad="127000"/>
          </a:effectLst>
        </p:spPr>
        <p:txBody>
          <a:bodyPr/>
          <a:lstStyle/>
          <a:p>
            <a:pPr algn="ctr"/>
            <a:r>
              <a:rPr lang="da-DK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803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98DAE-3B48-058D-CB26-263127AD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Oversigt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2B7D809-4F78-0267-5502-6B933D37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3920" cy="4351338"/>
          </a:xfrm>
        </p:spPr>
        <p:txBody>
          <a:bodyPr/>
          <a:lstStyle/>
          <a:p>
            <a:r>
              <a:rPr lang="da-DK" dirty="0"/>
              <a:t>Introduktion</a:t>
            </a:r>
          </a:p>
          <a:p>
            <a:r>
              <a:rPr lang="da-DK" dirty="0"/>
              <a:t>Arkitektur</a:t>
            </a:r>
          </a:p>
          <a:p>
            <a:r>
              <a:rPr lang="da-DK" dirty="0"/>
              <a:t>Demonstration</a:t>
            </a:r>
          </a:p>
          <a:p>
            <a:r>
              <a:rPr lang="da-DK" dirty="0"/>
              <a:t>Teknologi og Mønstre Valg</a:t>
            </a:r>
          </a:p>
          <a:p>
            <a:r>
              <a:rPr lang="da-DK" dirty="0"/>
              <a:t>Produktløsning</a:t>
            </a:r>
          </a:p>
          <a:p>
            <a:endParaRPr lang="da-DK" dirty="0"/>
          </a:p>
        </p:txBody>
      </p:sp>
      <p:pic>
        <p:nvPicPr>
          <p:cNvPr id="5" name="Billede 4" descr="Et billede, der indeholder udendørs, insekt, klippe, sten&#10;&#10;Automatisk genereret beskrivelse">
            <a:extLst>
              <a:ext uri="{FF2B5EF4-FFF2-40B4-BE49-F238E27FC236}">
                <a16:creationId xmlns:a16="http://schemas.microsoft.com/office/drawing/2014/main" id="{EC065B6F-75F1-1E45-F403-3DC6E725E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12120" y="0"/>
            <a:ext cx="6479880" cy="6858000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408029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82E2A-9003-0C93-C029-EEEB8331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a-DK" dirty="0"/>
              <a:t>Introduktion</a:t>
            </a:r>
          </a:p>
        </p:txBody>
      </p:sp>
    </p:spTree>
    <p:extLst>
      <p:ext uri="{BB962C8B-B14F-4D97-AF65-F5344CB8AC3E}">
        <p14:creationId xmlns:p14="http://schemas.microsoft.com/office/powerpoint/2010/main" val="55007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99A2BA-4654-56CD-3762-3D8D4F14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Case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26A2F9E-B481-739D-D5FD-7145BEFD8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26831" cy="4351338"/>
          </a:xfrm>
        </p:spPr>
        <p:txBody>
          <a:bodyPr/>
          <a:lstStyle/>
          <a:p>
            <a:r>
              <a:rPr lang="da-DK" dirty="0"/>
              <a:t>Livsformer, dejlige at kigge på. </a:t>
            </a:r>
          </a:p>
          <a:p>
            <a:r>
              <a:rPr lang="da-DK" dirty="0"/>
              <a:t>Kan være svært at genkende.</a:t>
            </a:r>
          </a:p>
          <a:p>
            <a:r>
              <a:rPr lang="da-DK" dirty="0"/>
              <a:t>Kan være svært at finde.</a:t>
            </a:r>
          </a:p>
          <a:p>
            <a:endParaRPr lang="da-DK" dirty="0"/>
          </a:p>
          <a:p>
            <a:r>
              <a:rPr lang="da-DK" dirty="0"/>
              <a:t>Produkt for at hjælpe med observation og genkendelse</a:t>
            </a:r>
          </a:p>
          <a:p>
            <a:endParaRPr lang="da-DK" dirty="0"/>
          </a:p>
        </p:txBody>
      </p:sp>
      <p:pic>
        <p:nvPicPr>
          <p:cNvPr id="5" name="Billede 4" descr="Et billede, der indeholder græs, udendørs, pattedyr, træ&#10;&#10;Automatisk genereret beskrivelse">
            <a:extLst>
              <a:ext uri="{FF2B5EF4-FFF2-40B4-BE49-F238E27FC236}">
                <a16:creationId xmlns:a16="http://schemas.microsoft.com/office/drawing/2014/main" id="{B0349776-EC85-7A60-16D4-AD1551782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031" y="0"/>
            <a:ext cx="4926969" cy="68580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91574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1D086-8506-98B8-40CF-1CDBD2CB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Begrænsninger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120C822-2734-810F-B65C-7A439EFEA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83442" cy="4351338"/>
          </a:xfrm>
        </p:spPr>
        <p:txBody>
          <a:bodyPr/>
          <a:lstStyle/>
          <a:p>
            <a:r>
              <a:rPr lang="da-DK" dirty="0"/>
              <a:t>Ikke muligt at overføre billeder og fremvise dem.</a:t>
            </a:r>
          </a:p>
          <a:p>
            <a:r>
              <a:rPr lang="da-DK" dirty="0"/>
              <a:t>Ikke muligt at oprette bruger og logge ind/ud.</a:t>
            </a:r>
          </a:p>
          <a:p>
            <a:r>
              <a:rPr lang="da-DK" dirty="0"/>
              <a:t>Simpelt GUI.</a:t>
            </a:r>
          </a:p>
          <a:p>
            <a:r>
              <a:rPr lang="da-DK" dirty="0"/>
              <a:t>Ikke muligt at slette data via applikationen.</a:t>
            </a:r>
          </a:p>
          <a:p>
            <a:r>
              <a:rPr lang="da-DK" dirty="0"/>
              <a:t>Ikke muligt at oprette en observation uden art.</a:t>
            </a:r>
          </a:p>
        </p:txBody>
      </p:sp>
      <p:pic>
        <p:nvPicPr>
          <p:cNvPr id="5" name="Billede 4" descr="Et billede, der indeholder bygning, insekt, sten&#10;&#10;Automatisk genereret beskrivelse">
            <a:extLst>
              <a:ext uri="{FF2B5EF4-FFF2-40B4-BE49-F238E27FC236}">
                <a16:creationId xmlns:a16="http://schemas.microsoft.com/office/drawing/2014/main" id="{AFDD3B13-EE0B-80B9-455B-D3580A43A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320" y="845344"/>
            <a:ext cx="5432680" cy="5167312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71628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82E2A-9003-0C93-C029-EEEB8331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a-DK" dirty="0"/>
              <a:t>Arkitektur</a:t>
            </a:r>
          </a:p>
        </p:txBody>
      </p:sp>
    </p:spTree>
    <p:extLst>
      <p:ext uri="{BB962C8B-B14F-4D97-AF65-F5344CB8AC3E}">
        <p14:creationId xmlns:p14="http://schemas.microsoft.com/office/powerpoint/2010/main" val="395891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49EA0-932A-0725-562D-E843C58D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</a:t>
            </a:r>
          </a:p>
        </p:txBody>
      </p:sp>
      <p:pic>
        <p:nvPicPr>
          <p:cNvPr id="5" name="Pladsholder til indhold 4" descr="Et billede, der indeholder diagram&#10;&#10;Automatisk genereret beskrivelse">
            <a:extLst>
              <a:ext uri="{FF2B5EF4-FFF2-40B4-BE49-F238E27FC236}">
                <a16:creationId xmlns:a16="http://schemas.microsoft.com/office/drawing/2014/main" id="{E48D3283-2898-BF0C-07AF-99AD096D7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002" y="1690688"/>
            <a:ext cx="5715798" cy="4324954"/>
          </a:xfrm>
        </p:spPr>
      </p:pic>
      <p:pic>
        <p:nvPicPr>
          <p:cNvPr id="7" name="Billede 6" descr="Et billede, der indeholder diagram&#10;&#10;Automatisk genereret beskrivelse">
            <a:extLst>
              <a:ext uri="{FF2B5EF4-FFF2-40B4-BE49-F238E27FC236}">
                <a16:creationId xmlns:a16="http://schemas.microsoft.com/office/drawing/2014/main" id="{60FB177A-05AB-0E64-130B-A19A457F9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77" y="1966150"/>
            <a:ext cx="5033926" cy="29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8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0BC55-135E-D15A-8560-9FD5E841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Kommunikation</a:t>
            </a:r>
          </a:p>
        </p:txBody>
      </p:sp>
      <p:pic>
        <p:nvPicPr>
          <p:cNvPr id="5" name="Pladsholder til indhold 4" descr="Et billede, der indeholder diagram&#10;&#10;Automatisk genereret beskrivelse">
            <a:extLst>
              <a:ext uri="{FF2B5EF4-FFF2-40B4-BE49-F238E27FC236}">
                <a16:creationId xmlns:a16="http://schemas.microsoft.com/office/drawing/2014/main" id="{1CA6188E-386B-54CA-1783-F8DC01935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791" y="1825625"/>
            <a:ext cx="8944417" cy="4351338"/>
          </a:xfrm>
        </p:spPr>
      </p:pic>
    </p:spTree>
    <p:extLst>
      <p:ext uri="{BB962C8B-B14F-4D97-AF65-F5344CB8AC3E}">
        <p14:creationId xmlns:p14="http://schemas.microsoft.com/office/powerpoint/2010/main" val="354772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85D31-1740-2AE7-738C-B54D6126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Repository</a:t>
            </a:r>
          </a:p>
        </p:txBody>
      </p:sp>
      <p:pic>
        <p:nvPicPr>
          <p:cNvPr id="5" name="Pladsholder til indhold 4" descr="Et billede, der indeholder diagram&#10;&#10;Automatisk genereret beskrivelse">
            <a:extLst>
              <a:ext uri="{FF2B5EF4-FFF2-40B4-BE49-F238E27FC236}">
                <a16:creationId xmlns:a16="http://schemas.microsoft.com/office/drawing/2014/main" id="{AB108594-A7CD-4381-B45F-14A1DC407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81" y="1825625"/>
            <a:ext cx="9171637" cy="4351338"/>
          </a:xfrm>
        </p:spPr>
      </p:pic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B706CCAB-83D5-C3AB-BF29-E1C38180CB5F}"/>
              </a:ext>
            </a:extLst>
          </p:cNvPr>
          <p:cNvCxnSpPr/>
          <p:nvPr/>
        </p:nvCxnSpPr>
        <p:spPr>
          <a:xfrm flipV="1">
            <a:off x="2769833" y="2840854"/>
            <a:ext cx="1411550" cy="12428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38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86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Livsformobservation platform</vt:lpstr>
      <vt:lpstr>Oversigt</vt:lpstr>
      <vt:lpstr>Introduktion</vt:lpstr>
      <vt:lpstr>Case</vt:lpstr>
      <vt:lpstr>Begrænsninger</vt:lpstr>
      <vt:lpstr>Arkitektur</vt:lpstr>
      <vt:lpstr>Design</vt:lpstr>
      <vt:lpstr>Kommunikation</vt:lpstr>
      <vt:lpstr>Repository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Livsformobservation platform</dc:title>
  <dc:creator>Benjamin Elif Larsen</dc:creator>
  <cp:lastModifiedBy>Benjamin Elif Larsen</cp:lastModifiedBy>
  <cp:revision>7</cp:revision>
  <dcterms:created xsi:type="dcterms:W3CDTF">2023-03-17T07:48:34Z</dcterms:created>
  <dcterms:modified xsi:type="dcterms:W3CDTF">2023-03-17T08:29:42Z</dcterms:modified>
</cp:coreProperties>
</file>