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54F73-4DEA-4387-8F67-3BFEE62DE268}" type="datetimeFigureOut">
              <a:rPr lang="da-DK" smtClean="0"/>
              <a:t>24-05-2022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6B8C4-B326-499A-B88E-23606EBCD16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4700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 thing, when adding this picture, it produced different design and this alt text “A picture containing outdoor, bird, grass, rail”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6B8C4-B326-499A-B88E-23606EBCD16B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9740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B4F7-CAC9-F597-AFBB-5E0D4544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B8DE5-2A01-6252-A38C-BD18E8FAD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72632-3BAC-4989-A299-82896D81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24-05-2022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21217-0721-B1B1-274A-E4CC1676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084CC-FF5E-0426-31FB-B420C77F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165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EE27-2562-C085-2379-8D75BDD5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0E755-0965-DDCB-8591-4E63E66D1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DE0A-629C-C2E9-D714-96002091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24-05-2022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5A299-FB1F-34C0-9465-B05B7E08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D9AC5-5F29-D435-C627-0BBFE72C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628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8B8511-CD66-2939-D076-792FAF6A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EFF2E-6F68-C35F-A843-203DB43CC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E1327-9FCA-E1EC-68AF-0B19590A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24-05-2022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1B44A-608B-1F1F-C324-55DA2549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B8D69-A066-A5E7-74BF-69510F2E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2597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F537-C897-8843-FFCB-722B0DC4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3359A-0B54-132D-3F59-9A31C04FD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EEADD-DC60-21B7-E1B8-B23D853B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24-05-2022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BBAA9-DF6D-2020-BDE9-1537C6C5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0E130-D4DF-E247-5073-C9A8C876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58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0D20-E5E4-FF3F-EC28-8F8701AC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90664-5FC1-33C0-BE88-32582D152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C2B29-10CF-58B8-98E1-84391D1DE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24-05-2022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D9F57-F209-547B-EB2D-F49FD3F0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CB8CB-266B-3104-2B6B-572E0799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470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DA74D-9C79-BF25-9532-DA9EF2AD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36A83-1029-3E86-E3F6-084A938D2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5790F-D8AB-1A3F-8E12-8607ADE45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8F602-6525-94D3-E829-9DE9FF06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24-05-2022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1FB06-BD26-5471-FA3B-E07DC715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A1846-CB05-08A3-FCED-0B0955D6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469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57A4-5231-8777-5CBE-47E23A78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3DAA3-C426-537E-408C-715A93E57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CF771-5591-2198-A712-6A15C69A8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EB647-DDD6-8363-E223-2DABD7A8A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451B6-8121-BD08-4F60-DB63F59C9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649966-AAD4-2113-1154-01CF27FA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24-05-2022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BB8C6-50FD-E8F1-FBDF-7615CD50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FC47D0-F15F-EAFC-18D7-E86B7FED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137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8C93-1D60-9FFD-4E65-C5F750E7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8DB28-5C88-BA43-E655-568CA000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24-05-2022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4D557-C201-DED7-D2F3-9D5BED94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E21B0-45AA-CDA1-9B31-3FD8242A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523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34A63-4963-5EFC-A1F2-A02046CF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24-05-2022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3F3B1-7DC3-12DD-41DC-D49A1B32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450BB-2240-803F-C01B-E373A566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752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2C71-493F-08B9-4DC1-756C95BB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47630-2E00-7D38-5197-A1B17C50C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17121-DEFF-B783-F8A3-C5764C6AE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E58BC-8755-C456-7961-268C3FDA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24-05-2022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4FB45-D851-865D-D512-0F835C98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FA0ED-4982-A786-721E-DF29CE3B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526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BBC0-065E-18D9-5007-6E06EA61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E15EDB-416C-A7DA-EE75-427A30D40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8A199-3ACE-FA05-B0B3-2E63B45C4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51F7F-F67F-3ABF-BA19-79A20BC4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24-05-2022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C4F73-EC07-536F-233A-5F8A4543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58DB-7825-0656-0831-203FF5B9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736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11E14-0C5A-A5E5-FCB2-C745DD14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9E6FA-66C9-D557-AECD-9DF9DDE8F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752D1-2BA9-679A-9D9F-0827FAA3B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C2F8F-2C00-4CB1-8D3D-787E837DC1FC}" type="datetimeFigureOut">
              <a:rPr lang="da-DK" smtClean="0"/>
              <a:t>24-05-2022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9ADAE-7705-2E02-844E-F4B1FA79B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6E7C7-4F92-AA3A-CF59-38B34DE98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278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outdoor, bird, grass, rail&#10;&#10;Description automatically generated">
            <a:extLst>
              <a:ext uri="{FF2B5EF4-FFF2-40B4-BE49-F238E27FC236}">
                <a16:creationId xmlns:a16="http://schemas.microsoft.com/office/drawing/2014/main" id="{179D07EA-3B42-36F0-EC4D-4045514860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C90AA-9542-7365-89C8-686963E52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pPr algn="l"/>
            <a:r>
              <a:rPr lang="en-US" sz="5200">
                <a:solidFill>
                  <a:srgbClr val="FFFFFF"/>
                </a:solidFill>
              </a:rPr>
              <a:t>Genkendelse af Fugle</a:t>
            </a:r>
            <a:endParaRPr lang="da-DK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36179-AB19-F7D5-F71F-D469AC1A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7"/>
            <a:ext cx="5449479" cy="157805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Via fuglesang</a:t>
            </a:r>
            <a:endParaRPr lang="da-DK">
              <a:solidFill>
                <a:srgbClr val="FFFFFF"/>
              </a:solidFill>
            </a:endParaRP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1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0997-3AB8-22A8-9BBC-55DDBA78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DC010-B1A6-E876-7FE6-19A8584AC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  <a:p>
            <a:pPr lvl="1"/>
            <a:r>
              <a:rPr lang="en-US" dirty="0"/>
              <a:t>Buildup</a:t>
            </a:r>
          </a:p>
          <a:p>
            <a:pPr lvl="2"/>
            <a:r>
              <a:rPr lang="en-US" dirty="0"/>
              <a:t>Features</a:t>
            </a:r>
          </a:p>
          <a:p>
            <a:pPr lvl="2"/>
            <a:r>
              <a:rPr lang="en-US" dirty="0"/>
              <a:t>Samples</a:t>
            </a:r>
          </a:p>
          <a:p>
            <a:r>
              <a:rPr lang="en-US" dirty="0"/>
              <a:t>Set-up</a:t>
            </a:r>
          </a:p>
          <a:p>
            <a:pPr lvl="1"/>
            <a:r>
              <a:rPr lang="en-US" dirty="0"/>
              <a:t>Classifiers</a:t>
            </a:r>
          </a:p>
          <a:p>
            <a:pPr lvl="1"/>
            <a:r>
              <a:rPr lang="en-US" dirty="0"/>
              <a:t>Data split</a:t>
            </a:r>
          </a:p>
          <a:p>
            <a:r>
              <a:rPr lang="en-US" dirty="0" err="1"/>
              <a:t>Resulter</a:t>
            </a:r>
            <a:endParaRPr lang="en-US" dirty="0"/>
          </a:p>
          <a:p>
            <a:r>
              <a:rPr lang="en-US" dirty="0" err="1"/>
              <a:t>Konkusion</a:t>
            </a:r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4786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071B-567D-E8E2-7B3E-7BA98B84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A299F-30E6-74BA-20BF-2C5615C62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3771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46</Words>
  <Application>Microsoft Office PowerPoint</Application>
  <PresentationFormat>Widescreen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Genkendelse af Fugle</vt:lpstr>
      <vt:lpstr>Overview</vt:lpstr>
      <vt:lpstr>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Genkendelse af Fugle</dc:title>
  <dc:creator>Benjamin Larsen</dc:creator>
  <cp:lastModifiedBy>Benjamin Larsen</cp:lastModifiedBy>
  <cp:revision>9</cp:revision>
  <dcterms:created xsi:type="dcterms:W3CDTF">2022-05-24T10:04:56Z</dcterms:created>
  <dcterms:modified xsi:type="dcterms:W3CDTF">2022-05-24T10:23:26Z</dcterms:modified>
</cp:coreProperties>
</file>