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1" r:id="rId4"/>
    <p:sldId id="258" r:id="rId5"/>
    <p:sldId id="266" r:id="rId6"/>
    <p:sldId id="265" r:id="rId7"/>
    <p:sldId id="270" r:id="rId8"/>
    <p:sldId id="261" r:id="rId9"/>
    <p:sldId id="267" r:id="rId10"/>
    <p:sldId id="268" r:id="rId11"/>
    <p:sldId id="262" r:id="rId12"/>
    <p:sldId id="269" r:id="rId13"/>
    <p:sldId id="264" r:id="rId14"/>
    <p:sldId id="272" r:id="rId15"/>
    <p:sldId id="263" r:id="rId16"/>
    <p:sldId id="260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54F73-4DEA-4387-8F67-3BFEE62DE268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6B8C4-B326-499A-B88E-23606EBCD16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4700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 thing, when adding this picture, it produced </a:t>
            </a:r>
            <a:r>
              <a:rPr lang="en-US"/>
              <a:t>different designs </a:t>
            </a:r>
            <a:r>
              <a:rPr lang="en-US" dirty="0"/>
              <a:t>and this alt text “A picture containing outdoor, bird, grass, rail”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6B8C4-B326-499A-B88E-23606EBCD16B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9740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Chromagrams</a:t>
            </a:r>
            <a:r>
              <a:rPr lang="en-US" dirty="0"/>
              <a:t> </a:t>
            </a:r>
            <a:r>
              <a:rPr lang="en-US" dirty="0" err="1"/>
              <a:t>bruges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forhold </a:t>
            </a:r>
            <a:r>
              <a:rPr lang="en-US" dirty="0" err="1"/>
              <a:t>vesten</a:t>
            </a:r>
            <a:r>
              <a:rPr lang="en-US" dirty="0"/>
              <a:t> </a:t>
            </a:r>
            <a:r>
              <a:rPr lang="en-US" dirty="0" err="1"/>
              <a:t>musik</a:t>
            </a:r>
            <a:r>
              <a:rPr lang="en-US" dirty="0"/>
              <a:t> </a:t>
            </a:r>
            <a:r>
              <a:rPr lang="en-US" dirty="0" err="1"/>
              <a:t>skaler</a:t>
            </a:r>
            <a:r>
              <a:rPr lang="en-US" dirty="0"/>
              <a:t>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bætte</a:t>
            </a:r>
            <a:r>
              <a:rPr lang="en-US" dirty="0"/>
              <a:t> for </a:t>
            </a:r>
            <a:r>
              <a:rPr lang="en-US" dirty="0" err="1"/>
              <a:t>hver</a:t>
            </a:r>
            <a:r>
              <a:rPr lang="en-US" dirty="0"/>
              <a:t> </a:t>
            </a:r>
            <a:r>
              <a:rPr lang="en-US" dirty="0" err="1"/>
              <a:t>tonehøjde</a:t>
            </a:r>
            <a:r>
              <a:rPr lang="en-US" dirty="0"/>
              <a:t> </a:t>
            </a:r>
            <a:r>
              <a:rPr lang="en-US" dirty="0" err="1"/>
              <a:t>klasse</a:t>
            </a:r>
            <a:endParaRPr lang="en-US" dirty="0"/>
          </a:p>
          <a:p>
            <a:r>
              <a:rPr lang="en-US" dirty="0"/>
              <a:t>Spectral Centroid er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6B8C4-B326-499A-B88E-23606EBCD16B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0370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bird is missing from the test set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6B8C4-B326-499A-B88E-23606EBCD16B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0087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sydlig</a:t>
            </a:r>
            <a:r>
              <a:rPr lang="en-US" dirty="0"/>
              <a:t> </a:t>
            </a:r>
            <a:r>
              <a:rPr lang="en-US" dirty="0" err="1"/>
              <a:t>nattergal</a:t>
            </a:r>
            <a:r>
              <a:rPr lang="en-US" dirty="0"/>
              <a:t> </a:t>
            </a:r>
            <a:r>
              <a:rPr lang="en-US" dirty="0" err="1"/>
              <a:t>blev</a:t>
            </a:r>
            <a:r>
              <a:rPr lang="en-US" dirty="0"/>
              <a:t> </a:t>
            </a:r>
            <a:r>
              <a:rPr lang="en-US" dirty="0" err="1"/>
              <a:t>anset</a:t>
            </a:r>
            <a:r>
              <a:rPr lang="en-US" dirty="0"/>
              <a:t> for at </a:t>
            </a:r>
            <a:r>
              <a:rPr lang="en-US" dirty="0" err="1"/>
              <a:t>være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sølvmåge</a:t>
            </a:r>
            <a:r>
              <a:rPr lang="en-US" dirty="0"/>
              <a:t> 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6B8C4-B326-499A-B88E-23606EBCD16B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09085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B4F7-CAC9-F597-AFBB-5E0D4544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B8DE5-2A01-6252-A38C-BD18E8FAD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72632-3BAC-4989-A299-82896D81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21217-0721-B1B1-274A-E4CC1676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084CC-FF5E-0426-31FB-B420C77F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165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EE27-2562-C085-2379-8D75BDD5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0E755-0965-DDCB-8591-4E63E66D1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DE0A-629C-C2E9-D714-96002091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5A299-FB1F-34C0-9465-B05B7E08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D9AC5-5F29-D435-C627-0BBFE72C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628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8B8511-CD66-2939-D076-792FAF6A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EFF2E-6F68-C35F-A843-203DB43CC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E1327-9FCA-E1EC-68AF-0B19590A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1B44A-608B-1F1F-C324-55DA2549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B8D69-A066-A5E7-74BF-69510F2E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2597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F537-C897-8843-FFCB-722B0DC4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3359A-0B54-132D-3F59-9A31C04FD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EEADD-DC60-21B7-E1B8-B23D853B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BBAA9-DF6D-2020-BDE9-1537C6C5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0E130-D4DF-E247-5073-C9A8C876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58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0D20-E5E4-FF3F-EC28-8F8701AC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90664-5FC1-33C0-BE88-32582D152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C2B29-10CF-58B8-98E1-84391D1DE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D9F57-F209-547B-EB2D-F49FD3F0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CB8CB-266B-3104-2B6B-572E0799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470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DA74D-9C79-BF25-9532-DA9EF2AD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36A83-1029-3E86-E3F6-084A938D2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5790F-D8AB-1A3F-8E12-8607ADE45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8F602-6525-94D3-E829-9DE9FF06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1FB06-BD26-5471-FA3B-E07DC715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A1846-CB05-08A3-FCED-0B0955D6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469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57A4-5231-8777-5CBE-47E23A78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3DAA3-C426-537E-408C-715A93E57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CF771-5591-2198-A712-6A15C69A8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EB647-DDD6-8363-E223-2DABD7A8A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451B6-8121-BD08-4F60-DB63F59C9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649966-AAD4-2113-1154-01CF27FA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BB8C6-50FD-E8F1-FBDF-7615CD50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FC47D0-F15F-EAFC-18D7-E86B7FED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137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8C93-1D60-9FFD-4E65-C5F750E7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8DB28-5C88-BA43-E655-568CA000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4D557-C201-DED7-D2F3-9D5BED94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E21B0-45AA-CDA1-9B31-3FD8242A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523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34A63-4963-5EFC-A1F2-A02046CF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3F3B1-7DC3-12DD-41DC-D49A1B32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450BB-2240-803F-C01B-E373A566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752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2C71-493F-08B9-4DC1-756C95BB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47630-2E00-7D38-5197-A1B17C50C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17121-DEFF-B783-F8A3-C5764C6AE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E58BC-8755-C456-7961-268C3FDA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4FB45-D851-865D-D512-0F835C98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FA0ED-4982-A786-721E-DF29CE3B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526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BBC0-065E-18D9-5007-6E06EA61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E15EDB-416C-A7DA-EE75-427A30D40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8A199-3ACE-FA05-B0B3-2E63B45C4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51F7F-F67F-3ABF-BA19-79A20BC4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C4F73-EC07-536F-233A-5F8A4543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58DB-7825-0656-0831-203FF5B9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736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11E14-0C5A-A5E5-FCB2-C745DD14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9E6FA-66C9-D557-AECD-9DF9DDE8F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752D1-2BA9-679A-9D9F-0827FAA3B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C2F8F-2C00-4CB1-8D3D-787E837DC1FC}" type="datetimeFigureOut">
              <a:rPr lang="da-DK" smtClean="0"/>
              <a:t>01-06-2022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9ADAE-7705-2E02-844E-F4B1FA79B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6E7C7-4F92-AA3A-CF59-38B34DE98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9F8F3-38A4-483A-A540-8296FD4FDF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278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tatman/british-birdsong-dataset" TargetMode="External"/><Relationship Id="rId2" Type="http://schemas.openxmlformats.org/officeDocument/2006/relationships/hyperlink" Target="https://www.kaggle.com/datasets/fleanend/birds-songs-numeric-datas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outdoor, bird, grass, rail&#10;&#10;Description automatically generated">
            <a:extLst>
              <a:ext uri="{FF2B5EF4-FFF2-40B4-BE49-F238E27FC236}">
                <a16:creationId xmlns:a16="http://schemas.microsoft.com/office/drawing/2014/main" id="{179D07EA-3B42-36F0-EC4D-4045514860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C90AA-9542-7365-89C8-686963E52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pPr algn="l"/>
            <a:r>
              <a:rPr lang="en-US" sz="5200">
                <a:solidFill>
                  <a:srgbClr val="FFFFFF"/>
                </a:solidFill>
              </a:rPr>
              <a:t>Genkendelse af Fugle</a:t>
            </a:r>
            <a:endParaRPr lang="da-DK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36179-AB19-F7D5-F71F-D469AC1A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7"/>
            <a:ext cx="5449479" cy="157805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Via fuglesang</a:t>
            </a:r>
            <a:endParaRPr lang="da-DK">
              <a:solidFill>
                <a:srgbClr val="FFFFFF"/>
              </a:solidFill>
            </a:endParaRP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1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47AF-DB62-A43E-9FA8-93130480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Egen</a:t>
            </a:r>
            <a:r>
              <a:rPr lang="en-US" dirty="0"/>
              <a:t> data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8F29B-7D00-5B52-8882-673849551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</a:t>
            </a:r>
            <a:endParaRPr lang="da-DK" dirty="0"/>
          </a:p>
        </p:txBody>
      </p:sp>
      <p:pic>
        <p:nvPicPr>
          <p:cNvPr id="8" name="Content Placeholder 7" descr="A picture containing chart&#10;&#10;Description automatically generated">
            <a:extLst>
              <a:ext uri="{FF2B5EF4-FFF2-40B4-BE49-F238E27FC236}">
                <a16:creationId xmlns:a16="http://schemas.microsoft.com/office/drawing/2014/main" id="{279CACC2-1F1E-6D91-267E-5F2119C4E4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57922"/>
            <a:ext cx="5157787" cy="257889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57FD8-78FA-C97E-0BB9-302D62C0D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Træn</a:t>
            </a:r>
            <a:endParaRPr lang="da-DK" dirty="0"/>
          </a:p>
        </p:txBody>
      </p:sp>
      <p:pic>
        <p:nvPicPr>
          <p:cNvPr id="10" name="Content Placeholder 9" descr="A picture containing chart&#10;&#10;Description automatically generated">
            <a:extLst>
              <a:ext uri="{FF2B5EF4-FFF2-40B4-BE49-F238E27FC236}">
                <a16:creationId xmlns:a16="http://schemas.microsoft.com/office/drawing/2014/main" id="{D2CADDE7-5B4A-7EC7-1687-86EAC2F3361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51572"/>
            <a:ext cx="5183188" cy="2591594"/>
          </a:xfrm>
        </p:spPr>
      </p:pic>
    </p:spTree>
    <p:extLst>
      <p:ext uri="{BB962C8B-B14F-4D97-AF65-F5344CB8AC3E}">
        <p14:creationId xmlns:p14="http://schemas.microsoft.com/office/powerpoint/2010/main" val="2848564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F304-43A0-D039-B84C-5AEDCBB2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9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Resultater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2728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80C885-D3D1-9C7E-7EC6-75BA0528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Resulter</a:t>
            </a:r>
            <a:r>
              <a:rPr lang="en-US" dirty="0"/>
              <a:t> – </a:t>
            </a:r>
            <a:r>
              <a:rPr lang="da-DK" dirty="0"/>
              <a:t>Præsision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31B2AD6-7AD5-A955-6193-6A43F1877A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5230079"/>
              </p:ext>
            </p:extLst>
          </p:nvPr>
        </p:nvGraphicFramePr>
        <p:xfrm>
          <a:off x="826168" y="1825625"/>
          <a:ext cx="1051559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7176294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6900131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813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Currated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87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K-Nearest Neighbour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0.2802237459400938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0.8194474657385251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4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Linear 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0.9648742932755925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0.9889058081357407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84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Linear 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0.976482617586912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87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SVC Linear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0.982256706363527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0.9989123341309549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78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Gaussian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0.9283652111151209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0.9517076354144007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192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0.9009382894261999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0.9899934740047858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03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Network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0.7553831348490316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0.9825973460952795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300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737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81F725D-F943-06E6-8395-F296A6778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3" y="1108365"/>
            <a:ext cx="11399942" cy="57890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9BCD3F-5B19-99BD-EBBA-DBF5B11C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959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F304-43A0-D039-B84C-5AEDCBB2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9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Konklusion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1583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53F37-DB4F-209D-B6BB-8177972F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Konklusion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609F8-1F17-0CC5-754D-376DB296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opdelt</a:t>
            </a:r>
            <a:r>
              <a:rPr lang="en-US" dirty="0"/>
              <a:t> data er </a:t>
            </a:r>
            <a:r>
              <a:rPr lang="en-US" dirty="0" err="1"/>
              <a:t>mest</a:t>
            </a:r>
            <a:r>
              <a:rPr lang="en-US" dirty="0"/>
              <a:t> </a:t>
            </a:r>
            <a:r>
              <a:rPr lang="en-US" dirty="0" err="1"/>
              <a:t>præsis</a:t>
            </a:r>
            <a:r>
              <a:rPr lang="en-US" dirty="0"/>
              <a:t>. </a:t>
            </a:r>
          </a:p>
          <a:p>
            <a:r>
              <a:rPr lang="en-US" dirty="0" err="1"/>
              <a:t>Pga</a:t>
            </a:r>
            <a:r>
              <a:rPr lang="en-US" dirty="0"/>
              <a:t>. data </a:t>
            </a:r>
            <a:r>
              <a:rPr lang="en-US" dirty="0" err="1"/>
              <a:t>opdeling</a:t>
            </a:r>
            <a:r>
              <a:rPr lang="en-US" dirty="0"/>
              <a:t> </a:t>
            </a:r>
            <a:r>
              <a:rPr lang="en-US" dirty="0" err="1"/>
              <a:t>vil</a:t>
            </a:r>
            <a:r>
              <a:rPr lang="en-US" dirty="0"/>
              <a:t> den </a:t>
            </a:r>
            <a:r>
              <a:rPr lang="en-US" dirty="0" err="1"/>
              <a:t>være</a:t>
            </a:r>
            <a:r>
              <a:rPr lang="en-US" dirty="0"/>
              <a:t> </a:t>
            </a:r>
            <a:r>
              <a:rPr lang="en-US" dirty="0" err="1"/>
              <a:t>bedre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at </a:t>
            </a:r>
            <a:r>
              <a:rPr lang="en-US" dirty="0" err="1"/>
              <a:t>genkende</a:t>
            </a:r>
            <a:r>
              <a:rPr lang="en-US" dirty="0"/>
              <a:t> </a:t>
            </a:r>
            <a:r>
              <a:rPr lang="en-US" dirty="0" err="1"/>
              <a:t>bestemte</a:t>
            </a:r>
            <a:r>
              <a:rPr lang="en-US" dirty="0"/>
              <a:t> fugle</a:t>
            </a:r>
          </a:p>
          <a:p>
            <a:pPr lvl="1"/>
            <a:r>
              <a:rPr lang="en-US" dirty="0"/>
              <a:t>Disse fugle er der </a:t>
            </a:r>
            <a:r>
              <a:rPr lang="en-US" dirty="0" err="1"/>
              <a:t>også</a:t>
            </a:r>
            <a:r>
              <a:rPr lang="en-US" dirty="0"/>
              <a:t> </a:t>
            </a:r>
            <a:r>
              <a:rPr lang="en-US" dirty="0" err="1"/>
              <a:t>flere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test </a:t>
            </a:r>
            <a:r>
              <a:rPr lang="en-US" dirty="0" err="1"/>
              <a:t>data’en</a:t>
            </a:r>
            <a:r>
              <a:rPr lang="en-US" dirty="0"/>
              <a:t>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68434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20BE-C41B-74CF-A9B2-83010BAF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AE151-A529-8742-2FDA-C71C0FB9C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Brugt dataset</a:t>
            </a:r>
          </a:p>
          <a:p>
            <a:pPr lvl="1"/>
            <a:r>
              <a:rPr lang="da-DK" dirty="0">
                <a:hlinkClick r:id="rId2"/>
              </a:rPr>
              <a:t>https://www.kaggle.com/datasets/fleanend/birds-songs-numeric-dataset</a:t>
            </a:r>
            <a:endParaRPr lang="da-DK" dirty="0"/>
          </a:p>
          <a:p>
            <a:r>
              <a:rPr lang="da-DK" dirty="0"/>
              <a:t>Baseret på dette dataset</a:t>
            </a:r>
          </a:p>
          <a:p>
            <a:pPr lvl="1"/>
            <a:r>
              <a:rPr lang="da-DK" dirty="0">
                <a:hlinkClick r:id="rId3"/>
              </a:rPr>
              <a:t>https://www.kaggle.com/datasets/rtatman/british-birdsong-dataset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313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0997-3AB8-22A8-9BBC-55DDBA78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DC010-B1A6-E876-7FE6-19A8584AC7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Formål</a:t>
            </a:r>
            <a:endParaRPr lang="en-US" dirty="0"/>
          </a:p>
          <a:p>
            <a:r>
              <a:rPr lang="en-US" dirty="0"/>
              <a:t>Dataset</a:t>
            </a:r>
          </a:p>
          <a:p>
            <a:pPr lvl="1"/>
            <a:r>
              <a:rPr lang="en-US" dirty="0"/>
              <a:t>Buildup</a:t>
            </a:r>
          </a:p>
          <a:p>
            <a:pPr lvl="2"/>
            <a:r>
              <a:rPr lang="en-US" dirty="0"/>
              <a:t>Features</a:t>
            </a:r>
          </a:p>
          <a:p>
            <a:pPr lvl="2"/>
            <a:r>
              <a:rPr lang="en-US" dirty="0"/>
              <a:t>Samples</a:t>
            </a:r>
          </a:p>
          <a:p>
            <a:r>
              <a:rPr lang="en-US" dirty="0"/>
              <a:t>Set-up</a:t>
            </a:r>
          </a:p>
          <a:p>
            <a:pPr lvl="1"/>
            <a:r>
              <a:rPr lang="en-US" dirty="0"/>
              <a:t>Classifiers</a:t>
            </a:r>
          </a:p>
          <a:p>
            <a:pPr lvl="1"/>
            <a:r>
              <a:rPr lang="en-US" dirty="0"/>
              <a:t>Data split</a:t>
            </a:r>
          </a:p>
          <a:p>
            <a:r>
              <a:rPr lang="en-US" dirty="0" err="1"/>
              <a:t>Resulter</a:t>
            </a:r>
            <a:endParaRPr lang="en-US" dirty="0"/>
          </a:p>
          <a:p>
            <a:r>
              <a:rPr lang="en-US" dirty="0" err="1"/>
              <a:t>Konkusion</a:t>
            </a:r>
            <a:endParaRPr lang="en-US" dirty="0"/>
          </a:p>
          <a:p>
            <a:endParaRPr lang="da-D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EEB288-E097-2A6B-5981-DFA2054911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Formål</a:t>
            </a:r>
            <a:endParaRPr lang="en-US" dirty="0"/>
          </a:p>
          <a:p>
            <a:r>
              <a:rPr lang="en-US" dirty="0" err="1"/>
              <a:t>Genkendelse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fugle </a:t>
            </a:r>
          </a:p>
          <a:p>
            <a:r>
              <a:rPr lang="en-US" dirty="0" err="1"/>
              <a:t>Numeriske</a:t>
            </a:r>
            <a:r>
              <a:rPr lang="en-US" dirty="0"/>
              <a:t> data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4786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F304-43A0-D039-B84C-5AEDCBB2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9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Datasæts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8473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071B-567D-E8E2-7B3E-7BA98B84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18759-74DE-1925-202D-3C795DFE21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A299F-30E6-74BA-20BF-2C5615C628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172 </a:t>
            </a:r>
            <a:r>
              <a:rPr lang="da-DK" dirty="0"/>
              <a:t>kolunner</a:t>
            </a:r>
            <a:r>
              <a:rPr lang="en-US" dirty="0"/>
              <a:t> </a:t>
            </a:r>
          </a:p>
          <a:p>
            <a:r>
              <a:rPr lang="da-DK" dirty="0"/>
              <a:t>169 features af to slags</a:t>
            </a:r>
          </a:p>
          <a:p>
            <a:r>
              <a:rPr lang="da-DK" dirty="0"/>
              <a:t>1 id</a:t>
            </a:r>
          </a:p>
          <a:p>
            <a:r>
              <a:rPr lang="da-DK" dirty="0"/>
              <a:t>2 label (slægt og art)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2 labels samlet sammen til en enkel ”slægt art”.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59CBEE-88D5-F052-2B94-FAD7EA9E5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Samples</a:t>
            </a:r>
            <a:endParaRPr lang="da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7BD70-46C2-97A4-F9B9-ABA14479EF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Træningsdataset</a:t>
            </a:r>
            <a:endParaRPr lang="en-US" dirty="0"/>
          </a:p>
          <a:p>
            <a:pPr lvl="1"/>
            <a:r>
              <a:rPr lang="en-US" dirty="0"/>
              <a:t>1760 fugle</a:t>
            </a:r>
            <a:endParaRPr lang="da-DK" dirty="0"/>
          </a:p>
          <a:p>
            <a:pPr lvl="1"/>
            <a:endParaRPr lang="da-DK" dirty="0"/>
          </a:p>
          <a:p>
            <a:pPr marL="0" indent="0">
              <a:buNone/>
            </a:pPr>
            <a:r>
              <a:rPr lang="da-DK" dirty="0"/>
              <a:t>Testdataset</a:t>
            </a:r>
          </a:p>
          <a:p>
            <a:pPr lvl="1"/>
            <a:r>
              <a:rPr lang="en-US" dirty="0"/>
              <a:t>16626</a:t>
            </a:r>
            <a:r>
              <a:rPr lang="da-DK" dirty="0"/>
              <a:t> fugle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/>
              <a:t>Testdataset</a:t>
            </a:r>
            <a:r>
              <a:rPr lang="en-US" dirty="0"/>
              <a:t> mangler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fugleart</a:t>
            </a:r>
            <a:r>
              <a:rPr lang="en-US" dirty="0"/>
              <a:t> (</a:t>
            </a:r>
            <a:r>
              <a:rPr lang="en-US" dirty="0" err="1"/>
              <a:t>Motacilla</a:t>
            </a:r>
            <a:r>
              <a:rPr lang="en-US" dirty="0"/>
              <a:t> flava, Gul </a:t>
            </a:r>
            <a:r>
              <a:rPr lang="en-US" dirty="0" err="1"/>
              <a:t>vipstjert</a:t>
            </a:r>
            <a:r>
              <a:rPr lang="en-US" dirty="0"/>
              <a:t>).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9377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D2CBF9-FADB-2AEF-D6E7-6A9C1434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da-DK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99CA75-52FD-B061-6E4A-7160ED32E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Chromagram</a:t>
            </a:r>
            <a:endParaRPr lang="da-DK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955E3B-ADE6-9E0E-BE45-3CDF256AAE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156 </a:t>
            </a:r>
            <a:r>
              <a:rPr lang="en-US" dirty="0" err="1"/>
              <a:t>kolunner</a:t>
            </a:r>
            <a:r>
              <a:rPr lang="en-US" dirty="0"/>
              <a:t> </a:t>
            </a:r>
          </a:p>
          <a:p>
            <a:r>
              <a:rPr lang="da-DK" dirty="0"/>
              <a:t>Opdelt i 12 chorma bætter</a:t>
            </a:r>
          </a:p>
          <a:p>
            <a:r>
              <a:rPr lang="da-DK" dirty="0"/>
              <a:t>13 spectrogram frammer</a:t>
            </a:r>
          </a:p>
          <a:p>
            <a:endParaRPr lang="da-DK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1E77EA-8EDC-C458-443A-295820885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/>
              <a:t>Spectral Centroid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7BC7507-BED9-5730-F80F-73F327A8C97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13 </a:t>
            </a:r>
            <a:r>
              <a:rPr lang="en-US" dirty="0" err="1"/>
              <a:t>kolunner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3247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1C49-3F12-8B87-5ABC-30D485E2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- </a:t>
            </a:r>
            <a:r>
              <a:rPr lang="en-US" dirty="0" err="1"/>
              <a:t>Analyse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7C7D-D3B2-FECB-B091-24A39B76D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//get image of all birds together in one plot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3012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F304-43A0-D039-B84C-5AEDCBB2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9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Set-up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2416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D1D4-302E-48E5-4DBF-1BE26F5D6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Set-up</a:t>
            </a:r>
            <a:endParaRPr lang="da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2FAC0C-E14F-636B-3BBF-29D53FC74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Datasæts</a:t>
            </a:r>
            <a:endParaRPr lang="da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908E3-6783-4DE7-0F2F-A855EE823C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Forfatterens</a:t>
            </a:r>
            <a:r>
              <a:rPr lang="en-US" dirty="0"/>
              <a:t> </a:t>
            </a:r>
            <a:r>
              <a:rPr lang="en-US" dirty="0" err="1"/>
              <a:t>egen</a:t>
            </a:r>
            <a:r>
              <a:rPr lang="en-US" dirty="0"/>
              <a:t> </a:t>
            </a:r>
            <a:r>
              <a:rPr lang="en-US" dirty="0" err="1"/>
              <a:t>opdeling</a:t>
            </a:r>
            <a:endParaRPr lang="en-US" dirty="0"/>
          </a:p>
          <a:p>
            <a:r>
              <a:rPr lang="en-US" dirty="0" err="1"/>
              <a:t>Egen</a:t>
            </a:r>
            <a:r>
              <a:rPr lang="en-US" dirty="0"/>
              <a:t> </a:t>
            </a:r>
            <a:r>
              <a:rPr lang="en-US" dirty="0" err="1"/>
              <a:t>opdeling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træning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test data</a:t>
            </a:r>
          </a:p>
          <a:p>
            <a:pPr lvl="1"/>
            <a:r>
              <a:rPr lang="en-US" dirty="0"/>
              <a:t>Test data 25 % </a:t>
            </a:r>
            <a:r>
              <a:rPr lang="en-US" dirty="0" err="1"/>
              <a:t>af</a:t>
            </a:r>
            <a:r>
              <a:rPr lang="en-US" dirty="0"/>
              <a:t> det </a:t>
            </a:r>
            <a:r>
              <a:rPr lang="en-US" dirty="0" err="1"/>
              <a:t>fulde</a:t>
            </a:r>
            <a:r>
              <a:rPr lang="en-US" dirty="0"/>
              <a:t> </a:t>
            </a:r>
            <a:r>
              <a:rPr lang="en-US" dirty="0" err="1"/>
              <a:t>datasæt</a:t>
            </a:r>
            <a:endParaRPr lang="da-DK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30593D-3C06-2904-C24F-A6C89E872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Klassifierer</a:t>
            </a:r>
            <a:endParaRPr lang="da-D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EFBC77-BBF5-C514-A37F-9DD2F4F3C8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K-nearest </a:t>
            </a:r>
            <a:r>
              <a:rPr lang="en-US" dirty="0" err="1"/>
              <a:t>Neighbour</a:t>
            </a:r>
            <a:endParaRPr lang="en-US" dirty="0"/>
          </a:p>
          <a:p>
            <a:r>
              <a:rPr lang="en-US" dirty="0"/>
              <a:t>Linear Stochastic Gradient </a:t>
            </a:r>
            <a:r>
              <a:rPr lang="en-US" dirty="0" err="1"/>
              <a:t>Desent</a:t>
            </a:r>
            <a:endParaRPr lang="en-US" dirty="0"/>
          </a:p>
          <a:p>
            <a:r>
              <a:rPr lang="en-US" dirty="0"/>
              <a:t>Linear Support Vector </a:t>
            </a:r>
            <a:r>
              <a:rPr lang="en-US" dirty="0" err="1"/>
              <a:t>Classication</a:t>
            </a:r>
            <a:endParaRPr lang="en-US" dirty="0"/>
          </a:p>
          <a:p>
            <a:r>
              <a:rPr lang="en-US" dirty="0"/>
              <a:t>Support Vector Classification with Linear Kernel</a:t>
            </a:r>
          </a:p>
          <a:p>
            <a:r>
              <a:rPr lang="en-US" dirty="0"/>
              <a:t>Gaussian Naïve Bayes</a:t>
            </a:r>
          </a:p>
          <a:p>
            <a:r>
              <a:rPr lang="en-US" dirty="0"/>
              <a:t>Decision Tree Classifier</a:t>
            </a:r>
          </a:p>
          <a:p>
            <a:r>
              <a:rPr lang="en-US" dirty="0"/>
              <a:t>Multi-Layer Perceptron Neural Network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5795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EC9B-1F70-5C70-0EEF-45B4DD4C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Forfatter</a:t>
            </a:r>
            <a:r>
              <a:rPr lang="en-US" dirty="0"/>
              <a:t> data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F570B-97B2-4868-8E27-152ADFFDDC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</a:t>
            </a:r>
            <a:endParaRPr lang="da-DK" dirty="0"/>
          </a:p>
        </p:txBody>
      </p:sp>
      <p:pic>
        <p:nvPicPr>
          <p:cNvPr id="8" name="Content Placeholder 7" descr="A picture containing chart&#10;&#10;Description automatically generated">
            <a:extLst>
              <a:ext uri="{FF2B5EF4-FFF2-40B4-BE49-F238E27FC236}">
                <a16:creationId xmlns:a16="http://schemas.microsoft.com/office/drawing/2014/main" id="{70BCD161-9BF4-84E7-327B-B36B661DEF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57922"/>
            <a:ext cx="5157787" cy="257889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CCF0A-81B0-AFA5-2150-518FA24C5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Træn</a:t>
            </a:r>
            <a:endParaRPr lang="da-DK" dirty="0"/>
          </a:p>
        </p:txBody>
      </p:sp>
      <p:pic>
        <p:nvPicPr>
          <p:cNvPr id="10" name="Content Placeholder 9" descr="Chart, bar chart, histogram&#10;&#10;Description automatically generated">
            <a:extLst>
              <a:ext uri="{FF2B5EF4-FFF2-40B4-BE49-F238E27FC236}">
                <a16:creationId xmlns:a16="http://schemas.microsoft.com/office/drawing/2014/main" id="{17B75BF0-3106-70F3-7F6E-A14D1BF5F88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51572"/>
            <a:ext cx="5183188" cy="2591594"/>
          </a:xfrm>
        </p:spPr>
      </p:pic>
    </p:spTree>
    <p:extLst>
      <p:ext uri="{BB962C8B-B14F-4D97-AF65-F5344CB8AC3E}">
        <p14:creationId xmlns:p14="http://schemas.microsoft.com/office/powerpoint/2010/main" val="4076824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328</Words>
  <Application>Microsoft Office PowerPoint</Application>
  <PresentationFormat>Widescreen</PresentationFormat>
  <Paragraphs>107</Paragraphs>
  <Slides>16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Genkendelse af Fugle</vt:lpstr>
      <vt:lpstr>Overview</vt:lpstr>
      <vt:lpstr>Datasæts</vt:lpstr>
      <vt:lpstr>Dataset</vt:lpstr>
      <vt:lpstr>Features</vt:lpstr>
      <vt:lpstr>Dataset - Analyse</vt:lpstr>
      <vt:lpstr>Set-up</vt:lpstr>
      <vt:lpstr>Set-up</vt:lpstr>
      <vt:lpstr>Forfatter data</vt:lpstr>
      <vt:lpstr>Egen data</vt:lpstr>
      <vt:lpstr>Resultater</vt:lpstr>
      <vt:lpstr>Resulter – Præsision</vt:lpstr>
      <vt:lpstr>Resultater</vt:lpstr>
      <vt:lpstr>Konklusion</vt:lpstr>
      <vt:lpstr>Konklusion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Genkendelse af Fugle</dc:title>
  <dc:creator>Benjamin Larsen</dc:creator>
  <cp:lastModifiedBy>Benjamin Larsen</cp:lastModifiedBy>
  <cp:revision>49</cp:revision>
  <dcterms:created xsi:type="dcterms:W3CDTF">2022-05-24T10:04:56Z</dcterms:created>
  <dcterms:modified xsi:type="dcterms:W3CDTF">2022-06-01T08:53:48Z</dcterms:modified>
</cp:coreProperties>
</file>