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6" r:id="rId6"/>
    <p:sldId id="265" r:id="rId7"/>
    <p:sldId id="261" r:id="rId8"/>
    <p:sldId id="267" r:id="rId9"/>
    <p:sldId id="268" r:id="rId10"/>
    <p:sldId id="262" r:id="rId11"/>
    <p:sldId id="269" r:id="rId12"/>
    <p:sldId id="264" r:id="rId13"/>
    <p:sldId id="263" r:id="rId14"/>
    <p:sldId id="260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</a:t>
            </a:r>
            <a:r>
              <a:rPr lang="en-US"/>
              <a:t>different designs </a:t>
            </a:r>
            <a:r>
              <a:rPr lang="en-US" dirty="0"/>
              <a:t>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Chromagrams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vesten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skaler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bætte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tonehøjde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Spectral Centroid 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7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british-birdsong-dataset" TargetMode="External"/><Relationship Id="rId2" Type="http://schemas.openxmlformats.org/officeDocument/2006/relationships/hyperlink" Target="https://www.kaggle.com/datasets/fleanend/birds-songs-numeric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272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0C885-D3D1-9C7E-7EC6-75BA0528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Præsision</a:t>
            </a:r>
            <a:endParaRPr lang="da-D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B2AD6-7AD5-A955-6193-6A43F1877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30079"/>
              </p:ext>
            </p:extLst>
          </p:nvPr>
        </p:nvGraphicFramePr>
        <p:xfrm>
          <a:off x="826168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176294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90013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813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Currated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0.2802237459400938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0.8194474657385251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0.9648742932755925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0.9889058081357407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4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0.976482617586912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7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SVC 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0.982256706363527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0.9989123341309549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0.9283652111151209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0.9517076354144007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9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0.9009382894261999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0.9899934740047858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3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0.7553831348490316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0.9825973460952795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0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3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CD3F-5B19-99BD-EBBA-DBF5B11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D9A5-0DFE-B3BE-7033-A5074B70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F725D-F943-06E6-8395-F296A677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06" y="1825625"/>
            <a:ext cx="8568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F37-DB4F-209D-B6BB-8177972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9F8-1F17-0CC5-754D-376DB296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43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BE-C41B-74CF-A9B2-83010B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151-A529-8742-2FDA-C71C0FB9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Brugt dataset</a:t>
            </a:r>
          </a:p>
          <a:p>
            <a:pPr lvl="1"/>
            <a:r>
              <a:rPr lang="da-DK" dirty="0">
                <a:hlinkClick r:id="rId2"/>
              </a:rPr>
              <a:t>https://www.kaggle.com/datasets/fleanend/birds-songs-numeric-dataset</a:t>
            </a:r>
            <a:endParaRPr lang="da-DK" dirty="0"/>
          </a:p>
          <a:p>
            <a:r>
              <a:rPr lang="da-DK" dirty="0"/>
              <a:t>Baseret på dette dataset</a:t>
            </a:r>
          </a:p>
          <a:p>
            <a:pPr lvl="1"/>
            <a:r>
              <a:rPr lang="da-DK" dirty="0">
                <a:hlinkClick r:id="rId3"/>
              </a:rPr>
              <a:t>https://www.kaggle.com/datasets/rtatman/british-birdsong-dataset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Formål</a:t>
            </a:r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BF1F-482B-2664-AA50-9A31F59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Formål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45C2-0245-4363-B443-91DEBD4E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Genkendelse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fugle </a:t>
            </a:r>
          </a:p>
          <a:p>
            <a:r>
              <a:rPr lang="en-US" dirty="0" err="1"/>
              <a:t>Numeriske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8759-74DE-1925-202D-3C795DFE2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172 </a:t>
            </a:r>
            <a:r>
              <a:rPr lang="da-DK" dirty="0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169 features af to slags</a:t>
            </a:r>
          </a:p>
          <a:p>
            <a:r>
              <a:rPr lang="da-DK" dirty="0"/>
              <a:t>1 id</a:t>
            </a:r>
          </a:p>
          <a:p>
            <a:r>
              <a:rPr lang="da-DK" dirty="0"/>
              <a:t>2 label (slægt og art)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2 labels samlet sammen til en enkel ”slægt art”.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9CBEE-88D5-F052-2B94-FAD7EA9E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BD70-46C2-97A4-F9B9-ABA14479E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Træningsdataset</a:t>
            </a:r>
            <a:endParaRPr lang="en-US" dirty="0"/>
          </a:p>
          <a:p>
            <a:pPr lvl="1"/>
            <a:r>
              <a:rPr lang="en-US" dirty="0"/>
              <a:t>1760 fugle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/>
              <a:t>Testdataset</a:t>
            </a:r>
          </a:p>
          <a:p>
            <a:pPr lvl="1"/>
            <a:r>
              <a:rPr lang="en-US" dirty="0"/>
              <a:t>16626</a:t>
            </a:r>
            <a:r>
              <a:rPr lang="da-DK" dirty="0"/>
              <a:t> fugle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Testdataset</a:t>
            </a:r>
            <a:r>
              <a:rPr lang="en-US" dirty="0"/>
              <a:t> mangler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fugleart</a:t>
            </a:r>
            <a:r>
              <a:rPr lang="en-US" dirty="0"/>
              <a:t> (</a:t>
            </a:r>
            <a:r>
              <a:rPr lang="en-US" dirty="0" err="1"/>
              <a:t>Motacilla</a:t>
            </a:r>
            <a:r>
              <a:rPr lang="en-US" dirty="0"/>
              <a:t> flava, Gul </a:t>
            </a:r>
            <a:r>
              <a:rPr lang="en-US" dirty="0" err="1"/>
              <a:t>vipstjert</a:t>
            </a:r>
            <a:r>
              <a:rPr lang="en-US" dirty="0"/>
              <a:t>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2CBF9-FADB-2AEF-D6E7-6A9C143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9CA75-52FD-B061-6E4A-7160ED32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55E3B-ADE6-9E0E-BE45-3CDF256AA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 </a:t>
            </a:r>
            <a:r>
              <a:rPr lang="en-US" dirty="0" err="1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Opdelt i 12 chorma bætter</a:t>
            </a:r>
          </a:p>
          <a:p>
            <a:r>
              <a:rPr lang="da-DK" dirty="0"/>
              <a:t>13 spectrogram frammer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E77EA-8EDC-C458-443A-29582088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Spectral Centroid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C7507-BED9-5730-F80F-73F327A8C9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kolunner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24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7C7D-D3B2-FECB-B091-24A39B76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//get image of all birds together in one plot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1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1D4-302E-48E5-4DBF-1BE26F5D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AC0C-E14F-636B-3BBF-29D53FC7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Datasæts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08E3-6783-4DE7-0F2F-A855EE823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Forfatterens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datasæts</a:t>
            </a:r>
            <a:endParaRPr lang="en-US" dirty="0"/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træning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test data</a:t>
            </a:r>
          </a:p>
          <a:p>
            <a:pPr lvl="1"/>
            <a:r>
              <a:rPr lang="en-US" dirty="0"/>
              <a:t>Test data 25 % </a:t>
            </a:r>
            <a:r>
              <a:rPr lang="en-US" dirty="0" err="1"/>
              <a:t>af</a:t>
            </a:r>
            <a:r>
              <a:rPr lang="en-US" dirty="0"/>
              <a:t> det </a:t>
            </a:r>
            <a:r>
              <a:rPr lang="en-US" dirty="0" err="1"/>
              <a:t>fulde</a:t>
            </a:r>
            <a:r>
              <a:rPr lang="en-US" dirty="0"/>
              <a:t> </a:t>
            </a:r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0593D-3C06-2904-C24F-A6C89E87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Klassifierer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FBC77-BBF5-C514-A37F-9DD2F4F3C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Linear Stochastic Gradient </a:t>
            </a:r>
            <a:r>
              <a:rPr lang="en-US" dirty="0" err="1"/>
              <a:t>Desent</a:t>
            </a:r>
            <a:endParaRPr lang="en-US" dirty="0"/>
          </a:p>
          <a:p>
            <a:r>
              <a:rPr lang="en-US" dirty="0"/>
              <a:t>Linear Support Vector </a:t>
            </a:r>
            <a:r>
              <a:rPr lang="en-US" dirty="0" err="1"/>
              <a:t>Classication</a:t>
            </a:r>
            <a:endParaRPr lang="en-US" dirty="0"/>
          </a:p>
          <a:p>
            <a:r>
              <a:rPr lang="en-US" dirty="0"/>
              <a:t>Support Vector Classification with Linear Kernel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Multi-Layer Perceptron Neural Network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79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9B-1F70-5C70-0EEF-45B4DD4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Forfatter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570B-97B2-4868-8E27-152ADFFD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BCD161-9BF4-84E7-327B-B36B661DE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CF0A-81B0-AFA5-2150-518FA24C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17B75BF0-3106-70F3-7F6E-A14D1BF5F8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768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7AF-DB62-A43E-9FA8-9313048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F29B-7D00-5B52-8882-67384955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9CACC2-1F1E-6D91-267E-5F2119C4E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7FD8-78FA-C97E-0BB9-302D62C0D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D2CADDE7-5B4A-7EC7-1687-86EAC2F33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8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274</Words>
  <Application>Microsoft Office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Genkendelse af Fugle</vt:lpstr>
      <vt:lpstr>Overview</vt:lpstr>
      <vt:lpstr>Formål</vt:lpstr>
      <vt:lpstr>Dataset</vt:lpstr>
      <vt:lpstr>Features</vt:lpstr>
      <vt:lpstr>Dataset - Analyse</vt:lpstr>
      <vt:lpstr>Set-up</vt:lpstr>
      <vt:lpstr>Forfatter data</vt:lpstr>
      <vt:lpstr>Egen data</vt:lpstr>
      <vt:lpstr>Resultater</vt:lpstr>
      <vt:lpstr>Results – Præsision</vt:lpstr>
      <vt:lpstr>Resultater</vt:lpstr>
      <vt:lpstr>Konklusion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37</cp:revision>
  <dcterms:created xsi:type="dcterms:W3CDTF">2022-05-24T10:04:56Z</dcterms:created>
  <dcterms:modified xsi:type="dcterms:W3CDTF">2022-06-01T08:29:30Z</dcterms:modified>
</cp:coreProperties>
</file>