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85" r:id="rId6"/>
    <p:sldId id="266" r:id="rId7"/>
    <p:sldId id="274" r:id="rId8"/>
    <p:sldId id="259" r:id="rId9"/>
    <p:sldId id="272" r:id="rId10"/>
    <p:sldId id="273" r:id="rId11"/>
    <p:sldId id="290" r:id="rId12"/>
    <p:sldId id="289" r:id="rId13"/>
    <p:sldId id="282" r:id="rId14"/>
    <p:sldId id="264" r:id="rId15"/>
    <p:sldId id="294" r:id="rId16"/>
    <p:sldId id="293" r:id="rId17"/>
    <p:sldId id="295" r:id="rId18"/>
    <p:sldId id="296" r:id="rId19"/>
    <p:sldId id="297" r:id="rId20"/>
    <p:sldId id="298" r:id="rId21"/>
    <p:sldId id="284" r:id="rId22"/>
    <p:sldId id="299" r:id="rId23"/>
  </p:sldIdLst>
  <p:sldSz cx="9144000" cy="5143500" type="screen16x9"/>
  <p:notesSz cx="6858000" cy="9144000"/>
  <p:embeddedFontLst>
    <p:embeddedFont>
      <p:font typeface="Livvic" pitchFamily="2" charset="77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  <p:embeddedFont>
      <p:font typeface="Roboto Condensed Light" panose="020F0302020204030204" pitchFamily="34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6FE458-61CA-4BEA-A111-072280EB4205}">
  <a:tblStyle styleId="{C76FE458-61CA-4BEA-A111-072280EB42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howGuides="1">
      <p:cViewPr>
        <p:scale>
          <a:sx n="153" d="100"/>
          <a:sy n="153" d="100"/>
        </p:scale>
        <p:origin x="440" y="216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ad72f743d5_0_2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ad72f743d5_0_2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a715632f6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a715632f6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a715632f6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a715632f6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b76760ac36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b76760ac36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715632f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715632f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715632f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715632f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329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715632f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715632f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172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715632f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715632f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341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715632f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715632f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29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715632f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715632f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46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715632f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715632f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335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a715632f6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a715632f6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8f342dae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8f342dae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b764fe253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b764fe253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a8b45c5ec1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a8b45c5ec1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8f342daea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8f342daea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a8b45c5ec1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a8b45c5ec1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d3aa2a3e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d3aa2a3e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8f342daea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8f342daea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919280">
            <a:off x="1456356" y="3644580"/>
            <a:ext cx="1949058" cy="685541"/>
          </a:xfrm>
          <a:custGeom>
            <a:avLst/>
            <a:gdLst/>
            <a:ahLst/>
            <a:cxnLst/>
            <a:rect l="l" t="t" r="r" b="b"/>
            <a:pathLst>
              <a:path w="101449" h="47467" extrusionOk="0">
                <a:moveTo>
                  <a:pt x="69819" y="1"/>
                </a:moveTo>
                <a:cubicBezTo>
                  <a:pt x="18703" y="1"/>
                  <a:pt x="1" y="47362"/>
                  <a:pt x="1" y="47362"/>
                </a:cubicBezTo>
                <a:cubicBezTo>
                  <a:pt x="2168" y="47433"/>
                  <a:pt x="4293" y="47467"/>
                  <a:pt x="6376" y="47467"/>
                </a:cubicBezTo>
                <a:cubicBezTo>
                  <a:pt x="79250" y="47467"/>
                  <a:pt x="101448" y="5413"/>
                  <a:pt x="101448" y="5413"/>
                </a:cubicBezTo>
                <a:cubicBezTo>
                  <a:pt x="89749" y="1608"/>
                  <a:pt x="79234" y="1"/>
                  <a:pt x="69819" y="1"/>
                </a:cubicBezTo>
                <a:close/>
              </a:path>
            </a:pathLst>
          </a:custGeom>
          <a:solidFill>
            <a:srgbClr val="A8BC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1024974" y="3832306"/>
            <a:ext cx="6785099" cy="1337689"/>
            <a:chOff x="2430819" y="3468201"/>
            <a:chExt cx="3104740" cy="1701678"/>
          </a:xfrm>
        </p:grpSpPr>
        <p:sp>
          <p:nvSpPr>
            <p:cNvPr id="11" name="Google Shape;11;p2"/>
            <p:cNvSpPr/>
            <p:nvPr/>
          </p:nvSpPr>
          <p:spPr>
            <a:xfrm>
              <a:off x="2443365" y="3468201"/>
              <a:ext cx="3092194" cy="1700720"/>
            </a:xfrm>
            <a:custGeom>
              <a:avLst/>
              <a:gdLst/>
              <a:ahLst/>
              <a:cxnLst/>
              <a:rect l="l" t="t" r="r" b="b"/>
              <a:pathLst>
                <a:path w="160947" h="117758" extrusionOk="0">
                  <a:moveTo>
                    <a:pt x="73982" y="0"/>
                  </a:moveTo>
                  <a:lnTo>
                    <a:pt x="72351" y="65"/>
                  </a:lnTo>
                  <a:cubicBezTo>
                    <a:pt x="71829" y="65"/>
                    <a:pt x="71373" y="131"/>
                    <a:pt x="70851" y="131"/>
                  </a:cubicBezTo>
                  <a:lnTo>
                    <a:pt x="70003" y="196"/>
                  </a:lnTo>
                  <a:lnTo>
                    <a:pt x="68437" y="326"/>
                  </a:lnTo>
                  <a:lnTo>
                    <a:pt x="67328" y="392"/>
                  </a:lnTo>
                  <a:lnTo>
                    <a:pt x="66741" y="457"/>
                  </a:lnTo>
                  <a:lnTo>
                    <a:pt x="65958" y="522"/>
                  </a:lnTo>
                  <a:lnTo>
                    <a:pt x="64457" y="718"/>
                  </a:lnTo>
                  <a:lnTo>
                    <a:pt x="64000" y="783"/>
                  </a:lnTo>
                  <a:lnTo>
                    <a:pt x="62761" y="913"/>
                  </a:lnTo>
                  <a:lnTo>
                    <a:pt x="61391" y="1109"/>
                  </a:lnTo>
                  <a:lnTo>
                    <a:pt x="60021" y="1370"/>
                  </a:lnTo>
                  <a:lnTo>
                    <a:pt x="58586" y="1631"/>
                  </a:lnTo>
                  <a:cubicBezTo>
                    <a:pt x="58129" y="1696"/>
                    <a:pt x="57672" y="1762"/>
                    <a:pt x="57216" y="1892"/>
                  </a:cubicBezTo>
                  <a:cubicBezTo>
                    <a:pt x="56563" y="2023"/>
                    <a:pt x="55911" y="2153"/>
                    <a:pt x="55324" y="2283"/>
                  </a:cubicBezTo>
                  <a:cubicBezTo>
                    <a:pt x="54671" y="2414"/>
                    <a:pt x="54084" y="2610"/>
                    <a:pt x="53562" y="2740"/>
                  </a:cubicBezTo>
                  <a:cubicBezTo>
                    <a:pt x="52975" y="2871"/>
                    <a:pt x="52388" y="3001"/>
                    <a:pt x="51801" y="3197"/>
                  </a:cubicBezTo>
                  <a:lnTo>
                    <a:pt x="51148" y="3327"/>
                  </a:lnTo>
                  <a:lnTo>
                    <a:pt x="50887" y="3458"/>
                  </a:lnTo>
                  <a:cubicBezTo>
                    <a:pt x="50365" y="3588"/>
                    <a:pt x="49974" y="3719"/>
                    <a:pt x="49387" y="3849"/>
                  </a:cubicBezTo>
                  <a:cubicBezTo>
                    <a:pt x="48734" y="4045"/>
                    <a:pt x="48017" y="4306"/>
                    <a:pt x="47560" y="4436"/>
                  </a:cubicBezTo>
                  <a:cubicBezTo>
                    <a:pt x="47103" y="4567"/>
                    <a:pt x="46581" y="4763"/>
                    <a:pt x="46125" y="4893"/>
                  </a:cubicBezTo>
                  <a:cubicBezTo>
                    <a:pt x="45864" y="5024"/>
                    <a:pt x="45538" y="5089"/>
                    <a:pt x="45211" y="5219"/>
                  </a:cubicBezTo>
                  <a:lnTo>
                    <a:pt x="44037" y="5676"/>
                  </a:lnTo>
                  <a:lnTo>
                    <a:pt x="43907" y="5676"/>
                  </a:lnTo>
                  <a:cubicBezTo>
                    <a:pt x="43580" y="5806"/>
                    <a:pt x="43254" y="5937"/>
                    <a:pt x="42928" y="6067"/>
                  </a:cubicBezTo>
                  <a:cubicBezTo>
                    <a:pt x="42015" y="6459"/>
                    <a:pt x="41101" y="6785"/>
                    <a:pt x="40188" y="7176"/>
                  </a:cubicBezTo>
                  <a:lnTo>
                    <a:pt x="39927" y="7307"/>
                  </a:lnTo>
                  <a:lnTo>
                    <a:pt x="39079" y="7698"/>
                  </a:lnTo>
                  <a:cubicBezTo>
                    <a:pt x="38166" y="8025"/>
                    <a:pt x="37383" y="8481"/>
                    <a:pt x="36535" y="8873"/>
                  </a:cubicBezTo>
                  <a:cubicBezTo>
                    <a:pt x="35947" y="9134"/>
                    <a:pt x="35295" y="9460"/>
                    <a:pt x="34708" y="9786"/>
                  </a:cubicBezTo>
                  <a:cubicBezTo>
                    <a:pt x="33468" y="10438"/>
                    <a:pt x="32294" y="11091"/>
                    <a:pt x="31120" y="11743"/>
                  </a:cubicBezTo>
                  <a:cubicBezTo>
                    <a:pt x="30533" y="12135"/>
                    <a:pt x="29880" y="12526"/>
                    <a:pt x="29358" y="12852"/>
                  </a:cubicBezTo>
                  <a:cubicBezTo>
                    <a:pt x="28836" y="13113"/>
                    <a:pt x="28380" y="13439"/>
                    <a:pt x="27858" y="13766"/>
                  </a:cubicBezTo>
                  <a:lnTo>
                    <a:pt x="27597" y="13961"/>
                  </a:lnTo>
                  <a:cubicBezTo>
                    <a:pt x="27140" y="14288"/>
                    <a:pt x="26683" y="14549"/>
                    <a:pt x="26292" y="14875"/>
                  </a:cubicBezTo>
                  <a:lnTo>
                    <a:pt x="25183" y="15658"/>
                  </a:lnTo>
                  <a:cubicBezTo>
                    <a:pt x="24857" y="15919"/>
                    <a:pt x="24400" y="16245"/>
                    <a:pt x="24009" y="16506"/>
                  </a:cubicBezTo>
                  <a:cubicBezTo>
                    <a:pt x="23487" y="16897"/>
                    <a:pt x="22965" y="17289"/>
                    <a:pt x="22443" y="17680"/>
                  </a:cubicBezTo>
                  <a:cubicBezTo>
                    <a:pt x="21986" y="18137"/>
                    <a:pt x="21464" y="18463"/>
                    <a:pt x="21008" y="18920"/>
                  </a:cubicBezTo>
                  <a:cubicBezTo>
                    <a:pt x="20486" y="19376"/>
                    <a:pt x="20029" y="19768"/>
                    <a:pt x="19507" y="20224"/>
                  </a:cubicBezTo>
                  <a:cubicBezTo>
                    <a:pt x="19050" y="20616"/>
                    <a:pt x="18594" y="21073"/>
                    <a:pt x="18137" y="21464"/>
                  </a:cubicBezTo>
                  <a:cubicBezTo>
                    <a:pt x="18072" y="21529"/>
                    <a:pt x="18072" y="21529"/>
                    <a:pt x="18072" y="21594"/>
                  </a:cubicBezTo>
                  <a:cubicBezTo>
                    <a:pt x="17550" y="21986"/>
                    <a:pt x="17224" y="22377"/>
                    <a:pt x="16767" y="22834"/>
                  </a:cubicBezTo>
                  <a:cubicBezTo>
                    <a:pt x="16310" y="23291"/>
                    <a:pt x="15919" y="23747"/>
                    <a:pt x="15462" y="24204"/>
                  </a:cubicBezTo>
                  <a:cubicBezTo>
                    <a:pt x="15005" y="24661"/>
                    <a:pt x="14549" y="25117"/>
                    <a:pt x="14157" y="25574"/>
                  </a:cubicBezTo>
                  <a:lnTo>
                    <a:pt x="13244" y="26683"/>
                  </a:lnTo>
                  <a:cubicBezTo>
                    <a:pt x="11156" y="29162"/>
                    <a:pt x="9264" y="31772"/>
                    <a:pt x="7568" y="34577"/>
                  </a:cubicBezTo>
                  <a:lnTo>
                    <a:pt x="7568" y="34642"/>
                  </a:lnTo>
                  <a:cubicBezTo>
                    <a:pt x="6981" y="35751"/>
                    <a:pt x="6394" y="36795"/>
                    <a:pt x="5807" y="37904"/>
                  </a:cubicBezTo>
                  <a:cubicBezTo>
                    <a:pt x="5285" y="38948"/>
                    <a:pt x="4763" y="39992"/>
                    <a:pt x="4306" y="41101"/>
                  </a:cubicBezTo>
                  <a:cubicBezTo>
                    <a:pt x="4176" y="41427"/>
                    <a:pt x="4045" y="41819"/>
                    <a:pt x="3850" y="42145"/>
                  </a:cubicBezTo>
                  <a:cubicBezTo>
                    <a:pt x="3719" y="42536"/>
                    <a:pt x="3589" y="42928"/>
                    <a:pt x="3393" y="43319"/>
                  </a:cubicBezTo>
                  <a:cubicBezTo>
                    <a:pt x="3132" y="44037"/>
                    <a:pt x="2871" y="44755"/>
                    <a:pt x="2675" y="45472"/>
                  </a:cubicBezTo>
                  <a:cubicBezTo>
                    <a:pt x="2545" y="45864"/>
                    <a:pt x="2414" y="46255"/>
                    <a:pt x="2284" y="46647"/>
                  </a:cubicBezTo>
                  <a:cubicBezTo>
                    <a:pt x="2153" y="46973"/>
                    <a:pt x="2088" y="47364"/>
                    <a:pt x="1958" y="47756"/>
                  </a:cubicBezTo>
                  <a:cubicBezTo>
                    <a:pt x="1566" y="49191"/>
                    <a:pt x="1240" y="50691"/>
                    <a:pt x="914" y="52127"/>
                  </a:cubicBezTo>
                  <a:cubicBezTo>
                    <a:pt x="914" y="52453"/>
                    <a:pt x="848" y="52714"/>
                    <a:pt x="783" y="53040"/>
                  </a:cubicBezTo>
                  <a:cubicBezTo>
                    <a:pt x="783" y="53040"/>
                    <a:pt x="783" y="53105"/>
                    <a:pt x="783" y="53170"/>
                  </a:cubicBezTo>
                  <a:cubicBezTo>
                    <a:pt x="718" y="53366"/>
                    <a:pt x="653" y="53562"/>
                    <a:pt x="653" y="53823"/>
                  </a:cubicBezTo>
                  <a:cubicBezTo>
                    <a:pt x="588" y="54541"/>
                    <a:pt x="457" y="55258"/>
                    <a:pt x="392" y="55976"/>
                  </a:cubicBezTo>
                  <a:cubicBezTo>
                    <a:pt x="327" y="56432"/>
                    <a:pt x="261" y="56824"/>
                    <a:pt x="261" y="57281"/>
                  </a:cubicBezTo>
                  <a:cubicBezTo>
                    <a:pt x="131" y="58846"/>
                    <a:pt x="0" y="60412"/>
                    <a:pt x="0" y="61978"/>
                  </a:cubicBezTo>
                  <a:cubicBezTo>
                    <a:pt x="0" y="62500"/>
                    <a:pt x="0" y="63022"/>
                    <a:pt x="0" y="63478"/>
                  </a:cubicBezTo>
                  <a:cubicBezTo>
                    <a:pt x="66" y="63935"/>
                    <a:pt x="66" y="64326"/>
                    <a:pt x="66" y="64783"/>
                  </a:cubicBezTo>
                  <a:cubicBezTo>
                    <a:pt x="131" y="65240"/>
                    <a:pt x="196" y="65631"/>
                    <a:pt x="196" y="66088"/>
                  </a:cubicBezTo>
                  <a:cubicBezTo>
                    <a:pt x="261" y="66349"/>
                    <a:pt x="196" y="66610"/>
                    <a:pt x="261" y="66871"/>
                  </a:cubicBezTo>
                  <a:lnTo>
                    <a:pt x="327" y="67588"/>
                  </a:lnTo>
                  <a:cubicBezTo>
                    <a:pt x="327" y="67849"/>
                    <a:pt x="392" y="68110"/>
                    <a:pt x="392" y="68371"/>
                  </a:cubicBezTo>
                  <a:cubicBezTo>
                    <a:pt x="457" y="68698"/>
                    <a:pt x="522" y="69154"/>
                    <a:pt x="522" y="69546"/>
                  </a:cubicBezTo>
                  <a:cubicBezTo>
                    <a:pt x="588" y="69676"/>
                    <a:pt x="588" y="69807"/>
                    <a:pt x="588" y="69872"/>
                  </a:cubicBezTo>
                  <a:cubicBezTo>
                    <a:pt x="653" y="70329"/>
                    <a:pt x="718" y="70720"/>
                    <a:pt x="783" y="71177"/>
                  </a:cubicBezTo>
                  <a:cubicBezTo>
                    <a:pt x="848" y="71568"/>
                    <a:pt x="979" y="72025"/>
                    <a:pt x="1044" y="72416"/>
                  </a:cubicBezTo>
                  <a:lnTo>
                    <a:pt x="1044" y="72481"/>
                  </a:lnTo>
                  <a:cubicBezTo>
                    <a:pt x="1109" y="72808"/>
                    <a:pt x="1175" y="73134"/>
                    <a:pt x="1240" y="73395"/>
                  </a:cubicBezTo>
                  <a:lnTo>
                    <a:pt x="1240" y="73525"/>
                  </a:lnTo>
                  <a:cubicBezTo>
                    <a:pt x="1240" y="73721"/>
                    <a:pt x="1305" y="73917"/>
                    <a:pt x="1370" y="74112"/>
                  </a:cubicBezTo>
                  <a:cubicBezTo>
                    <a:pt x="1436" y="74439"/>
                    <a:pt x="1501" y="74700"/>
                    <a:pt x="1566" y="75026"/>
                  </a:cubicBezTo>
                  <a:cubicBezTo>
                    <a:pt x="1697" y="75482"/>
                    <a:pt x="1762" y="75874"/>
                    <a:pt x="1892" y="76331"/>
                  </a:cubicBezTo>
                  <a:cubicBezTo>
                    <a:pt x="1958" y="76396"/>
                    <a:pt x="1958" y="76461"/>
                    <a:pt x="1958" y="76526"/>
                  </a:cubicBezTo>
                  <a:lnTo>
                    <a:pt x="2284" y="77635"/>
                  </a:lnTo>
                  <a:cubicBezTo>
                    <a:pt x="2284" y="77701"/>
                    <a:pt x="2414" y="77831"/>
                    <a:pt x="2414" y="77962"/>
                  </a:cubicBezTo>
                  <a:cubicBezTo>
                    <a:pt x="2545" y="78418"/>
                    <a:pt x="2675" y="78810"/>
                    <a:pt x="2806" y="79201"/>
                  </a:cubicBezTo>
                  <a:cubicBezTo>
                    <a:pt x="2936" y="79658"/>
                    <a:pt x="3067" y="80049"/>
                    <a:pt x="3197" y="80441"/>
                  </a:cubicBezTo>
                  <a:lnTo>
                    <a:pt x="3197" y="80571"/>
                  </a:lnTo>
                  <a:cubicBezTo>
                    <a:pt x="3262" y="80636"/>
                    <a:pt x="3328" y="80702"/>
                    <a:pt x="3328" y="80767"/>
                  </a:cubicBezTo>
                  <a:cubicBezTo>
                    <a:pt x="3458" y="81158"/>
                    <a:pt x="3589" y="81550"/>
                    <a:pt x="3784" y="81941"/>
                  </a:cubicBezTo>
                  <a:lnTo>
                    <a:pt x="3784" y="82137"/>
                  </a:lnTo>
                  <a:cubicBezTo>
                    <a:pt x="3980" y="82528"/>
                    <a:pt x="4110" y="82920"/>
                    <a:pt x="4306" y="83376"/>
                  </a:cubicBezTo>
                  <a:cubicBezTo>
                    <a:pt x="4502" y="83833"/>
                    <a:pt x="4763" y="84355"/>
                    <a:pt x="4893" y="84681"/>
                  </a:cubicBezTo>
                  <a:cubicBezTo>
                    <a:pt x="5089" y="85073"/>
                    <a:pt x="5220" y="85464"/>
                    <a:pt x="5415" y="85856"/>
                  </a:cubicBezTo>
                  <a:cubicBezTo>
                    <a:pt x="5546" y="86051"/>
                    <a:pt x="5611" y="86312"/>
                    <a:pt x="5741" y="86508"/>
                  </a:cubicBezTo>
                  <a:cubicBezTo>
                    <a:pt x="6002" y="86965"/>
                    <a:pt x="6198" y="87421"/>
                    <a:pt x="6459" y="87878"/>
                  </a:cubicBezTo>
                  <a:cubicBezTo>
                    <a:pt x="6720" y="88400"/>
                    <a:pt x="6981" y="88922"/>
                    <a:pt x="7307" y="89379"/>
                  </a:cubicBezTo>
                  <a:lnTo>
                    <a:pt x="7372" y="89509"/>
                  </a:lnTo>
                  <a:cubicBezTo>
                    <a:pt x="7568" y="89835"/>
                    <a:pt x="7764" y="90227"/>
                    <a:pt x="7960" y="90553"/>
                  </a:cubicBezTo>
                  <a:cubicBezTo>
                    <a:pt x="8416" y="91336"/>
                    <a:pt x="8873" y="92119"/>
                    <a:pt x="9395" y="92901"/>
                  </a:cubicBezTo>
                  <a:cubicBezTo>
                    <a:pt x="9591" y="93228"/>
                    <a:pt x="9786" y="93489"/>
                    <a:pt x="9982" y="93815"/>
                  </a:cubicBezTo>
                  <a:cubicBezTo>
                    <a:pt x="10700" y="94924"/>
                    <a:pt x="11483" y="95968"/>
                    <a:pt x="12265" y="97077"/>
                  </a:cubicBezTo>
                  <a:cubicBezTo>
                    <a:pt x="12592" y="97468"/>
                    <a:pt x="12918" y="97925"/>
                    <a:pt x="13244" y="98316"/>
                  </a:cubicBezTo>
                  <a:lnTo>
                    <a:pt x="13309" y="98382"/>
                  </a:lnTo>
                  <a:cubicBezTo>
                    <a:pt x="13635" y="98838"/>
                    <a:pt x="14027" y="99295"/>
                    <a:pt x="14353" y="99686"/>
                  </a:cubicBezTo>
                  <a:cubicBezTo>
                    <a:pt x="14679" y="100078"/>
                    <a:pt x="15005" y="100404"/>
                    <a:pt x="15332" y="100795"/>
                  </a:cubicBezTo>
                  <a:cubicBezTo>
                    <a:pt x="15593" y="101187"/>
                    <a:pt x="15919" y="101513"/>
                    <a:pt x="16245" y="101905"/>
                  </a:cubicBezTo>
                  <a:lnTo>
                    <a:pt x="16376" y="101970"/>
                  </a:lnTo>
                  <a:cubicBezTo>
                    <a:pt x="16571" y="102231"/>
                    <a:pt x="16702" y="102361"/>
                    <a:pt x="16963" y="102622"/>
                  </a:cubicBezTo>
                  <a:cubicBezTo>
                    <a:pt x="17158" y="102883"/>
                    <a:pt x="17354" y="103079"/>
                    <a:pt x="17615" y="103405"/>
                  </a:cubicBezTo>
                  <a:cubicBezTo>
                    <a:pt x="17941" y="103731"/>
                    <a:pt x="18267" y="103992"/>
                    <a:pt x="18594" y="104318"/>
                  </a:cubicBezTo>
                  <a:cubicBezTo>
                    <a:pt x="18920" y="104645"/>
                    <a:pt x="19181" y="104906"/>
                    <a:pt x="19507" y="105297"/>
                  </a:cubicBezTo>
                  <a:cubicBezTo>
                    <a:pt x="19898" y="105688"/>
                    <a:pt x="20290" y="106015"/>
                    <a:pt x="20681" y="106406"/>
                  </a:cubicBezTo>
                  <a:lnTo>
                    <a:pt x="20747" y="106406"/>
                  </a:lnTo>
                  <a:lnTo>
                    <a:pt x="20877" y="106602"/>
                  </a:lnTo>
                  <a:cubicBezTo>
                    <a:pt x="21464" y="107124"/>
                    <a:pt x="22051" y="107646"/>
                    <a:pt x="22639" y="108168"/>
                  </a:cubicBezTo>
                  <a:cubicBezTo>
                    <a:pt x="23030" y="108494"/>
                    <a:pt x="23487" y="108885"/>
                    <a:pt x="23943" y="109277"/>
                  </a:cubicBezTo>
                  <a:lnTo>
                    <a:pt x="24009" y="109342"/>
                  </a:lnTo>
                  <a:cubicBezTo>
                    <a:pt x="24465" y="109668"/>
                    <a:pt x="24857" y="109994"/>
                    <a:pt x="25248" y="110386"/>
                  </a:cubicBezTo>
                  <a:lnTo>
                    <a:pt x="26488" y="111299"/>
                  </a:lnTo>
                  <a:cubicBezTo>
                    <a:pt x="27532" y="112082"/>
                    <a:pt x="28575" y="112865"/>
                    <a:pt x="29619" y="113582"/>
                  </a:cubicBezTo>
                  <a:cubicBezTo>
                    <a:pt x="30533" y="114235"/>
                    <a:pt x="31446" y="114887"/>
                    <a:pt x="32424" y="115474"/>
                  </a:cubicBezTo>
                  <a:cubicBezTo>
                    <a:pt x="33403" y="116127"/>
                    <a:pt x="34382" y="116714"/>
                    <a:pt x="35426" y="117366"/>
                  </a:cubicBezTo>
                  <a:lnTo>
                    <a:pt x="36013" y="117693"/>
                  </a:lnTo>
                  <a:lnTo>
                    <a:pt x="36208" y="117758"/>
                  </a:lnTo>
                  <a:lnTo>
                    <a:pt x="131197" y="117758"/>
                  </a:lnTo>
                  <a:lnTo>
                    <a:pt x="131393" y="117693"/>
                  </a:lnTo>
                  <a:cubicBezTo>
                    <a:pt x="132828" y="116779"/>
                    <a:pt x="134198" y="115866"/>
                    <a:pt x="135503" y="114887"/>
                  </a:cubicBezTo>
                  <a:cubicBezTo>
                    <a:pt x="135895" y="114626"/>
                    <a:pt x="136286" y="114365"/>
                    <a:pt x="136677" y="114104"/>
                  </a:cubicBezTo>
                  <a:lnTo>
                    <a:pt x="137134" y="113713"/>
                  </a:lnTo>
                  <a:lnTo>
                    <a:pt x="137330" y="113582"/>
                  </a:lnTo>
                  <a:lnTo>
                    <a:pt x="137526" y="113387"/>
                  </a:lnTo>
                  <a:cubicBezTo>
                    <a:pt x="137982" y="113061"/>
                    <a:pt x="138374" y="112734"/>
                    <a:pt x="138830" y="112408"/>
                  </a:cubicBezTo>
                  <a:cubicBezTo>
                    <a:pt x="139352" y="111951"/>
                    <a:pt x="139874" y="111495"/>
                    <a:pt x="140461" y="111038"/>
                  </a:cubicBezTo>
                  <a:cubicBezTo>
                    <a:pt x="140983" y="110581"/>
                    <a:pt x="141570" y="110060"/>
                    <a:pt x="142027" y="109668"/>
                  </a:cubicBezTo>
                  <a:cubicBezTo>
                    <a:pt x="142484" y="109277"/>
                    <a:pt x="142810" y="108885"/>
                    <a:pt x="143332" y="108429"/>
                  </a:cubicBezTo>
                  <a:cubicBezTo>
                    <a:pt x="143789" y="107972"/>
                    <a:pt x="144310" y="107515"/>
                    <a:pt x="144767" y="106993"/>
                  </a:cubicBezTo>
                  <a:cubicBezTo>
                    <a:pt x="144963" y="106798"/>
                    <a:pt x="145093" y="106602"/>
                    <a:pt x="145289" y="106471"/>
                  </a:cubicBezTo>
                  <a:cubicBezTo>
                    <a:pt x="145681" y="106080"/>
                    <a:pt x="146007" y="105688"/>
                    <a:pt x="146398" y="105232"/>
                  </a:cubicBezTo>
                  <a:cubicBezTo>
                    <a:pt x="146790" y="104840"/>
                    <a:pt x="147181" y="104384"/>
                    <a:pt x="147507" y="103927"/>
                  </a:cubicBezTo>
                  <a:cubicBezTo>
                    <a:pt x="148029" y="103405"/>
                    <a:pt x="148486" y="102818"/>
                    <a:pt x="148942" y="102166"/>
                  </a:cubicBezTo>
                  <a:lnTo>
                    <a:pt x="149008" y="102166"/>
                  </a:lnTo>
                  <a:lnTo>
                    <a:pt x="149073" y="102100"/>
                  </a:lnTo>
                  <a:cubicBezTo>
                    <a:pt x="149856" y="101056"/>
                    <a:pt x="150639" y="100013"/>
                    <a:pt x="151422" y="98904"/>
                  </a:cubicBezTo>
                  <a:cubicBezTo>
                    <a:pt x="151748" y="98382"/>
                    <a:pt x="152074" y="97860"/>
                    <a:pt x="152400" y="97338"/>
                  </a:cubicBezTo>
                  <a:lnTo>
                    <a:pt x="152531" y="97207"/>
                  </a:lnTo>
                  <a:cubicBezTo>
                    <a:pt x="152792" y="96816"/>
                    <a:pt x="153053" y="96359"/>
                    <a:pt x="153314" y="95903"/>
                  </a:cubicBezTo>
                  <a:cubicBezTo>
                    <a:pt x="153509" y="95642"/>
                    <a:pt x="153640" y="95381"/>
                    <a:pt x="153770" y="95120"/>
                  </a:cubicBezTo>
                  <a:cubicBezTo>
                    <a:pt x="153966" y="94859"/>
                    <a:pt x="154162" y="94467"/>
                    <a:pt x="154292" y="94272"/>
                  </a:cubicBezTo>
                  <a:cubicBezTo>
                    <a:pt x="154357" y="94141"/>
                    <a:pt x="154423" y="93945"/>
                    <a:pt x="154553" y="93815"/>
                  </a:cubicBezTo>
                  <a:cubicBezTo>
                    <a:pt x="154684" y="93489"/>
                    <a:pt x="154879" y="93162"/>
                    <a:pt x="155075" y="92771"/>
                  </a:cubicBezTo>
                  <a:lnTo>
                    <a:pt x="155140" y="92575"/>
                  </a:lnTo>
                  <a:lnTo>
                    <a:pt x="155271" y="92445"/>
                  </a:lnTo>
                  <a:cubicBezTo>
                    <a:pt x="155336" y="92249"/>
                    <a:pt x="155401" y="92119"/>
                    <a:pt x="155466" y="91923"/>
                  </a:cubicBezTo>
                  <a:cubicBezTo>
                    <a:pt x="155597" y="91792"/>
                    <a:pt x="155662" y="91662"/>
                    <a:pt x="155727" y="91466"/>
                  </a:cubicBezTo>
                  <a:cubicBezTo>
                    <a:pt x="155858" y="91205"/>
                    <a:pt x="155988" y="90944"/>
                    <a:pt x="156119" y="90683"/>
                  </a:cubicBezTo>
                  <a:lnTo>
                    <a:pt x="156119" y="90553"/>
                  </a:lnTo>
                  <a:cubicBezTo>
                    <a:pt x="156249" y="90227"/>
                    <a:pt x="156445" y="89835"/>
                    <a:pt x="156641" y="89444"/>
                  </a:cubicBezTo>
                  <a:cubicBezTo>
                    <a:pt x="156771" y="88987"/>
                    <a:pt x="156967" y="88661"/>
                    <a:pt x="157163" y="88204"/>
                  </a:cubicBezTo>
                  <a:cubicBezTo>
                    <a:pt x="157358" y="87682"/>
                    <a:pt x="157554" y="87160"/>
                    <a:pt x="157750" y="86638"/>
                  </a:cubicBezTo>
                  <a:cubicBezTo>
                    <a:pt x="157815" y="86378"/>
                    <a:pt x="157880" y="86117"/>
                    <a:pt x="158011" y="85856"/>
                  </a:cubicBezTo>
                  <a:cubicBezTo>
                    <a:pt x="158011" y="85790"/>
                    <a:pt x="158076" y="85660"/>
                    <a:pt x="158076" y="85595"/>
                  </a:cubicBezTo>
                  <a:cubicBezTo>
                    <a:pt x="158141" y="85529"/>
                    <a:pt x="158141" y="85464"/>
                    <a:pt x="158141" y="85399"/>
                  </a:cubicBezTo>
                  <a:cubicBezTo>
                    <a:pt x="158272" y="85073"/>
                    <a:pt x="158402" y="84812"/>
                    <a:pt x="158467" y="84486"/>
                  </a:cubicBezTo>
                  <a:lnTo>
                    <a:pt x="158728" y="83637"/>
                  </a:lnTo>
                  <a:cubicBezTo>
                    <a:pt x="158859" y="83181"/>
                    <a:pt x="158989" y="82724"/>
                    <a:pt x="159120" y="82333"/>
                  </a:cubicBezTo>
                  <a:cubicBezTo>
                    <a:pt x="159185" y="81941"/>
                    <a:pt x="159316" y="81550"/>
                    <a:pt x="159381" y="81158"/>
                  </a:cubicBezTo>
                  <a:cubicBezTo>
                    <a:pt x="159446" y="81028"/>
                    <a:pt x="159446" y="80897"/>
                    <a:pt x="159511" y="80767"/>
                  </a:cubicBezTo>
                  <a:cubicBezTo>
                    <a:pt x="159577" y="80310"/>
                    <a:pt x="159707" y="79788"/>
                    <a:pt x="159838" y="79332"/>
                  </a:cubicBezTo>
                  <a:cubicBezTo>
                    <a:pt x="159903" y="79005"/>
                    <a:pt x="159903" y="78679"/>
                    <a:pt x="160033" y="78353"/>
                  </a:cubicBezTo>
                  <a:cubicBezTo>
                    <a:pt x="160098" y="78092"/>
                    <a:pt x="160164" y="77766"/>
                    <a:pt x="160164" y="77440"/>
                  </a:cubicBezTo>
                  <a:cubicBezTo>
                    <a:pt x="160294" y="76918"/>
                    <a:pt x="160359" y="76461"/>
                    <a:pt x="160425" y="75939"/>
                  </a:cubicBezTo>
                  <a:cubicBezTo>
                    <a:pt x="160490" y="75417"/>
                    <a:pt x="160555" y="74895"/>
                    <a:pt x="160620" y="74373"/>
                  </a:cubicBezTo>
                  <a:lnTo>
                    <a:pt x="160686" y="73721"/>
                  </a:lnTo>
                  <a:lnTo>
                    <a:pt x="160686" y="73591"/>
                  </a:lnTo>
                  <a:cubicBezTo>
                    <a:pt x="160816" y="72808"/>
                    <a:pt x="160881" y="71960"/>
                    <a:pt x="160881" y="71177"/>
                  </a:cubicBezTo>
                  <a:cubicBezTo>
                    <a:pt x="160947" y="70655"/>
                    <a:pt x="160947" y="70198"/>
                    <a:pt x="160947" y="69676"/>
                  </a:cubicBezTo>
                  <a:cubicBezTo>
                    <a:pt x="160947" y="68698"/>
                    <a:pt x="160947" y="67654"/>
                    <a:pt x="160947" y="66479"/>
                  </a:cubicBezTo>
                  <a:cubicBezTo>
                    <a:pt x="160947" y="66153"/>
                    <a:pt x="160947" y="65827"/>
                    <a:pt x="160947" y="65501"/>
                  </a:cubicBezTo>
                  <a:cubicBezTo>
                    <a:pt x="160816" y="63217"/>
                    <a:pt x="160555" y="60934"/>
                    <a:pt x="160164" y="58651"/>
                  </a:cubicBezTo>
                  <a:cubicBezTo>
                    <a:pt x="160098" y="58520"/>
                    <a:pt x="160098" y="58324"/>
                    <a:pt x="160033" y="58129"/>
                  </a:cubicBezTo>
                  <a:cubicBezTo>
                    <a:pt x="159968" y="57672"/>
                    <a:pt x="159838" y="57150"/>
                    <a:pt x="159772" y="56693"/>
                  </a:cubicBezTo>
                  <a:cubicBezTo>
                    <a:pt x="159707" y="56498"/>
                    <a:pt x="159642" y="56302"/>
                    <a:pt x="159642" y="56172"/>
                  </a:cubicBezTo>
                  <a:cubicBezTo>
                    <a:pt x="159511" y="55715"/>
                    <a:pt x="159446" y="55323"/>
                    <a:pt x="159316" y="54932"/>
                  </a:cubicBezTo>
                  <a:cubicBezTo>
                    <a:pt x="159055" y="53823"/>
                    <a:pt x="158728" y="52779"/>
                    <a:pt x="158402" y="51670"/>
                  </a:cubicBezTo>
                  <a:cubicBezTo>
                    <a:pt x="158207" y="51083"/>
                    <a:pt x="158076" y="50561"/>
                    <a:pt x="157880" y="50039"/>
                  </a:cubicBezTo>
                  <a:cubicBezTo>
                    <a:pt x="157685" y="49517"/>
                    <a:pt x="157489" y="48995"/>
                    <a:pt x="157293" y="48473"/>
                  </a:cubicBezTo>
                  <a:cubicBezTo>
                    <a:pt x="157097" y="47951"/>
                    <a:pt x="156902" y="47429"/>
                    <a:pt x="156641" y="46907"/>
                  </a:cubicBezTo>
                  <a:cubicBezTo>
                    <a:pt x="156510" y="46516"/>
                    <a:pt x="156315" y="46125"/>
                    <a:pt x="156184" y="45798"/>
                  </a:cubicBezTo>
                  <a:cubicBezTo>
                    <a:pt x="156119" y="45603"/>
                    <a:pt x="156054" y="45407"/>
                    <a:pt x="155923" y="45276"/>
                  </a:cubicBezTo>
                  <a:cubicBezTo>
                    <a:pt x="155793" y="44885"/>
                    <a:pt x="155597" y="44494"/>
                    <a:pt x="155401" y="44167"/>
                  </a:cubicBezTo>
                  <a:cubicBezTo>
                    <a:pt x="155336" y="43972"/>
                    <a:pt x="155271" y="43841"/>
                    <a:pt x="155206" y="43711"/>
                  </a:cubicBezTo>
                  <a:cubicBezTo>
                    <a:pt x="155010" y="43319"/>
                    <a:pt x="154879" y="42993"/>
                    <a:pt x="154684" y="42602"/>
                  </a:cubicBezTo>
                  <a:cubicBezTo>
                    <a:pt x="154553" y="42406"/>
                    <a:pt x="154423" y="42210"/>
                    <a:pt x="154357" y="42014"/>
                  </a:cubicBezTo>
                  <a:cubicBezTo>
                    <a:pt x="154227" y="41819"/>
                    <a:pt x="154162" y="41623"/>
                    <a:pt x="154031" y="41427"/>
                  </a:cubicBezTo>
                  <a:cubicBezTo>
                    <a:pt x="153966" y="41232"/>
                    <a:pt x="153835" y="41036"/>
                    <a:pt x="153705" y="40840"/>
                  </a:cubicBezTo>
                  <a:cubicBezTo>
                    <a:pt x="153509" y="40383"/>
                    <a:pt x="153248" y="39992"/>
                    <a:pt x="152987" y="39535"/>
                  </a:cubicBezTo>
                  <a:cubicBezTo>
                    <a:pt x="152857" y="39340"/>
                    <a:pt x="152726" y="39144"/>
                    <a:pt x="152596" y="38883"/>
                  </a:cubicBezTo>
                  <a:cubicBezTo>
                    <a:pt x="152400" y="38492"/>
                    <a:pt x="152139" y="38100"/>
                    <a:pt x="151944" y="37774"/>
                  </a:cubicBezTo>
                  <a:cubicBezTo>
                    <a:pt x="151683" y="37448"/>
                    <a:pt x="151487" y="37122"/>
                    <a:pt x="151291" y="36730"/>
                  </a:cubicBezTo>
                  <a:lnTo>
                    <a:pt x="150965" y="36273"/>
                  </a:lnTo>
                  <a:cubicBezTo>
                    <a:pt x="150639" y="35817"/>
                    <a:pt x="150378" y="35491"/>
                    <a:pt x="150052" y="34969"/>
                  </a:cubicBezTo>
                  <a:cubicBezTo>
                    <a:pt x="149725" y="34512"/>
                    <a:pt x="149399" y="34055"/>
                    <a:pt x="149073" y="33599"/>
                  </a:cubicBezTo>
                  <a:lnTo>
                    <a:pt x="148747" y="33142"/>
                  </a:lnTo>
                  <a:cubicBezTo>
                    <a:pt x="148551" y="32881"/>
                    <a:pt x="148355" y="32685"/>
                    <a:pt x="148160" y="32424"/>
                  </a:cubicBezTo>
                  <a:lnTo>
                    <a:pt x="147964" y="32098"/>
                  </a:lnTo>
                  <a:cubicBezTo>
                    <a:pt x="147638" y="31772"/>
                    <a:pt x="147377" y="31380"/>
                    <a:pt x="147051" y="31054"/>
                  </a:cubicBezTo>
                  <a:lnTo>
                    <a:pt x="146659" y="30532"/>
                  </a:lnTo>
                  <a:cubicBezTo>
                    <a:pt x="146398" y="30206"/>
                    <a:pt x="146137" y="29945"/>
                    <a:pt x="145746" y="29488"/>
                  </a:cubicBezTo>
                  <a:cubicBezTo>
                    <a:pt x="145420" y="29032"/>
                    <a:pt x="145028" y="28640"/>
                    <a:pt x="144637" y="28184"/>
                  </a:cubicBezTo>
                  <a:lnTo>
                    <a:pt x="144376" y="27923"/>
                  </a:lnTo>
                  <a:cubicBezTo>
                    <a:pt x="144115" y="27597"/>
                    <a:pt x="143789" y="27270"/>
                    <a:pt x="143528" y="26944"/>
                  </a:cubicBezTo>
                  <a:lnTo>
                    <a:pt x="143397" y="26814"/>
                  </a:lnTo>
                  <a:lnTo>
                    <a:pt x="140918" y="24400"/>
                  </a:lnTo>
                  <a:lnTo>
                    <a:pt x="140722" y="24204"/>
                  </a:lnTo>
                  <a:cubicBezTo>
                    <a:pt x="140331" y="23813"/>
                    <a:pt x="139874" y="23421"/>
                    <a:pt x="139483" y="23030"/>
                  </a:cubicBezTo>
                  <a:cubicBezTo>
                    <a:pt x="139222" y="22769"/>
                    <a:pt x="138961" y="22573"/>
                    <a:pt x="138700" y="22312"/>
                  </a:cubicBezTo>
                  <a:lnTo>
                    <a:pt x="138113" y="21855"/>
                  </a:lnTo>
                  <a:cubicBezTo>
                    <a:pt x="137656" y="21464"/>
                    <a:pt x="137199" y="21073"/>
                    <a:pt x="136743" y="20681"/>
                  </a:cubicBezTo>
                  <a:lnTo>
                    <a:pt x="135307" y="19507"/>
                  </a:lnTo>
                  <a:cubicBezTo>
                    <a:pt x="134851" y="19115"/>
                    <a:pt x="134264" y="18659"/>
                    <a:pt x="133872" y="18398"/>
                  </a:cubicBezTo>
                  <a:cubicBezTo>
                    <a:pt x="133481" y="18072"/>
                    <a:pt x="133089" y="17745"/>
                    <a:pt x="132698" y="17484"/>
                  </a:cubicBezTo>
                  <a:lnTo>
                    <a:pt x="132111" y="17093"/>
                  </a:lnTo>
                  <a:lnTo>
                    <a:pt x="130936" y="16245"/>
                  </a:lnTo>
                  <a:cubicBezTo>
                    <a:pt x="130219" y="15723"/>
                    <a:pt x="129436" y="15201"/>
                    <a:pt x="128653" y="14744"/>
                  </a:cubicBezTo>
                  <a:lnTo>
                    <a:pt x="128588" y="14744"/>
                  </a:lnTo>
                  <a:cubicBezTo>
                    <a:pt x="128196" y="14483"/>
                    <a:pt x="127805" y="14222"/>
                    <a:pt x="127413" y="13961"/>
                  </a:cubicBezTo>
                  <a:lnTo>
                    <a:pt x="127348" y="13896"/>
                  </a:lnTo>
                  <a:lnTo>
                    <a:pt x="127218" y="13831"/>
                  </a:lnTo>
                  <a:lnTo>
                    <a:pt x="127022" y="13700"/>
                  </a:lnTo>
                  <a:lnTo>
                    <a:pt x="126631" y="13505"/>
                  </a:lnTo>
                  <a:cubicBezTo>
                    <a:pt x="126304" y="13309"/>
                    <a:pt x="125978" y="13113"/>
                    <a:pt x="125652" y="12918"/>
                  </a:cubicBezTo>
                  <a:cubicBezTo>
                    <a:pt x="125130" y="12591"/>
                    <a:pt x="124543" y="12265"/>
                    <a:pt x="124021" y="11939"/>
                  </a:cubicBezTo>
                  <a:cubicBezTo>
                    <a:pt x="123564" y="11678"/>
                    <a:pt x="123108" y="11482"/>
                    <a:pt x="122651" y="11221"/>
                  </a:cubicBezTo>
                  <a:cubicBezTo>
                    <a:pt x="122325" y="11026"/>
                    <a:pt x="121999" y="10830"/>
                    <a:pt x="121672" y="10699"/>
                  </a:cubicBezTo>
                  <a:lnTo>
                    <a:pt x="121477" y="10569"/>
                  </a:lnTo>
                  <a:lnTo>
                    <a:pt x="121346" y="10504"/>
                  </a:lnTo>
                  <a:lnTo>
                    <a:pt x="120563" y="10112"/>
                  </a:lnTo>
                  <a:cubicBezTo>
                    <a:pt x="120498" y="10047"/>
                    <a:pt x="120368" y="9982"/>
                    <a:pt x="120237" y="9982"/>
                  </a:cubicBezTo>
                  <a:lnTo>
                    <a:pt x="118802" y="9264"/>
                  </a:lnTo>
                  <a:lnTo>
                    <a:pt x="118606" y="9134"/>
                  </a:lnTo>
                  <a:lnTo>
                    <a:pt x="117888" y="8807"/>
                  </a:lnTo>
                  <a:lnTo>
                    <a:pt x="116649" y="8286"/>
                  </a:lnTo>
                  <a:lnTo>
                    <a:pt x="116518" y="8220"/>
                  </a:lnTo>
                  <a:lnTo>
                    <a:pt x="115475" y="7698"/>
                  </a:lnTo>
                  <a:lnTo>
                    <a:pt x="115279" y="7633"/>
                  </a:lnTo>
                  <a:lnTo>
                    <a:pt x="113778" y="7046"/>
                  </a:lnTo>
                  <a:lnTo>
                    <a:pt x="112213" y="6394"/>
                  </a:lnTo>
                  <a:lnTo>
                    <a:pt x="111364" y="6067"/>
                  </a:lnTo>
                  <a:cubicBezTo>
                    <a:pt x="110843" y="5872"/>
                    <a:pt x="110386" y="5741"/>
                    <a:pt x="109733" y="5480"/>
                  </a:cubicBezTo>
                  <a:cubicBezTo>
                    <a:pt x="109081" y="5285"/>
                    <a:pt x="108494" y="5024"/>
                    <a:pt x="107776" y="4828"/>
                  </a:cubicBezTo>
                  <a:cubicBezTo>
                    <a:pt x="107124" y="4567"/>
                    <a:pt x="106471" y="4436"/>
                    <a:pt x="105754" y="4175"/>
                  </a:cubicBezTo>
                  <a:cubicBezTo>
                    <a:pt x="104971" y="3914"/>
                    <a:pt x="104188" y="3719"/>
                    <a:pt x="103470" y="3523"/>
                  </a:cubicBezTo>
                  <a:cubicBezTo>
                    <a:pt x="102818" y="3327"/>
                    <a:pt x="102231" y="3132"/>
                    <a:pt x="101644" y="3001"/>
                  </a:cubicBezTo>
                  <a:lnTo>
                    <a:pt x="101513" y="3001"/>
                  </a:lnTo>
                  <a:lnTo>
                    <a:pt x="99687" y="2544"/>
                  </a:lnTo>
                  <a:lnTo>
                    <a:pt x="97403" y="2023"/>
                  </a:lnTo>
                  <a:cubicBezTo>
                    <a:pt x="97012" y="1957"/>
                    <a:pt x="96555" y="1827"/>
                    <a:pt x="96098" y="1762"/>
                  </a:cubicBezTo>
                  <a:lnTo>
                    <a:pt x="95707" y="1696"/>
                  </a:lnTo>
                  <a:lnTo>
                    <a:pt x="95316" y="1631"/>
                  </a:lnTo>
                  <a:lnTo>
                    <a:pt x="94076" y="1370"/>
                  </a:lnTo>
                  <a:lnTo>
                    <a:pt x="92380" y="1109"/>
                  </a:lnTo>
                  <a:lnTo>
                    <a:pt x="92119" y="1109"/>
                  </a:lnTo>
                  <a:lnTo>
                    <a:pt x="90683" y="913"/>
                  </a:lnTo>
                  <a:lnTo>
                    <a:pt x="88987" y="652"/>
                  </a:lnTo>
                  <a:lnTo>
                    <a:pt x="87878" y="522"/>
                  </a:lnTo>
                  <a:cubicBezTo>
                    <a:pt x="86769" y="392"/>
                    <a:pt x="85725" y="261"/>
                    <a:pt x="84616" y="196"/>
                  </a:cubicBezTo>
                  <a:lnTo>
                    <a:pt x="84420" y="196"/>
                  </a:lnTo>
                  <a:cubicBezTo>
                    <a:pt x="83768" y="131"/>
                    <a:pt x="83050" y="65"/>
                    <a:pt x="82398" y="65"/>
                  </a:cubicBezTo>
                  <a:cubicBezTo>
                    <a:pt x="81941" y="0"/>
                    <a:pt x="81485" y="0"/>
                    <a:pt x="81093" y="0"/>
                  </a:cubicBezTo>
                  <a:close/>
                </a:path>
              </a:pathLst>
            </a:custGeom>
            <a:solidFill>
              <a:srgbClr val="BCD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430819" y="3496466"/>
              <a:ext cx="1111808" cy="1195695"/>
            </a:xfrm>
            <a:custGeom>
              <a:avLst/>
              <a:gdLst/>
              <a:ahLst/>
              <a:cxnLst/>
              <a:rect l="l" t="t" r="r" b="b"/>
              <a:pathLst>
                <a:path w="57869" h="82790" extrusionOk="0">
                  <a:moveTo>
                    <a:pt x="57869" y="0"/>
                  </a:moveTo>
                  <a:lnTo>
                    <a:pt x="57869" y="0"/>
                  </a:lnTo>
                  <a:cubicBezTo>
                    <a:pt x="50692" y="1436"/>
                    <a:pt x="43712" y="3784"/>
                    <a:pt x="37122" y="6981"/>
                  </a:cubicBezTo>
                  <a:cubicBezTo>
                    <a:pt x="19834" y="21790"/>
                    <a:pt x="8156" y="40318"/>
                    <a:pt x="784" y="55389"/>
                  </a:cubicBezTo>
                  <a:cubicBezTo>
                    <a:pt x="1" y="64783"/>
                    <a:pt x="1632" y="74243"/>
                    <a:pt x="5546" y="82790"/>
                  </a:cubicBezTo>
                  <a:cubicBezTo>
                    <a:pt x="14876" y="43907"/>
                    <a:pt x="43059" y="13701"/>
                    <a:pt x="57869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79008" y="3468230"/>
              <a:ext cx="1294788" cy="1668658"/>
            </a:xfrm>
            <a:custGeom>
              <a:avLst/>
              <a:gdLst/>
              <a:ahLst/>
              <a:cxnLst/>
              <a:rect l="l" t="t" r="r" b="b"/>
              <a:pathLst>
                <a:path w="67393" h="115538" extrusionOk="0">
                  <a:moveTo>
                    <a:pt x="63816" y="0"/>
                  </a:moveTo>
                  <a:cubicBezTo>
                    <a:pt x="61254" y="0"/>
                    <a:pt x="58713" y="101"/>
                    <a:pt x="56172" y="324"/>
                  </a:cubicBezTo>
                  <a:cubicBezTo>
                    <a:pt x="41623" y="12328"/>
                    <a:pt x="12787" y="42078"/>
                    <a:pt x="0" y="97140"/>
                  </a:cubicBezTo>
                  <a:cubicBezTo>
                    <a:pt x="5546" y="104382"/>
                    <a:pt x="12396" y="110645"/>
                    <a:pt x="20159" y="115538"/>
                  </a:cubicBezTo>
                  <a:cubicBezTo>
                    <a:pt x="23356" y="88398"/>
                    <a:pt x="33925" y="30856"/>
                    <a:pt x="67393" y="63"/>
                  </a:cubicBezTo>
                  <a:cubicBezTo>
                    <a:pt x="66195" y="22"/>
                    <a:pt x="65003" y="0"/>
                    <a:pt x="63816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22015" y="3471970"/>
              <a:ext cx="889942" cy="1697904"/>
            </a:xfrm>
            <a:custGeom>
              <a:avLst/>
              <a:gdLst/>
              <a:ahLst/>
              <a:cxnLst/>
              <a:rect l="l" t="t" r="r" b="b"/>
              <a:pathLst>
                <a:path w="46321" h="117563" extrusionOk="0">
                  <a:moveTo>
                    <a:pt x="38753" y="0"/>
                  </a:moveTo>
                  <a:cubicBezTo>
                    <a:pt x="33273" y="9003"/>
                    <a:pt x="28380" y="18332"/>
                    <a:pt x="23943" y="27857"/>
                  </a:cubicBezTo>
                  <a:cubicBezTo>
                    <a:pt x="23552" y="28706"/>
                    <a:pt x="23095" y="29619"/>
                    <a:pt x="22769" y="30467"/>
                  </a:cubicBezTo>
                  <a:cubicBezTo>
                    <a:pt x="22378" y="31315"/>
                    <a:pt x="21921" y="32294"/>
                    <a:pt x="21595" y="33077"/>
                  </a:cubicBezTo>
                  <a:cubicBezTo>
                    <a:pt x="21203" y="33925"/>
                    <a:pt x="20877" y="34708"/>
                    <a:pt x="20551" y="35556"/>
                  </a:cubicBezTo>
                  <a:cubicBezTo>
                    <a:pt x="19377" y="38165"/>
                    <a:pt x="18267" y="40840"/>
                    <a:pt x="17158" y="43645"/>
                  </a:cubicBezTo>
                  <a:cubicBezTo>
                    <a:pt x="15854" y="46907"/>
                    <a:pt x="14549" y="50365"/>
                    <a:pt x="13309" y="53888"/>
                  </a:cubicBezTo>
                  <a:cubicBezTo>
                    <a:pt x="12983" y="54801"/>
                    <a:pt x="12657" y="55780"/>
                    <a:pt x="12396" y="56693"/>
                  </a:cubicBezTo>
                  <a:cubicBezTo>
                    <a:pt x="10830" y="61195"/>
                    <a:pt x="9395" y="65957"/>
                    <a:pt x="8025" y="70785"/>
                  </a:cubicBezTo>
                  <a:cubicBezTo>
                    <a:pt x="7829" y="71568"/>
                    <a:pt x="7568" y="72286"/>
                    <a:pt x="7372" y="73069"/>
                  </a:cubicBezTo>
                  <a:cubicBezTo>
                    <a:pt x="6851" y="75026"/>
                    <a:pt x="6329" y="77048"/>
                    <a:pt x="5872" y="79005"/>
                  </a:cubicBezTo>
                  <a:cubicBezTo>
                    <a:pt x="5350" y="81158"/>
                    <a:pt x="4828" y="83311"/>
                    <a:pt x="4371" y="85529"/>
                  </a:cubicBezTo>
                  <a:cubicBezTo>
                    <a:pt x="4241" y="86312"/>
                    <a:pt x="4045" y="87160"/>
                    <a:pt x="3915" y="87943"/>
                  </a:cubicBezTo>
                  <a:cubicBezTo>
                    <a:pt x="3719" y="88987"/>
                    <a:pt x="3523" y="90031"/>
                    <a:pt x="3328" y="91075"/>
                  </a:cubicBezTo>
                  <a:cubicBezTo>
                    <a:pt x="2740" y="93750"/>
                    <a:pt x="2349" y="96424"/>
                    <a:pt x="1958" y="99164"/>
                  </a:cubicBezTo>
                  <a:cubicBezTo>
                    <a:pt x="1240" y="103731"/>
                    <a:pt x="718" y="108363"/>
                    <a:pt x="327" y="112995"/>
                  </a:cubicBezTo>
                  <a:cubicBezTo>
                    <a:pt x="196" y="114496"/>
                    <a:pt x="66" y="115996"/>
                    <a:pt x="0" y="117432"/>
                  </a:cubicBezTo>
                  <a:lnTo>
                    <a:pt x="0" y="117562"/>
                  </a:lnTo>
                  <a:lnTo>
                    <a:pt x="27988" y="117562"/>
                  </a:lnTo>
                  <a:lnTo>
                    <a:pt x="27988" y="117432"/>
                  </a:lnTo>
                  <a:cubicBezTo>
                    <a:pt x="28053" y="115409"/>
                    <a:pt x="28053" y="113321"/>
                    <a:pt x="28119" y="111169"/>
                  </a:cubicBezTo>
                  <a:cubicBezTo>
                    <a:pt x="28249" y="108168"/>
                    <a:pt x="28380" y="105101"/>
                    <a:pt x="28510" y="101839"/>
                  </a:cubicBezTo>
                  <a:cubicBezTo>
                    <a:pt x="28510" y="101056"/>
                    <a:pt x="28575" y="100274"/>
                    <a:pt x="28575" y="99425"/>
                  </a:cubicBezTo>
                  <a:cubicBezTo>
                    <a:pt x="28836" y="94271"/>
                    <a:pt x="29162" y="88922"/>
                    <a:pt x="29554" y="83442"/>
                  </a:cubicBezTo>
                  <a:cubicBezTo>
                    <a:pt x="29684" y="82006"/>
                    <a:pt x="29750" y="80571"/>
                    <a:pt x="29880" y="79071"/>
                  </a:cubicBezTo>
                  <a:lnTo>
                    <a:pt x="30076" y="77048"/>
                  </a:lnTo>
                  <a:cubicBezTo>
                    <a:pt x="30141" y="76004"/>
                    <a:pt x="30206" y="75026"/>
                    <a:pt x="30337" y="73982"/>
                  </a:cubicBezTo>
                  <a:cubicBezTo>
                    <a:pt x="30402" y="73199"/>
                    <a:pt x="30467" y="72416"/>
                    <a:pt x="30533" y="71568"/>
                  </a:cubicBezTo>
                  <a:cubicBezTo>
                    <a:pt x="30989" y="67197"/>
                    <a:pt x="31446" y="62761"/>
                    <a:pt x="31968" y="58324"/>
                  </a:cubicBezTo>
                  <a:cubicBezTo>
                    <a:pt x="32098" y="57411"/>
                    <a:pt x="32229" y="56498"/>
                    <a:pt x="32359" y="55519"/>
                  </a:cubicBezTo>
                  <a:cubicBezTo>
                    <a:pt x="32816" y="51800"/>
                    <a:pt x="33338" y="48082"/>
                    <a:pt x="33990" y="44428"/>
                  </a:cubicBezTo>
                  <a:cubicBezTo>
                    <a:pt x="34186" y="43124"/>
                    <a:pt x="34447" y="41753"/>
                    <a:pt x="34643" y="40449"/>
                  </a:cubicBezTo>
                  <a:cubicBezTo>
                    <a:pt x="35099" y="37970"/>
                    <a:pt x="35556" y="35556"/>
                    <a:pt x="36078" y="33142"/>
                  </a:cubicBezTo>
                  <a:cubicBezTo>
                    <a:pt x="36274" y="32228"/>
                    <a:pt x="36469" y="31380"/>
                    <a:pt x="36600" y="30532"/>
                  </a:cubicBezTo>
                  <a:cubicBezTo>
                    <a:pt x="36796" y="29619"/>
                    <a:pt x="36991" y="28771"/>
                    <a:pt x="37252" y="27923"/>
                  </a:cubicBezTo>
                  <a:cubicBezTo>
                    <a:pt x="38622" y="21594"/>
                    <a:pt x="40449" y="15397"/>
                    <a:pt x="42732" y="9329"/>
                  </a:cubicBezTo>
                  <a:cubicBezTo>
                    <a:pt x="43450" y="7372"/>
                    <a:pt x="44233" y="5480"/>
                    <a:pt x="45081" y="3653"/>
                  </a:cubicBezTo>
                  <a:cubicBezTo>
                    <a:pt x="45472" y="2740"/>
                    <a:pt x="45864" y="1827"/>
                    <a:pt x="46321" y="979"/>
                  </a:cubicBezTo>
                  <a:cubicBezTo>
                    <a:pt x="45929" y="913"/>
                    <a:pt x="45407" y="848"/>
                    <a:pt x="45016" y="718"/>
                  </a:cubicBezTo>
                  <a:lnTo>
                    <a:pt x="43319" y="457"/>
                  </a:lnTo>
                  <a:lnTo>
                    <a:pt x="42210" y="326"/>
                  </a:lnTo>
                  <a:cubicBezTo>
                    <a:pt x="41101" y="196"/>
                    <a:pt x="40058" y="131"/>
                    <a:pt x="38948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81585" y="3500236"/>
              <a:ext cx="392338" cy="1669640"/>
            </a:xfrm>
            <a:custGeom>
              <a:avLst/>
              <a:gdLst/>
              <a:ahLst/>
              <a:cxnLst/>
              <a:rect l="l" t="t" r="r" b="b"/>
              <a:pathLst>
                <a:path w="20421" h="115606" extrusionOk="0">
                  <a:moveTo>
                    <a:pt x="12135" y="0"/>
                  </a:moveTo>
                  <a:cubicBezTo>
                    <a:pt x="10765" y="4763"/>
                    <a:pt x="8808" y="12461"/>
                    <a:pt x="6786" y="22443"/>
                  </a:cubicBezTo>
                  <a:cubicBezTo>
                    <a:pt x="6786" y="22638"/>
                    <a:pt x="6720" y="22769"/>
                    <a:pt x="6720" y="22899"/>
                  </a:cubicBezTo>
                  <a:cubicBezTo>
                    <a:pt x="6525" y="23878"/>
                    <a:pt x="6329" y="24922"/>
                    <a:pt x="6133" y="25900"/>
                  </a:cubicBezTo>
                  <a:cubicBezTo>
                    <a:pt x="6003" y="26814"/>
                    <a:pt x="5807" y="27727"/>
                    <a:pt x="5676" y="28575"/>
                  </a:cubicBezTo>
                  <a:cubicBezTo>
                    <a:pt x="5481" y="29423"/>
                    <a:pt x="5350" y="30271"/>
                    <a:pt x="5220" y="31185"/>
                  </a:cubicBezTo>
                  <a:cubicBezTo>
                    <a:pt x="5155" y="31576"/>
                    <a:pt x="5024" y="32033"/>
                    <a:pt x="4959" y="32424"/>
                  </a:cubicBezTo>
                  <a:cubicBezTo>
                    <a:pt x="4502" y="35230"/>
                    <a:pt x="4045" y="38100"/>
                    <a:pt x="3654" y="41167"/>
                  </a:cubicBezTo>
                  <a:cubicBezTo>
                    <a:pt x="3524" y="41884"/>
                    <a:pt x="3393" y="42732"/>
                    <a:pt x="3328" y="43515"/>
                  </a:cubicBezTo>
                  <a:cubicBezTo>
                    <a:pt x="2806" y="47169"/>
                    <a:pt x="2349" y="50887"/>
                    <a:pt x="1958" y="54802"/>
                  </a:cubicBezTo>
                  <a:cubicBezTo>
                    <a:pt x="1827" y="55650"/>
                    <a:pt x="1762" y="56563"/>
                    <a:pt x="1697" y="57476"/>
                  </a:cubicBezTo>
                  <a:cubicBezTo>
                    <a:pt x="1436" y="60217"/>
                    <a:pt x="1175" y="63022"/>
                    <a:pt x="979" y="65892"/>
                  </a:cubicBezTo>
                  <a:cubicBezTo>
                    <a:pt x="849" y="67067"/>
                    <a:pt x="783" y="68241"/>
                    <a:pt x="718" y="69415"/>
                  </a:cubicBezTo>
                  <a:cubicBezTo>
                    <a:pt x="523" y="71960"/>
                    <a:pt x="392" y="74504"/>
                    <a:pt x="327" y="77114"/>
                  </a:cubicBezTo>
                  <a:cubicBezTo>
                    <a:pt x="196" y="79267"/>
                    <a:pt x="131" y="81419"/>
                    <a:pt x="66" y="83638"/>
                  </a:cubicBezTo>
                  <a:cubicBezTo>
                    <a:pt x="1" y="84355"/>
                    <a:pt x="1" y="85203"/>
                    <a:pt x="1" y="85986"/>
                  </a:cubicBezTo>
                  <a:cubicBezTo>
                    <a:pt x="1" y="87030"/>
                    <a:pt x="1" y="88009"/>
                    <a:pt x="1" y="89052"/>
                  </a:cubicBezTo>
                  <a:lnTo>
                    <a:pt x="1" y="95185"/>
                  </a:lnTo>
                  <a:cubicBezTo>
                    <a:pt x="1" y="100535"/>
                    <a:pt x="196" y="106015"/>
                    <a:pt x="523" y="111625"/>
                  </a:cubicBezTo>
                  <a:cubicBezTo>
                    <a:pt x="588" y="112865"/>
                    <a:pt x="653" y="114170"/>
                    <a:pt x="718" y="115475"/>
                  </a:cubicBezTo>
                  <a:lnTo>
                    <a:pt x="718" y="115605"/>
                  </a:lnTo>
                  <a:lnTo>
                    <a:pt x="19246" y="115605"/>
                  </a:lnTo>
                  <a:lnTo>
                    <a:pt x="19246" y="115475"/>
                  </a:lnTo>
                  <a:cubicBezTo>
                    <a:pt x="19051" y="114300"/>
                    <a:pt x="18920" y="112930"/>
                    <a:pt x="18724" y="111495"/>
                  </a:cubicBezTo>
                  <a:cubicBezTo>
                    <a:pt x="18137" y="106732"/>
                    <a:pt x="17550" y="101383"/>
                    <a:pt x="17093" y="95576"/>
                  </a:cubicBezTo>
                  <a:cubicBezTo>
                    <a:pt x="16898" y="93554"/>
                    <a:pt x="16702" y="91532"/>
                    <a:pt x="16571" y="89379"/>
                  </a:cubicBezTo>
                  <a:cubicBezTo>
                    <a:pt x="16506" y="88270"/>
                    <a:pt x="16376" y="87095"/>
                    <a:pt x="16311" y="85921"/>
                  </a:cubicBezTo>
                  <a:cubicBezTo>
                    <a:pt x="16245" y="85203"/>
                    <a:pt x="16245" y="84355"/>
                    <a:pt x="16180" y="83572"/>
                  </a:cubicBezTo>
                  <a:cubicBezTo>
                    <a:pt x="16050" y="81354"/>
                    <a:pt x="15919" y="79201"/>
                    <a:pt x="15789" y="77048"/>
                  </a:cubicBezTo>
                  <a:cubicBezTo>
                    <a:pt x="15658" y="74178"/>
                    <a:pt x="15528" y="71307"/>
                    <a:pt x="15462" y="68371"/>
                  </a:cubicBezTo>
                  <a:cubicBezTo>
                    <a:pt x="15397" y="66219"/>
                    <a:pt x="15332" y="64000"/>
                    <a:pt x="15332" y="61848"/>
                  </a:cubicBezTo>
                  <a:lnTo>
                    <a:pt x="15332" y="57998"/>
                  </a:lnTo>
                  <a:lnTo>
                    <a:pt x="15332" y="55585"/>
                  </a:lnTo>
                  <a:cubicBezTo>
                    <a:pt x="15332" y="50170"/>
                    <a:pt x="15462" y="44689"/>
                    <a:pt x="15723" y="39209"/>
                  </a:cubicBezTo>
                  <a:cubicBezTo>
                    <a:pt x="15789" y="37187"/>
                    <a:pt x="15919" y="35164"/>
                    <a:pt x="16050" y="33142"/>
                  </a:cubicBezTo>
                  <a:cubicBezTo>
                    <a:pt x="16115" y="32490"/>
                    <a:pt x="16180" y="31772"/>
                    <a:pt x="16245" y="31120"/>
                  </a:cubicBezTo>
                  <a:cubicBezTo>
                    <a:pt x="16311" y="30271"/>
                    <a:pt x="16376" y="29358"/>
                    <a:pt x="16441" y="28510"/>
                  </a:cubicBezTo>
                  <a:cubicBezTo>
                    <a:pt x="16506" y="28053"/>
                    <a:pt x="16571" y="27662"/>
                    <a:pt x="16571" y="27205"/>
                  </a:cubicBezTo>
                  <a:cubicBezTo>
                    <a:pt x="16637" y="26749"/>
                    <a:pt x="16637" y="26292"/>
                    <a:pt x="16702" y="25900"/>
                  </a:cubicBezTo>
                  <a:cubicBezTo>
                    <a:pt x="17028" y="22508"/>
                    <a:pt x="17420" y="19115"/>
                    <a:pt x="17876" y="15854"/>
                  </a:cubicBezTo>
                  <a:lnTo>
                    <a:pt x="18137" y="14353"/>
                  </a:lnTo>
                  <a:cubicBezTo>
                    <a:pt x="18790" y="10243"/>
                    <a:pt x="19507" y="6133"/>
                    <a:pt x="20421" y="2153"/>
                  </a:cubicBezTo>
                  <a:cubicBezTo>
                    <a:pt x="19051" y="1696"/>
                    <a:pt x="17746" y="1305"/>
                    <a:pt x="16311" y="979"/>
                  </a:cubicBezTo>
                  <a:lnTo>
                    <a:pt x="16245" y="979"/>
                  </a:lnTo>
                  <a:lnTo>
                    <a:pt x="14353" y="522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81708" y="3571845"/>
              <a:ext cx="526442" cy="1598034"/>
            </a:xfrm>
            <a:custGeom>
              <a:avLst/>
              <a:gdLst/>
              <a:ahLst/>
              <a:cxnLst/>
              <a:rect l="l" t="t" r="r" b="b"/>
              <a:pathLst>
                <a:path w="27401" h="110648" extrusionOk="0">
                  <a:moveTo>
                    <a:pt x="2479" y="0"/>
                  </a:moveTo>
                  <a:cubicBezTo>
                    <a:pt x="2153" y="2871"/>
                    <a:pt x="1827" y="6590"/>
                    <a:pt x="1435" y="10896"/>
                  </a:cubicBezTo>
                  <a:cubicBezTo>
                    <a:pt x="1305" y="12526"/>
                    <a:pt x="1175" y="14288"/>
                    <a:pt x="1044" y="16180"/>
                  </a:cubicBezTo>
                  <a:cubicBezTo>
                    <a:pt x="1044" y="16767"/>
                    <a:pt x="979" y="17354"/>
                    <a:pt x="914" y="18072"/>
                  </a:cubicBezTo>
                  <a:cubicBezTo>
                    <a:pt x="914" y="18790"/>
                    <a:pt x="848" y="19507"/>
                    <a:pt x="783" y="20225"/>
                  </a:cubicBezTo>
                  <a:cubicBezTo>
                    <a:pt x="783" y="20486"/>
                    <a:pt x="783" y="20681"/>
                    <a:pt x="783" y="20877"/>
                  </a:cubicBezTo>
                  <a:cubicBezTo>
                    <a:pt x="718" y="21530"/>
                    <a:pt x="718" y="22117"/>
                    <a:pt x="653" y="22769"/>
                  </a:cubicBezTo>
                  <a:lnTo>
                    <a:pt x="587" y="23552"/>
                  </a:lnTo>
                  <a:cubicBezTo>
                    <a:pt x="587" y="24400"/>
                    <a:pt x="457" y="25313"/>
                    <a:pt x="457" y="26162"/>
                  </a:cubicBezTo>
                  <a:cubicBezTo>
                    <a:pt x="326" y="29489"/>
                    <a:pt x="196" y="32947"/>
                    <a:pt x="131" y="36535"/>
                  </a:cubicBezTo>
                  <a:cubicBezTo>
                    <a:pt x="65" y="37318"/>
                    <a:pt x="65" y="38100"/>
                    <a:pt x="65" y="38949"/>
                  </a:cubicBezTo>
                  <a:cubicBezTo>
                    <a:pt x="65" y="40123"/>
                    <a:pt x="0" y="41297"/>
                    <a:pt x="0" y="42537"/>
                  </a:cubicBezTo>
                  <a:lnTo>
                    <a:pt x="0" y="49452"/>
                  </a:lnTo>
                  <a:cubicBezTo>
                    <a:pt x="65" y="54345"/>
                    <a:pt x="196" y="59434"/>
                    <a:pt x="392" y="64588"/>
                  </a:cubicBezTo>
                  <a:lnTo>
                    <a:pt x="522" y="67002"/>
                  </a:lnTo>
                  <a:cubicBezTo>
                    <a:pt x="587" y="68046"/>
                    <a:pt x="653" y="69155"/>
                    <a:pt x="718" y="70264"/>
                  </a:cubicBezTo>
                  <a:cubicBezTo>
                    <a:pt x="783" y="70851"/>
                    <a:pt x="848" y="71503"/>
                    <a:pt x="848" y="72156"/>
                  </a:cubicBezTo>
                  <a:cubicBezTo>
                    <a:pt x="979" y="73982"/>
                    <a:pt x="1175" y="75874"/>
                    <a:pt x="1305" y="77701"/>
                  </a:cubicBezTo>
                  <a:cubicBezTo>
                    <a:pt x="1762" y="82594"/>
                    <a:pt x="2284" y="87487"/>
                    <a:pt x="3001" y="92315"/>
                  </a:cubicBezTo>
                  <a:cubicBezTo>
                    <a:pt x="3132" y="93098"/>
                    <a:pt x="3262" y="93815"/>
                    <a:pt x="3327" y="94663"/>
                  </a:cubicBezTo>
                  <a:cubicBezTo>
                    <a:pt x="3915" y="98447"/>
                    <a:pt x="4632" y="102166"/>
                    <a:pt x="5350" y="105819"/>
                  </a:cubicBezTo>
                  <a:cubicBezTo>
                    <a:pt x="5676" y="107385"/>
                    <a:pt x="6068" y="108951"/>
                    <a:pt x="6459" y="110517"/>
                  </a:cubicBezTo>
                  <a:lnTo>
                    <a:pt x="6459" y="110647"/>
                  </a:lnTo>
                  <a:lnTo>
                    <a:pt x="19833" y="110647"/>
                  </a:lnTo>
                  <a:lnTo>
                    <a:pt x="19964" y="110517"/>
                  </a:lnTo>
                  <a:cubicBezTo>
                    <a:pt x="21399" y="109603"/>
                    <a:pt x="22769" y="108690"/>
                    <a:pt x="24139" y="107711"/>
                  </a:cubicBezTo>
                  <a:cubicBezTo>
                    <a:pt x="24530" y="107450"/>
                    <a:pt x="24857" y="107189"/>
                    <a:pt x="25248" y="106928"/>
                  </a:cubicBezTo>
                  <a:lnTo>
                    <a:pt x="25770" y="106537"/>
                  </a:lnTo>
                  <a:lnTo>
                    <a:pt x="26161" y="106276"/>
                  </a:lnTo>
                  <a:cubicBezTo>
                    <a:pt x="26553" y="105950"/>
                    <a:pt x="27009" y="105558"/>
                    <a:pt x="27401" y="105232"/>
                  </a:cubicBezTo>
                  <a:cubicBezTo>
                    <a:pt x="26031" y="102231"/>
                    <a:pt x="24400" y="98512"/>
                    <a:pt x="22638" y="94076"/>
                  </a:cubicBezTo>
                  <a:cubicBezTo>
                    <a:pt x="22377" y="93359"/>
                    <a:pt x="22116" y="92576"/>
                    <a:pt x="21855" y="91858"/>
                  </a:cubicBezTo>
                  <a:cubicBezTo>
                    <a:pt x="20225" y="87487"/>
                    <a:pt x="18659" y="82529"/>
                    <a:pt x="17158" y="76983"/>
                  </a:cubicBezTo>
                  <a:cubicBezTo>
                    <a:pt x="16832" y="75809"/>
                    <a:pt x="16506" y="74635"/>
                    <a:pt x="16245" y="73395"/>
                  </a:cubicBezTo>
                  <a:cubicBezTo>
                    <a:pt x="16114" y="73004"/>
                    <a:pt x="15984" y="72547"/>
                    <a:pt x="15853" y="72090"/>
                  </a:cubicBezTo>
                  <a:cubicBezTo>
                    <a:pt x="15462" y="70329"/>
                    <a:pt x="15071" y="68502"/>
                    <a:pt x="14679" y="66675"/>
                  </a:cubicBezTo>
                  <a:cubicBezTo>
                    <a:pt x="14483" y="65762"/>
                    <a:pt x="14288" y="64914"/>
                    <a:pt x="14092" y="64001"/>
                  </a:cubicBezTo>
                  <a:cubicBezTo>
                    <a:pt x="13374" y="60217"/>
                    <a:pt x="12657" y="56302"/>
                    <a:pt x="12070" y="52127"/>
                  </a:cubicBezTo>
                  <a:lnTo>
                    <a:pt x="11743" y="49713"/>
                  </a:lnTo>
                  <a:cubicBezTo>
                    <a:pt x="11221" y="45734"/>
                    <a:pt x="10765" y="41623"/>
                    <a:pt x="10439" y="37318"/>
                  </a:cubicBezTo>
                  <a:cubicBezTo>
                    <a:pt x="10308" y="36143"/>
                    <a:pt x="10243" y="34969"/>
                    <a:pt x="10178" y="33795"/>
                  </a:cubicBezTo>
                  <a:cubicBezTo>
                    <a:pt x="10047" y="31316"/>
                    <a:pt x="9917" y="28771"/>
                    <a:pt x="9786" y="26162"/>
                  </a:cubicBezTo>
                  <a:cubicBezTo>
                    <a:pt x="9786" y="25313"/>
                    <a:pt x="9786" y="24335"/>
                    <a:pt x="9721" y="23552"/>
                  </a:cubicBezTo>
                  <a:cubicBezTo>
                    <a:pt x="9656" y="22704"/>
                    <a:pt x="9656" y="21921"/>
                    <a:pt x="9656" y="21073"/>
                  </a:cubicBezTo>
                  <a:cubicBezTo>
                    <a:pt x="9656" y="21008"/>
                    <a:pt x="9656" y="20942"/>
                    <a:pt x="9656" y="20877"/>
                  </a:cubicBezTo>
                  <a:cubicBezTo>
                    <a:pt x="9656" y="17354"/>
                    <a:pt x="9656" y="13766"/>
                    <a:pt x="9786" y="10047"/>
                  </a:cubicBezTo>
                  <a:cubicBezTo>
                    <a:pt x="9786" y="9199"/>
                    <a:pt x="9786" y="8286"/>
                    <a:pt x="9851" y="7438"/>
                  </a:cubicBezTo>
                  <a:cubicBezTo>
                    <a:pt x="9917" y="6133"/>
                    <a:pt x="9917" y="4828"/>
                    <a:pt x="9982" y="3458"/>
                  </a:cubicBezTo>
                  <a:lnTo>
                    <a:pt x="9264" y="3132"/>
                  </a:lnTo>
                  <a:cubicBezTo>
                    <a:pt x="9199" y="3067"/>
                    <a:pt x="9069" y="3001"/>
                    <a:pt x="8938" y="2936"/>
                  </a:cubicBezTo>
                  <a:lnTo>
                    <a:pt x="7503" y="2219"/>
                  </a:lnTo>
                  <a:lnTo>
                    <a:pt x="7242" y="2088"/>
                  </a:lnTo>
                  <a:lnTo>
                    <a:pt x="6589" y="1762"/>
                  </a:lnTo>
                  <a:lnTo>
                    <a:pt x="5350" y="1240"/>
                  </a:lnTo>
                  <a:lnTo>
                    <a:pt x="5219" y="1175"/>
                  </a:lnTo>
                  <a:lnTo>
                    <a:pt x="4110" y="718"/>
                  </a:lnTo>
                  <a:lnTo>
                    <a:pt x="3980" y="653"/>
                  </a:lnTo>
                  <a:lnTo>
                    <a:pt x="2479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-53927" y="3498550"/>
            <a:ext cx="3000126" cy="1401936"/>
          </a:xfrm>
          <a:custGeom>
            <a:avLst/>
            <a:gdLst/>
            <a:ahLst/>
            <a:cxnLst/>
            <a:rect l="l" t="t" r="r" b="b"/>
            <a:pathLst>
              <a:path w="101253" h="72970" extrusionOk="0">
                <a:moveTo>
                  <a:pt x="85650" y="1"/>
                </a:moveTo>
                <a:cubicBezTo>
                  <a:pt x="11588" y="1"/>
                  <a:pt x="1" y="72969"/>
                  <a:pt x="1" y="72969"/>
                </a:cubicBezTo>
                <a:lnTo>
                  <a:pt x="97469" y="68859"/>
                </a:lnTo>
                <a:lnTo>
                  <a:pt x="101253" y="1010"/>
                </a:lnTo>
                <a:cubicBezTo>
                  <a:pt x="95766" y="323"/>
                  <a:pt x="90570" y="1"/>
                  <a:pt x="85650" y="1"/>
                </a:cubicBezTo>
                <a:close/>
              </a:path>
            </a:pathLst>
          </a:custGeom>
          <a:solidFill>
            <a:srgbClr val="FEC5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22226" y="1358168"/>
            <a:ext cx="1034094" cy="171433"/>
          </a:xfrm>
          <a:custGeom>
            <a:avLst/>
            <a:gdLst/>
            <a:ahLst/>
            <a:cxnLst/>
            <a:rect l="l" t="t" r="r" b="b"/>
            <a:pathLst>
              <a:path w="53824" h="8923" extrusionOk="0">
                <a:moveTo>
                  <a:pt x="28422" y="1"/>
                </a:moveTo>
                <a:cubicBezTo>
                  <a:pt x="23075" y="1"/>
                  <a:pt x="17724" y="2496"/>
                  <a:pt x="14353" y="7487"/>
                </a:cubicBezTo>
                <a:cubicBezTo>
                  <a:pt x="12601" y="5355"/>
                  <a:pt x="10117" y="4321"/>
                  <a:pt x="7649" y="4321"/>
                </a:cubicBezTo>
                <a:cubicBezTo>
                  <a:pt x="4605" y="4321"/>
                  <a:pt x="1586" y="5895"/>
                  <a:pt x="1" y="8922"/>
                </a:cubicBezTo>
                <a:lnTo>
                  <a:pt x="53823" y="8922"/>
                </a:lnTo>
                <a:cubicBezTo>
                  <a:pt x="52675" y="6753"/>
                  <a:pt x="50402" y="5332"/>
                  <a:pt x="47923" y="5332"/>
                </a:cubicBezTo>
                <a:cubicBezTo>
                  <a:pt x="47867" y="5332"/>
                  <a:pt x="47812" y="5333"/>
                  <a:pt x="47756" y="5334"/>
                </a:cubicBezTo>
                <a:cubicBezTo>
                  <a:pt x="47690" y="5332"/>
                  <a:pt x="47625" y="5331"/>
                  <a:pt x="47559" y="5331"/>
                </a:cubicBezTo>
                <a:cubicBezTo>
                  <a:pt x="45673" y="5331"/>
                  <a:pt x="43863" y="6233"/>
                  <a:pt x="42602" y="7683"/>
                </a:cubicBezTo>
                <a:cubicBezTo>
                  <a:pt x="39253" y="2561"/>
                  <a:pt x="33840" y="1"/>
                  <a:pt x="28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2757" y="324881"/>
            <a:ext cx="1817464" cy="224536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110050" y="386601"/>
            <a:ext cx="1034136" cy="265808"/>
          </a:xfrm>
          <a:custGeom>
            <a:avLst/>
            <a:gdLst/>
            <a:ahLst/>
            <a:cxnLst/>
            <a:rect l="l" t="t" r="r" b="b"/>
            <a:pathLst>
              <a:path w="58716" h="15092" extrusionOk="0">
                <a:moveTo>
                  <a:pt x="40251" y="0"/>
                </a:moveTo>
                <a:cubicBezTo>
                  <a:pt x="31181" y="0"/>
                  <a:pt x="22225" y="4281"/>
                  <a:pt x="16636" y="12417"/>
                </a:cubicBezTo>
                <a:cubicBezTo>
                  <a:pt x="14546" y="10434"/>
                  <a:pt x="11918" y="9486"/>
                  <a:pt x="9319" y="9486"/>
                </a:cubicBezTo>
                <a:cubicBezTo>
                  <a:pt x="5590" y="9486"/>
                  <a:pt x="1922" y="11439"/>
                  <a:pt x="0" y="15092"/>
                </a:cubicBezTo>
                <a:lnTo>
                  <a:pt x="58716" y="15092"/>
                </a:lnTo>
                <a:lnTo>
                  <a:pt x="58716" y="6741"/>
                </a:lnTo>
                <a:cubicBezTo>
                  <a:pt x="53299" y="2195"/>
                  <a:pt x="46746" y="0"/>
                  <a:pt x="40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506441" y="1097949"/>
            <a:ext cx="637731" cy="246170"/>
          </a:xfrm>
          <a:custGeom>
            <a:avLst/>
            <a:gdLst/>
            <a:ahLst/>
            <a:cxnLst/>
            <a:rect l="l" t="t" r="r" b="b"/>
            <a:pathLst>
              <a:path w="36209" h="13977" extrusionOk="0">
                <a:moveTo>
                  <a:pt x="23335" y="0"/>
                </a:moveTo>
                <a:cubicBezTo>
                  <a:pt x="13920" y="0"/>
                  <a:pt x="4777" y="5049"/>
                  <a:pt x="1" y="13976"/>
                </a:cubicBezTo>
                <a:lnTo>
                  <a:pt x="36209" y="13976"/>
                </a:lnTo>
                <a:lnTo>
                  <a:pt x="36209" y="3342"/>
                </a:lnTo>
                <a:lnTo>
                  <a:pt x="36143" y="3342"/>
                </a:lnTo>
                <a:cubicBezTo>
                  <a:pt x="32085" y="1076"/>
                  <a:pt x="27681" y="0"/>
                  <a:pt x="233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flipH="1">
            <a:off x="-2451" y="4120818"/>
            <a:ext cx="4059429" cy="1022816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rgbClr val="95AF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3225" y="797388"/>
            <a:ext cx="67851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800" b="1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13225" y="2423150"/>
            <a:ext cx="5379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/>
          <p:nvPr/>
        </p:nvSpPr>
        <p:spPr>
          <a:xfrm flipH="1">
            <a:off x="6475553" y="1753643"/>
            <a:ext cx="1034094" cy="171433"/>
          </a:xfrm>
          <a:custGeom>
            <a:avLst/>
            <a:gdLst/>
            <a:ahLst/>
            <a:cxnLst/>
            <a:rect l="l" t="t" r="r" b="b"/>
            <a:pathLst>
              <a:path w="53824" h="8923" extrusionOk="0">
                <a:moveTo>
                  <a:pt x="28422" y="1"/>
                </a:moveTo>
                <a:cubicBezTo>
                  <a:pt x="23075" y="1"/>
                  <a:pt x="17724" y="2496"/>
                  <a:pt x="14353" y="7487"/>
                </a:cubicBezTo>
                <a:cubicBezTo>
                  <a:pt x="12601" y="5355"/>
                  <a:pt x="10117" y="4321"/>
                  <a:pt x="7649" y="4321"/>
                </a:cubicBezTo>
                <a:cubicBezTo>
                  <a:pt x="4605" y="4321"/>
                  <a:pt x="1586" y="5895"/>
                  <a:pt x="1" y="8922"/>
                </a:cubicBezTo>
                <a:lnTo>
                  <a:pt x="53823" y="8922"/>
                </a:lnTo>
                <a:cubicBezTo>
                  <a:pt x="52675" y="6753"/>
                  <a:pt x="50402" y="5332"/>
                  <a:pt x="47923" y="5332"/>
                </a:cubicBezTo>
                <a:cubicBezTo>
                  <a:pt x="47867" y="5332"/>
                  <a:pt x="47812" y="5333"/>
                  <a:pt x="47756" y="5334"/>
                </a:cubicBezTo>
                <a:cubicBezTo>
                  <a:pt x="47690" y="5332"/>
                  <a:pt x="47625" y="5331"/>
                  <a:pt x="47559" y="5331"/>
                </a:cubicBezTo>
                <a:cubicBezTo>
                  <a:pt x="45673" y="5331"/>
                  <a:pt x="43863" y="6233"/>
                  <a:pt x="42602" y="7683"/>
                </a:cubicBezTo>
                <a:cubicBezTo>
                  <a:pt x="39253" y="2561"/>
                  <a:pt x="33840" y="1"/>
                  <a:pt x="28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 flipH="1">
            <a:off x="7041302" y="1333381"/>
            <a:ext cx="1817464" cy="224536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 flipH="1">
            <a:off x="1" y="539499"/>
            <a:ext cx="637731" cy="246170"/>
          </a:xfrm>
          <a:custGeom>
            <a:avLst/>
            <a:gdLst/>
            <a:ahLst/>
            <a:cxnLst/>
            <a:rect l="l" t="t" r="r" b="b"/>
            <a:pathLst>
              <a:path w="36209" h="13977" extrusionOk="0">
                <a:moveTo>
                  <a:pt x="23335" y="0"/>
                </a:moveTo>
                <a:cubicBezTo>
                  <a:pt x="13920" y="0"/>
                  <a:pt x="4777" y="5049"/>
                  <a:pt x="1" y="13976"/>
                </a:cubicBezTo>
                <a:lnTo>
                  <a:pt x="36209" y="13976"/>
                </a:lnTo>
                <a:lnTo>
                  <a:pt x="36209" y="3342"/>
                </a:lnTo>
                <a:lnTo>
                  <a:pt x="36143" y="3342"/>
                </a:lnTo>
                <a:cubicBezTo>
                  <a:pt x="32085" y="1076"/>
                  <a:pt x="27681" y="0"/>
                  <a:pt x="233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13"/>
          <p:cNvGrpSpPr/>
          <p:nvPr/>
        </p:nvGrpSpPr>
        <p:grpSpPr>
          <a:xfrm>
            <a:off x="1024977" y="4319655"/>
            <a:ext cx="6785099" cy="850158"/>
            <a:chOff x="2430819" y="3468201"/>
            <a:chExt cx="3104740" cy="1701678"/>
          </a:xfrm>
        </p:grpSpPr>
        <p:sp>
          <p:nvSpPr>
            <p:cNvPr id="169" name="Google Shape;169;p13"/>
            <p:cNvSpPr/>
            <p:nvPr/>
          </p:nvSpPr>
          <p:spPr>
            <a:xfrm>
              <a:off x="2443365" y="3468201"/>
              <a:ext cx="3092194" cy="1700720"/>
            </a:xfrm>
            <a:custGeom>
              <a:avLst/>
              <a:gdLst/>
              <a:ahLst/>
              <a:cxnLst/>
              <a:rect l="l" t="t" r="r" b="b"/>
              <a:pathLst>
                <a:path w="160947" h="117758" extrusionOk="0">
                  <a:moveTo>
                    <a:pt x="73982" y="0"/>
                  </a:moveTo>
                  <a:lnTo>
                    <a:pt x="72351" y="65"/>
                  </a:lnTo>
                  <a:cubicBezTo>
                    <a:pt x="71829" y="65"/>
                    <a:pt x="71373" y="131"/>
                    <a:pt x="70851" y="131"/>
                  </a:cubicBezTo>
                  <a:lnTo>
                    <a:pt x="70003" y="196"/>
                  </a:lnTo>
                  <a:lnTo>
                    <a:pt x="68437" y="326"/>
                  </a:lnTo>
                  <a:lnTo>
                    <a:pt x="67328" y="392"/>
                  </a:lnTo>
                  <a:lnTo>
                    <a:pt x="66741" y="457"/>
                  </a:lnTo>
                  <a:lnTo>
                    <a:pt x="65958" y="522"/>
                  </a:lnTo>
                  <a:lnTo>
                    <a:pt x="64457" y="718"/>
                  </a:lnTo>
                  <a:lnTo>
                    <a:pt x="64000" y="783"/>
                  </a:lnTo>
                  <a:lnTo>
                    <a:pt x="62761" y="913"/>
                  </a:lnTo>
                  <a:lnTo>
                    <a:pt x="61391" y="1109"/>
                  </a:lnTo>
                  <a:lnTo>
                    <a:pt x="60021" y="1370"/>
                  </a:lnTo>
                  <a:lnTo>
                    <a:pt x="58586" y="1631"/>
                  </a:lnTo>
                  <a:cubicBezTo>
                    <a:pt x="58129" y="1696"/>
                    <a:pt x="57672" y="1762"/>
                    <a:pt x="57216" y="1892"/>
                  </a:cubicBezTo>
                  <a:cubicBezTo>
                    <a:pt x="56563" y="2023"/>
                    <a:pt x="55911" y="2153"/>
                    <a:pt x="55324" y="2283"/>
                  </a:cubicBezTo>
                  <a:cubicBezTo>
                    <a:pt x="54671" y="2414"/>
                    <a:pt x="54084" y="2610"/>
                    <a:pt x="53562" y="2740"/>
                  </a:cubicBezTo>
                  <a:cubicBezTo>
                    <a:pt x="52975" y="2871"/>
                    <a:pt x="52388" y="3001"/>
                    <a:pt x="51801" y="3197"/>
                  </a:cubicBezTo>
                  <a:lnTo>
                    <a:pt x="51148" y="3327"/>
                  </a:lnTo>
                  <a:lnTo>
                    <a:pt x="50887" y="3458"/>
                  </a:lnTo>
                  <a:cubicBezTo>
                    <a:pt x="50365" y="3588"/>
                    <a:pt x="49974" y="3719"/>
                    <a:pt x="49387" y="3849"/>
                  </a:cubicBezTo>
                  <a:cubicBezTo>
                    <a:pt x="48734" y="4045"/>
                    <a:pt x="48017" y="4306"/>
                    <a:pt x="47560" y="4436"/>
                  </a:cubicBezTo>
                  <a:cubicBezTo>
                    <a:pt x="47103" y="4567"/>
                    <a:pt x="46581" y="4763"/>
                    <a:pt x="46125" y="4893"/>
                  </a:cubicBezTo>
                  <a:cubicBezTo>
                    <a:pt x="45864" y="5024"/>
                    <a:pt x="45538" y="5089"/>
                    <a:pt x="45211" y="5219"/>
                  </a:cubicBezTo>
                  <a:lnTo>
                    <a:pt x="44037" y="5676"/>
                  </a:lnTo>
                  <a:lnTo>
                    <a:pt x="43907" y="5676"/>
                  </a:lnTo>
                  <a:cubicBezTo>
                    <a:pt x="43580" y="5806"/>
                    <a:pt x="43254" y="5937"/>
                    <a:pt x="42928" y="6067"/>
                  </a:cubicBezTo>
                  <a:cubicBezTo>
                    <a:pt x="42015" y="6459"/>
                    <a:pt x="41101" y="6785"/>
                    <a:pt x="40188" y="7176"/>
                  </a:cubicBezTo>
                  <a:lnTo>
                    <a:pt x="39927" y="7307"/>
                  </a:lnTo>
                  <a:lnTo>
                    <a:pt x="39079" y="7698"/>
                  </a:lnTo>
                  <a:cubicBezTo>
                    <a:pt x="38166" y="8025"/>
                    <a:pt x="37383" y="8481"/>
                    <a:pt x="36535" y="8873"/>
                  </a:cubicBezTo>
                  <a:cubicBezTo>
                    <a:pt x="35947" y="9134"/>
                    <a:pt x="35295" y="9460"/>
                    <a:pt x="34708" y="9786"/>
                  </a:cubicBezTo>
                  <a:cubicBezTo>
                    <a:pt x="33468" y="10438"/>
                    <a:pt x="32294" y="11091"/>
                    <a:pt x="31120" y="11743"/>
                  </a:cubicBezTo>
                  <a:cubicBezTo>
                    <a:pt x="30533" y="12135"/>
                    <a:pt x="29880" y="12526"/>
                    <a:pt x="29358" y="12852"/>
                  </a:cubicBezTo>
                  <a:cubicBezTo>
                    <a:pt x="28836" y="13113"/>
                    <a:pt x="28380" y="13439"/>
                    <a:pt x="27858" y="13766"/>
                  </a:cubicBezTo>
                  <a:lnTo>
                    <a:pt x="27597" y="13961"/>
                  </a:lnTo>
                  <a:cubicBezTo>
                    <a:pt x="27140" y="14288"/>
                    <a:pt x="26683" y="14549"/>
                    <a:pt x="26292" y="14875"/>
                  </a:cubicBezTo>
                  <a:lnTo>
                    <a:pt x="25183" y="15658"/>
                  </a:lnTo>
                  <a:cubicBezTo>
                    <a:pt x="24857" y="15919"/>
                    <a:pt x="24400" y="16245"/>
                    <a:pt x="24009" y="16506"/>
                  </a:cubicBezTo>
                  <a:cubicBezTo>
                    <a:pt x="23487" y="16897"/>
                    <a:pt x="22965" y="17289"/>
                    <a:pt x="22443" y="17680"/>
                  </a:cubicBezTo>
                  <a:cubicBezTo>
                    <a:pt x="21986" y="18137"/>
                    <a:pt x="21464" y="18463"/>
                    <a:pt x="21008" y="18920"/>
                  </a:cubicBezTo>
                  <a:cubicBezTo>
                    <a:pt x="20486" y="19376"/>
                    <a:pt x="20029" y="19768"/>
                    <a:pt x="19507" y="20224"/>
                  </a:cubicBezTo>
                  <a:cubicBezTo>
                    <a:pt x="19050" y="20616"/>
                    <a:pt x="18594" y="21073"/>
                    <a:pt x="18137" y="21464"/>
                  </a:cubicBezTo>
                  <a:cubicBezTo>
                    <a:pt x="18072" y="21529"/>
                    <a:pt x="18072" y="21529"/>
                    <a:pt x="18072" y="21594"/>
                  </a:cubicBezTo>
                  <a:cubicBezTo>
                    <a:pt x="17550" y="21986"/>
                    <a:pt x="17224" y="22377"/>
                    <a:pt x="16767" y="22834"/>
                  </a:cubicBezTo>
                  <a:cubicBezTo>
                    <a:pt x="16310" y="23291"/>
                    <a:pt x="15919" y="23747"/>
                    <a:pt x="15462" y="24204"/>
                  </a:cubicBezTo>
                  <a:cubicBezTo>
                    <a:pt x="15005" y="24661"/>
                    <a:pt x="14549" y="25117"/>
                    <a:pt x="14157" y="25574"/>
                  </a:cubicBezTo>
                  <a:lnTo>
                    <a:pt x="13244" y="26683"/>
                  </a:lnTo>
                  <a:cubicBezTo>
                    <a:pt x="11156" y="29162"/>
                    <a:pt x="9264" y="31772"/>
                    <a:pt x="7568" y="34577"/>
                  </a:cubicBezTo>
                  <a:lnTo>
                    <a:pt x="7568" y="34642"/>
                  </a:lnTo>
                  <a:cubicBezTo>
                    <a:pt x="6981" y="35751"/>
                    <a:pt x="6394" y="36795"/>
                    <a:pt x="5807" y="37904"/>
                  </a:cubicBezTo>
                  <a:cubicBezTo>
                    <a:pt x="5285" y="38948"/>
                    <a:pt x="4763" y="39992"/>
                    <a:pt x="4306" y="41101"/>
                  </a:cubicBezTo>
                  <a:cubicBezTo>
                    <a:pt x="4176" y="41427"/>
                    <a:pt x="4045" y="41819"/>
                    <a:pt x="3850" y="42145"/>
                  </a:cubicBezTo>
                  <a:cubicBezTo>
                    <a:pt x="3719" y="42536"/>
                    <a:pt x="3589" y="42928"/>
                    <a:pt x="3393" y="43319"/>
                  </a:cubicBezTo>
                  <a:cubicBezTo>
                    <a:pt x="3132" y="44037"/>
                    <a:pt x="2871" y="44755"/>
                    <a:pt x="2675" y="45472"/>
                  </a:cubicBezTo>
                  <a:cubicBezTo>
                    <a:pt x="2545" y="45864"/>
                    <a:pt x="2414" y="46255"/>
                    <a:pt x="2284" y="46647"/>
                  </a:cubicBezTo>
                  <a:cubicBezTo>
                    <a:pt x="2153" y="46973"/>
                    <a:pt x="2088" y="47364"/>
                    <a:pt x="1958" y="47756"/>
                  </a:cubicBezTo>
                  <a:cubicBezTo>
                    <a:pt x="1566" y="49191"/>
                    <a:pt x="1240" y="50691"/>
                    <a:pt x="914" y="52127"/>
                  </a:cubicBezTo>
                  <a:cubicBezTo>
                    <a:pt x="914" y="52453"/>
                    <a:pt x="848" y="52714"/>
                    <a:pt x="783" y="53040"/>
                  </a:cubicBezTo>
                  <a:cubicBezTo>
                    <a:pt x="783" y="53040"/>
                    <a:pt x="783" y="53105"/>
                    <a:pt x="783" y="53170"/>
                  </a:cubicBezTo>
                  <a:cubicBezTo>
                    <a:pt x="718" y="53366"/>
                    <a:pt x="653" y="53562"/>
                    <a:pt x="653" y="53823"/>
                  </a:cubicBezTo>
                  <a:cubicBezTo>
                    <a:pt x="588" y="54541"/>
                    <a:pt x="457" y="55258"/>
                    <a:pt x="392" y="55976"/>
                  </a:cubicBezTo>
                  <a:cubicBezTo>
                    <a:pt x="327" y="56432"/>
                    <a:pt x="261" y="56824"/>
                    <a:pt x="261" y="57281"/>
                  </a:cubicBezTo>
                  <a:cubicBezTo>
                    <a:pt x="131" y="58846"/>
                    <a:pt x="0" y="60412"/>
                    <a:pt x="0" y="61978"/>
                  </a:cubicBezTo>
                  <a:cubicBezTo>
                    <a:pt x="0" y="62500"/>
                    <a:pt x="0" y="63022"/>
                    <a:pt x="0" y="63478"/>
                  </a:cubicBezTo>
                  <a:cubicBezTo>
                    <a:pt x="66" y="63935"/>
                    <a:pt x="66" y="64326"/>
                    <a:pt x="66" y="64783"/>
                  </a:cubicBezTo>
                  <a:cubicBezTo>
                    <a:pt x="131" y="65240"/>
                    <a:pt x="196" y="65631"/>
                    <a:pt x="196" y="66088"/>
                  </a:cubicBezTo>
                  <a:cubicBezTo>
                    <a:pt x="261" y="66349"/>
                    <a:pt x="196" y="66610"/>
                    <a:pt x="261" y="66871"/>
                  </a:cubicBezTo>
                  <a:lnTo>
                    <a:pt x="327" y="67588"/>
                  </a:lnTo>
                  <a:cubicBezTo>
                    <a:pt x="327" y="67849"/>
                    <a:pt x="392" y="68110"/>
                    <a:pt x="392" y="68371"/>
                  </a:cubicBezTo>
                  <a:cubicBezTo>
                    <a:pt x="457" y="68698"/>
                    <a:pt x="522" y="69154"/>
                    <a:pt x="522" y="69546"/>
                  </a:cubicBezTo>
                  <a:cubicBezTo>
                    <a:pt x="588" y="69676"/>
                    <a:pt x="588" y="69807"/>
                    <a:pt x="588" y="69872"/>
                  </a:cubicBezTo>
                  <a:cubicBezTo>
                    <a:pt x="653" y="70329"/>
                    <a:pt x="718" y="70720"/>
                    <a:pt x="783" y="71177"/>
                  </a:cubicBezTo>
                  <a:cubicBezTo>
                    <a:pt x="848" y="71568"/>
                    <a:pt x="979" y="72025"/>
                    <a:pt x="1044" y="72416"/>
                  </a:cubicBezTo>
                  <a:lnTo>
                    <a:pt x="1044" y="72481"/>
                  </a:lnTo>
                  <a:cubicBezTo>
                    <a:pt x="1109" y="72808"/>
                    <a:pt x="1175" y="73134"/>
                    <a:pt x="1240" y="73395"/>
                  </a:cubicBezTo>
                  <a:lnTo>
                    <a:pt x="1240" y="73525"/>
                  </a:lnTo>
                  <a:cubicBezTo>
                    <a:pt x="1240" y="73721"/>
                    <a:pt x="1305" y="73917"/>
                    <a:pt x="1370" y="74112"/>
                  </a:cubicBezTo>
                  <a:cubicBezTo>
                    <a:pt x="1436" y="74439"/>
                    <a:pt x="1501" y="74700"/>
                    <a:pt x="1566" y="75026"/>
                  </a:cubicBezTo>
                  <a:cubicBezTo>
                    <a:pt x="1697" y="75482"/>
                    <a:pt x="1762" y="75874"/>
                    <a:pt x="1892" y="76331"/>
                  </a:cubicBezTo>
                  <a:cubicBezTo>
                    <a:pt x="1958" y="76396"/>
                    <a:pt x="1958" y="76461"/>
                    <a:pt x="1958" y="76526"/>
                  </a:cubicBezTo>
                  <a:lnTo>
                    <a:pt x="2284" y="77635"/>
                  </a:lnTo>
                  <a:cubicBezTo>
                    <a:pt x="2284" y="77701"/>
                    <a:pt x="2414" y="77831"/>
                    <a:pt x="2414" y="77962"/>
                  </a:cubicBezTo>
                  <a:cubicBezTo>
                    <a:pt x="2545" y="78418"/>
                    <a:pt x="2675" y="78810"/>
                    <a:pt x="2806" y="79201"/>
                  </a:cubicBezTo>
                  <a:cubicBezTo>
                    <a:pt x="2936" y="79658"/>
                    <a:pt x="3067" y="80049"/>
                    <a:pt x="3197" y="80441"/>
                  </a:cubicBezTo>
                  <a:lnTo>
                    <a:pt x="3197" y="80571"/>
                  </a:lnTo>
                  <a:cubicBezTo>
                    <a:pt x="3262" y="80636"/>
                    <a:pt x="3328" y="80702"/>
                    <a:pt x="3328" y="80767"/>
                  </a:cubicBezTo>
                  <a:cubicBezTo>
                    <a:pt x="3458" y="81158"/>
                    <a:pt x="3589" y="81550"/>
                    <a:pt x="3784" y="81941"/>
                  </a:cubicBezTo>
                  <a:lnTo>
                    <a:pt x="3784" y="82137"/>
                  </a:lnTo>
                  <a:cubicBezTo>
                    <a:pt x="3980" y="82528"/>
                    <a:pt x="4110" y="82920"/>
                    <a:pt x="4306" y="83376"/>
                  </a:cubicBezTo>
                  <a:cubicBezTo>
                    <a:pt x="4502" y="83833"/>
                    <a:pt x="4763" y="84355"/>
                    <a:pt x="4893" y="84681"/>
                  </a:cubicBezTo>
                  <a:cubicBezTo>
                    <a:pt x="5089" y="85073"/>
                    <a:pt x="5220" y="85464"/>
                    <a:pt x="5415" y="85856"/>
                  </a:cubicBezTo>
                  <a:cubicBezTo>
                    <a:pt x="5546" y="86051"/>
                    <a:pt x="5611" y="86312"/>
                    <a:pt x="5741" y="86508"/>
                  </a:cubicBezTo>
                  <a:cubicBezTo>
                    <a:pt x="6002" y="86965"/>
                    <a:pt x="6198" y="87421"/>
                    <a:pt x="6459" y="87878"/>
                  </a:cubicBezTo>
                  <a:cubicBezTo>
                    <a:pt x="6720" y="88400"/>
                    <a:pt x="6981" y="88922"/>
                    <a:pt x="7307" y="89379"/>
                  </a:cubicBezTo>
                  <a:lnTo>
                    <a:pt x="7372" y="89509"/>
                  </a:lnTo>
                  <a:cubicBezTo>
                    <a:pt x="7568" y="89835"/>
                    <a:pt x="7764" y="90227"/>
                    <a:pt x="7960" y="90553"/>
                  </a:cubicBezTo>
                  <a:cubicBezTo>
                    <a:pt x="8416" y="91336"/>
                    <a:pt x="8873" y="92119"/>
                    <a:pt x="9395" y="92901"/>
                  </a:cubicBezTo>
                  <a:cubicBezTo>
                    <a:pt x="9591" y="93228"/>
                    <a:pt x="9786" y="93489"/>
                    <a:pt x="9982" y="93815"/>
                  </a:cubicBezTo>
                  <a:cubicBezTo>
                    <a:pt x="10700" y="94924"/>
                    <a:pt x="11483" y="95968"/>
                    <a:pt x="12265" y="97077"/>
                  </a:cubicBezTo>
                  <a:cubicBezTo>
                    <a:pt x="12592" y="97468"/>
                    <a:pt x="12918" y="97925"/>
                    <a:pt x="13244" y="98316"/>
                  </a:cubicBezTo>
                  <a:lnTo>
                    <a:pt x="13309" y="98382"/>
                  </a:lnTo>
                  <a:cubicBezTo>
                    <a:pt x="13635" y="98838"/>
                    <a:pt x="14027" y="99295"/>
                    <a:pt x="14353" y="99686"/>
                  </a:cubicBezTo>
                  <a:cubicBezTo>
                    <a:pt x="14679" y="100078"/>
                    <a:pt x="15005" y="100404"/>
                    <a:pt x="15332" y="100795"/>
                  </a:cubicBezTo>
                  <a:cubicBezTo>
                    <a:pt x="15593" y="101187"/>
                    <a:pt x="15919" y="101513"/>
                    <a:pt x="16245" y="101905"/>
                  </a:cubicBezTo>
                  <a:lnTo>
                    <a:pt x="16376" y="101970"/>
                  </a:lnTo>
                  <a:cubicBezTo>
                    <a:pt x="16571" y="102231"/>
                    <a:pt x="16702" y="102361"/>
                    <a:pt x="16963" y="102622"/>
                  </a:cubicBezTo>
                  <a:cubicBezTo>
                    <a:pt x="17158" y="102883"/>
                    <a:pt x="17354" y="103079"/>
                    <a:pt x="17615" y="103405"/>
                  </a:cubicBezTo>
                  <a:cubicBezTo>
                    <a:pt x="17941" y="103731"/>
                    <a:pt x="18267" y="103992"/>
                    <a:pt x="18594" y="104318"/>
                  </a:cubicBezTo>
                  <a:cubicBezTo>
                    <a:pt x="18920" y="104645"/>
                    <a:pt x="19181" y="104906"/>
                    <a:pt x="19507" y="105297"/>
                  </a:cubicBezTo>
                  <a:cubicBezTo>
                    <a:pt x="19898" y="105688"/>
                    <a:pt x="20290" y="106015"/>
                    <a:pt x="20681" y="106406"/>
                  </a:cubicBezTo>
                  <a:lnTo>
                    <a:pt x="20747" y="106406"/>
                  </a:lnTo>
                  <a:lnTo>
                    <a:pt x="20877" y="106602"/>
                  </a:lnTo>
                  <a:cubicBezTo>
                    <a:pt x="21464" y="107124"/>
                    <a:pt x="22051" y="107646"/>
                    <a:pt x="22639" y="108168"/>
                  </a:cubicBezTo>
                  <a:cubicBezTo>
                    <a:pt x="23030" y="108494"/>
                    <a:pt x="23487" y="108885"/>
                    <a:pt x="23943" y="109277"/>
                  </a:cubicBezTo>
                  <a:lnTo>
                    <a:pt x="24009" y="109342"/>
                  </a:lnTo>
                  <a:cubicBezTo>
                    <a:pt x="24465" y="109668"/>
                    <a:pt x="24857" y="109994"/>
                    <a:pt x="25248" y="110386"/>
                  </a:cubicBezTo>
                  <a:lnTo>
                    <a:pt x="26488" y="111299"/>
                  </a:lnTo>
                  <a:cubicBezTo>
                    <a:pt x="27532" y="112082"/>
                    <a:pt x="28575" y="112865"/>
                    <a:pt x="29619" y="113582"/>
                  </a:cubicBezTo>
                  <a:cubicBezTo>
                    <a:pt x="30533" y="114235"/>
                    <a:pt x="31446" y="114887"/>
                    <a:pt x="32424" y="115474"/>
                  </a:cubicBezTo>
                  <a:cubicBezTo>
                    <a:pt x="33403" y="116127"/>
                    <a:pt x="34382" y="116714"/>
                    <a:pt x="35426" y="117366"/>
                  </a:cubicBezTo>
                  <a:lnTo>
                    <a:pt x="36013" y="117693"/>
                  </a:lnTo>
                  <a:lnTo>
                    <a:pt x="36208" y="117758"/>
                  </a:lnTo>
                  <a:lnTo>
                    <a:pt x="131197" y="117758"/>
                  </a:lnTo>
                  <a:lnTo>
                    <a:pt x="131393" y="117693"/>
                  </a:lnTo>
                  <a:cubicBezTo>
                    <a:pt x="132828" y="116779"/>
                    <a:pt x="134198" y="115866"/>
                    <a:pt x="135503" y="114887"/>
                  </a:cubicBezTo>
                  <a:cubicBezTo>
                    <a:pt x="135895" y="114626"/>
                    <a:pt x="136286" y="114365"/>
                    <a:pt x="136677" y="114104"/>
                  </a:cubicBezTo>
                  <a:lnTo>
                    <a:pt x="137134" y="113713"/>
                  </a:lnTo>
                  <a:lnTo>
                    <a:pt x="137330" y="113582"/>
                  </a:lnTo>
                  <a:lnTo>
                    <a:pt x="137526" y="113387"/>
                  </a:lnTo>
                  <a:cubicBezTo>
                    <a:pt x="137982" y="113061"/>
                    <a:pt x="138374" y="112734"/>
                    <a:pt x="138830" y="112408"/>
                  </a:cubicBezTo>
                  <a:cubicBezTo>
                    <a:pt x="139352" y="111951"/>
                    <a:pt x="139874" y="111495"/>
                    <a:pt x="140461" y="111038"/>
                  </a:cubicBezTo>
                  <a:cubicBezTo>
                    <a:pt x="140983" y="110581"/>
                    <a:pt x="141570" y="110060"/>
                    <a:pt x="142027" y="109668"/>
                  </a:cubicBezTo>
                  <a:cubicBezTo>
                    <a:pt x="142484" y="109277"/>
                    <a:pt x="142810" y="108885"/>
                    <a:pt x="143332" y="108429"/>
                  </a:cubicBezTo>
                  <a:cubicBezTo>
                    <a:pt x="143789" y="107972"/>
                    <a:pt x="144310" y="107515"/>
                    <a:pt x="144767" y="106993"/>
                  </a:cubicBezTo>
                  <a:cubicBezTo>
                    <a:pt x="144963" y="106798"/>
                    <a:pt x="145093" y="106602"/>
                    <a:pt x="145289" y="106471"/>
                  </a:cubicBezTo>
                  <a:cubicBezTo>
                    <a:pt x="145681" y="106080"/>
                    <a:pt x="146007" y="105688"/>
                    <a:pt x="146398" y="105232"/>
                  </a:cubicBezTo>
                  <a:cubicBezTo>
                    <a:pt x="146790" y="104840"/>
                    <a:pt x="147181" y="104384"/>
                    <a:pt x="147507" y="103927"/>
                  </a:cubicBezTo>
                  <a:cubicBezTo>
                    <a:pt x="148029" y="103405"/>
                    <a:pt x="148486" y="102818"/>
                    <a:pt x="148942" y="102166"/>
                  </a:cubicBezTo>
                  <a:lnTo>
                    <a:pt x="149008" y="102166"/>
                  </a:lnTo>
                  <a:lnTo>
                    <a:pt x="149073" y="102100"/>
                  </a:lnTo>
                  <a:cubicBezTo>
                    <a:pt x="149856" y="101056"/>
                    <a:pt x="150639" y="100013"/>
                    <a:pt x="151422" y="98904"/>
                  </a:cubicBezTo>
                  <a:cubicBezTo>
                    <a:pt x="151748" y="98382"/>
                    <a:pt x="152074" y="97860"/>
                    <a:pt x="152400" y="97338"/>
                  </a:cubicBezTo>
                  <a:lnTo>
                    <a:pt x="152531" y="97207"/>
                  </a:lnTo>
                  <a:cubicBezTo>
                    <a:pt x="152792" y="96816"/>
                    <a:pt x="153053" y="96359"/>
                    <a:pt x="153314" y="95903"/>
                  </a:cubicBezTo>
                  <a:cubicBezTo>
                    <a:pt x="153509" y="95642"/>
                    <a:pt x="153640" y="95381"/>
                    <a:pt x="153770" y="95120"/>
                  </a:cubicBezTo>
                  <a:cubicBezTo>
                    <a:pt x="153966" y="94859"/>
                    <a:pt x="154162" y="94467"/>
                    <a:pt x="154292" y="94272"/>
                  </a:cubicBezTo>
                  <a:cubicBezTo>
                    <a:pt x="154357" y="94141"/>
                    <a:pt x="154423" y="93945"/>
                    <a:pt x="154553" y="93815"/>
                  </a:cubicBezTo>
                  <a:cubicBezTo>
                    <a:pt x="154684" y="93489"/>
                    <a:pt x="154879" y="93162"/>
                    <a:pt x="155075" y="92771"/>
                  </a:cubicBezTo>
                  <a:lnTo>
                    <a:pt x="155140" y="92575"/>
                  </a:lnTo>
                  <a:lnTo>
                    <a:pt x="155271" y="92445"/>
                  </a:lnTo>
                  <a:cubicBezTo>
                    <a:pt x="155336" y="92249"/>
                    <a:pt x="155401" y="92119"/>
                    <a:pt x="155466" y="91923"/>
                  </a:cubicBezTo>
                  <a:cubicBezTo>
                    <a:pt x="155597" y="91792"/>
                    <a:pt x="155662" y="91662"/>
                    <a:pt x="155727" y="91466"/>
                  </a:cubicBezTo>
                  <a:cubicBezTo>
                    <a:pt x="155858" y="91205"/>
                    <a:pt x="155988" y="90944"/>
                    <a:pt x="156119" y="90683"/>
                  </a:cubicBezTo>
                  <a:lnTo>
                    <a:pt x="156119" y="90553"/>
                  </a:lnTo>
                  <a:cubicBezTo>
                    <a:pt x="156249" y="90227"/>
                    <a:pt x="156445" y="89835"/>
                    <a:pt x="156641" y="89444"/>
                  </a:cubicBezTo>
                  <a:cubicBezTo>
                    <a:pt x="156771" y="88987"/>
                    <a:pt x="156967" y="88661"/>
                    <a:pt x="157163" y="88204"/>
                  </a:cubicBezTo>
                  <a:cubicBezTo>
                    <a:pt x="157358" y="87682"/>
                    <a:pt x="157554" y="87160"/>
                    <a:pt x="157750" y="86638"/>
                  </a:cubicBezTo>
                  <a:cubicBezTo>
                    <a:pt x="157815" y="86378"/>
                    <a:pt x="157880" y="86117"/>
                    <a:pt x="158011" y="85856"/>
                  </a:cubicBezTo>
                  <a:cubicBezTo>
                    <a:pt x="158011" y="85790"/>
                    <a:pt x="158076" y="85660"/>
                    <a:pt x="158076" y="85595"/>
                  </a:cubicBezTo>
                  <a:cubicBezTo>
                    <a:pt x="158141" y="85529"/>
                    <a:pt x="158141" y="85464"/>
                    <a:pt x="158141" y="85399"/>
                  </a:cubicBezTo>
                  <a:cubicBezTo>
                    <a:pt x="158272" y="85073"/>
                    <a:pt x="158402" y="84812"/>
                    <a:pt x="158467" y="84486"/>
                  </a:cubicBezTo>
                  <a:lnTo>
                    <a:pt x="158728" y="83637"/>
                  </a:lnTo>
                  <a:cubicBezTo>
                    <a:pt x="158859" y="83181"/>
                    <a:pt x="158989" y="82724"/>
                    <a:pt x="159120" y="82333"/>
                  </a:cubicBezTo>
                  <a:cubicBezTo>
                    <a:pt x="159185" y="81941"/>
                    <a:pt x="159316" y="81550"/>
                    <a:pt x="159381" y="81158"/>
                  </a:cubicBezTo>
                  <a:cubicBezTo>
                    <a:pt x="159446" y="81028"/>
                    <a:pt x="159446" y="80897"/>
                    <a:pt x="159511" y="80767"/>
                  </a:cubicBezTo>
                  <a:cubicBezTo>
                    <a:pt x="159577" y="80310"/>
                    <a:pt x="159707" y="79788"/>
                    <a:pt x="159838" y="79332"/>
                  </a:cubicBezTo>
                  <a:cubicBezTo>
                    <a:pt x="159903" y="79005"/>
                    <a:pt x="159903" y="78679"/>
                    <a:pt x="160033" y="78353"/>
                  </a:cubicBezTo>
                  <a:cubicBezTo>
                    <a:pt x="160098" y="78092"/>
                    <a:pt x="160164" y="77766"/>
                    <a:pt x="160164" y="77440"/>
                  </a:cubicBezTo>
                  <a:cubicBezTo>
                    <a:pt x="160294" y="76918"/>
                    <a:pt x="160359" y="76461"/>
                    <a:pt x="160425" y="75939"/>
                  </a:cubicBezTo>
                  <a:cubicBezTo>
                    <a:pt x="160490" y="75417"/>
                    <a:pt x="160555" y="74895"/>
                    <a:pt x="160620" y="74373"/>
                  </a:cubicBezTo>
                  <a:lnTo>
                    <a:pt x="160686" y="73721"/>
                  </a:lnTo>
                  <a:lnTo>
                    <a:pt x="160686" y="73591"/>
                  </a:lnTo>
                  <a:cubicBezTo>
                    <a:pt x="160816" y="72808"/>
                    <a:pt x="160881" y="71960"/>
                    <a:pt x="160881" y="71177"/>
                  </a:cubicBezTo>
                  <a:cubicBezTo>
                    <a:pt x="160947" y="70655"/>
                    <a:pt x="160947" y="70198"/>
                    <a:pt x="160947" y="69676"/>
                  </a:cubicBezTo>
                  <a:cubicBezTo>
                    <a:pt x="160947" y="68698"/>
                    <a:pt x="160947" y="67654"/>
                    <a:pt x="160947" y="66479"/>
                  </a:cubicBezTo>
                  <a:cubicBezTo>
                    <a:pt x="160947" y="66153"/>
                    <a:pt x="160947" y="65827"/>
                    <a:pt x="160947" y="65501"/>
                  </a:cubicBezTo>
                  <a:cubicBezTo>
                    <a:pt x="160816" y="63217"/>
                    <a:pt x="160555" y="60934"/>
                    <a:pt x="160164" y="58651"/>
                  </a:cubicBezTo>
                  <a:cubicBezTo>
                    <a:pt x="160098" y="58520"/>
                    <a:pt x="160098" y="58324"/>
                    <a:pt x="160033" y="58129"/>
                  </a:cubicBezTo>
                  <a:cubicBezTo>
                    <a:pt x="159968" y="57672"/>
                    <a:pt x="159838" y="57150"/>
                    <a:pt x="159772" y="56693"/>
                  </a:cubicBezTo>
                  <a:cubicBezTo>
                    <a:pt x="159707" y="56498"/>
                    <a:pt x="159642" y="56302"/>
                    <a:pt x="159642" y="56172"/>
                  </a:cubicBezTo>
                  <a:cubicBezTo>
                    <a:pt x="159511" y="55715"/>
                    <a:pt x="159446" y="55323"/>
                    <a:pt x="159316" y="54932"/>
                  </a:cubicBezTo>
                  <a:cubicBezTo>
                    <a:pt x="159055" y="53823"/>
                    <a:pt x="158728" y="52779"/>
                    <a:pt x="158402" y="51670"/>
                  </a:cubicBezTo>
                  <a:cubicBezTo>
                    <a:pt x="158207" y="51083"/>
                    <a:pt x="158076" y="50561"/>
                    <a:pt x="157880" y="50039"/>
                  </a:cubicBezTo>
                  <a:cubicBezTo>
                    <a:pt x="157685" y="49517"/>
                    <a:pt x="157489" y="48995"/>
                    <a:pt x="157293" y="48473"/>
                  </a:cubicBezTo>
                  <a:cubicBezTo>
                    <a:pt x="157097" y="47951"/>
                    <a:pt x="156902" y="47429"/>
                    <a:pt x="156641" y="46907"/>
                  </a:cubicBezTo>
                  <a:cubicBezTo>
                    <a:pt x="156510" y="46516"/>
                    <a:pt x="156315" y="46125"/>
                    <a:pt x="156184" y="45798"/>
                  </a:cubicBezTo>
                  <a:cubicBezTo>
                    <a:pt x="156119" y="45603"/>
                    <a:pt x="156054" y="45407"/>
                    <a:pt x="155923" y="45276"/>
                  </a:cubicBezTo>
                  <a:cubicBezTo>
                    <a:pt x="155793" y="44885"/>
                    <a:pt x="155597" y="44494"/>
                    <a:pt x="155401" y="44167"/>
                  </a:cubicBezTo>
                  <a:cubicBezTo>
                    <a:pt x="155336" y="43972"/>
                    <a:pt x="155271" y="43841"/>
                    <a:pt x="155206" y="43711"/>
                  </a:cubicBezTo>
                  <a:cubicBezTo>
                    <a:pt x="155010" y="43319"/>
                    <a:pt x="154879" y="42993"/>
                    <a:pt x="154684" y="42602"/>
                  </a:cubicBezTo>
                  <a:cubicBezTo>
                    <a:pt x="154553" y="42406"/>
                    <a:pt x="154423" y="42210"/>
                    <a:pt x="154357" y="42014"/>
                  </a:cubicBezTo>
                  <a:cubicBezTo>
                    <a:pt x="154227" y="41819"/>
                    <a:pt x="154162" y="41623"/>
                    <a:pt x="154031" y="41427"/>
                  </a:cubicBezTo>
                  <a:cubicBezTo>
                    <a:pt x="153966" y="41232"/>
                    <a:pt x="153835" y="41036"/>
                    <a:pt x="153705" y="40840"/>
                  </a:cubicBezTo>
                  <a:cubicBezTo>
                    <a:pt x="153509" y="40383"/>
                    <a:pt x="153248" y="39992"/>
                    <a:pt x="152987" y="39535"/>
                  </a:cubicBezTo>
                  <a:cubicBezTo>
                    <a:pt x="152857" y="39340"/>
                    <a:pt x="152726" y="39144"/>
                    <a:pt x="152596" y="38883"/>
                  </a:cubicBezTo>
                  <a:cubicBezTo>
                    <a:pt x="152400" y="38492"/>
                    <a:pt x="152139" y="38100"/>
                    <a:pt x="151944" y="37774"/>
                  </a:cubicBezTo>
                  <a:cubicBezTo>
                    <a:pt x="151683" y="37448"/>
                    <a:pt x="151487" y="37122"/>
                    <a:pt x="151291" y="36730"/>
                  </a:cubicBezTo>
                  <a:lnTo>
                    <a:pt x="150965" y="36273"/>
                  </a:lnTo>
                  <a:cubicBezTo>
                    <a:pt x="150639" y="35817"/>
                    <a:pt x="150378" y="35491"/>
                    <a:pt x="150052" y="34969"/>
                  </a:cubicBezTo>
                  <a:cubicBezTo>
                    <a:pt x="149725" y="34512"/>
                    <a:pt x="149399" y="34055"/>
                    <a:pt x="149073" y="33599"/>
                  </a:cubicBezTo>
                  <a:lnTo>
                    <a:pt x="148747" y="33142"/>
                  </a:lnTo>
                  <a:cubicBezTo>
                    <a:pt x="148551" y="32881"/>
                    <a:pt x="148355" y="32685"/>
                    <a:pt x="148160" y="32424"/>
                  </a:cubicBezTo>
                  <a:lnTo>
                    <a:pt x="147964" y="32098"/>
                  </a:lnTo>
                  <a:cubicBezTo>
                    <a:pt x="147638" y="31772"/>
                    <a:pt x="147377" y="31380"/>
                    <a:pt x="147051" y="31054"/>
                  </a:cubicBezTo>
                  <a:lnTo>
                    <a:pt x="146659" y="30532"/>
                  </a:lnTo>
                  <a:cubicBezTo>
                    <a:pt x="146398" y="30206"/>
                    <a:pt x="146137" y="29945"/>
                    <a:pt x="145746" y="29488"/>
                  </a:cubicBezTo>
                  <a:cubicBezTo>
                    <a:pt x="145420" y="29032"/>
                    <a:pt x="145028" y="28640"/>
                    <a:pt x="144637" y="28184"/>
                  </a:cubicBezTo>
                  <a:lnTo>
                    <a:pt x="144376" y="27923"/>
                  </a:lnTo>
                  <a:cubicBezTo>
                    <a:pt x="144115" y="27597"/>
                    <a:pt x="143789" y="27270"/>
                    <a:pt x="143528" y="26944"/>
                  </a:cubicBezTo>
                  <a:lnTo>
                    <a:pt x="143397" y="26814"/>
                  </a:lnTo>
                  <a:lnTo>
                    <a:pt x="140918" y="24400"/>
                  </a:lnTo>
                  <a:lnTo>
                    <a:pt x="140722" y="24204"/>
                  </a:lnTo>
                  <a:cubicBezTo>
                    <a:pt x="140331" y="23813"/>
                    <a:pt x="139874" y="23421"/>
                    <a:pt x="139483" y="23030"/>
                  </a:cubicBezTo>
                  <a:cubicBezTo>
                    <a:pt x="139222" y="22769"/>
                    <a:pt x="138961" y="22573"/>
                    <a:pt x="138700" y="22312"/>
                  </a:cubicBezTo>
                  <a:lnTo>
                    <a:pt x="138113" y="21855"/>
                  </a:lnTo>
                  <a:cubicBezTo>
                    <a:pt x="137656" y="21464"/>
                    <a:pt x="137199" y="21073"/>
                    <a:pt x="136743" y="20681"/>
                  </a:cubicBezTo>
                  <a:lnTo>
                    <a:pt x="135307" y="19507"/>
                  </a:lnTo>
                  <a:cubicBezTo>
                    <a:pt x="134851" y="19115"/>
                    <a:pt x="134264" y="18659"/>
                    <a:pt x="133872" y="18398"/>
                  </a:cubicBezTo>
                  <a:cubicBezTo>
                    <a:pt x="133481" y="18072"/>
                    <a:pt x="133089" y="17745"/>
                    <a:pt x="132698" y="17484"/>
                  </a:cubicBezTo>
                  <a:lnTo>
                    <a:pt x="132111" y="17093"/>
                  </a:lnTo>
                  <a:lnTo>
                    <a:pt x="130936" y="16245"/>
                  </a:lnTo>
                  <a:cubicBezTo>
                    <a:pt x="130219" y="15723"/>
                    <a:pt x="129436" y="15201"/>
                    <a:pt x="128653" y="14744"/>
                  </a:cubicBezTo>
                  <a:lnTo>
                    <a:pt x="128588" y="14744"/>
                  </a:lnTo>
                  <a:cubicBezTo>
                    <a:pt x="128196" y="14483"/>
                    <a:pt x="127805" y="14222"/>
                    <a:pt x="127413" y="13961"/>
                  </a:cubicBezTo>
                  <a:lnTo>
                    <a:pt x="127348" y="13896"/>
                  </a:lnTo>
                  <a:lnTo>
                    <a:pt x="127218" y="13831"/>
                  </a:lnTo>
                  <a:lnTo>
                    <a:pt x="127022" y="13700"/>
                  </a:lnTo>
                  <a:lnTo>
                    <a:pt x="126631" y="13505"/>
                  </a:lnTo>
                  <a:cubicBezTo>
                    <a:pt x="126304" y="13309"/>
                    <a:pt x="125978" y="13113"/>
                    <a:pt x="125652" y="12918"/>
                  </a:cubicBezTo>
                  <a:cubicBezTo>
                    <a:pt x="125130" y="12591"/>
                    <a:pt x="124543" y="12265"/>
                    <a:pt x="124021" y="11939"/>
                  </a:cubicBezTo>
                  <a:cubicBezTo>
                    <a:pt x="123564" y="11678"/>
                    <a:pt x="123108" y="11482"/>
                    <a:pt x="122651" y="11221"/>
                  </a:cubicBezTo>
                  <a:cubicBezTo>
                    <a:pt x="122325" y="11026"/>
                    <a:pt x="121999" y="10830"/>
                    <a:pt x="121672" y="10699"/>
                  </a:cubicBezTo>
                  <a:lnTo>
                    <a:pt x="121477" y="10569"/>
                  </a:lnTo>
                  <a:lnTo>
                    <a:pt x="121346" y="10504"/>
                  </a:lnTo>
                  <a:lnTo>
                    <a:pt x="120563" y="10112"/>
                  </a:lnTo>
                  <a:cubicBezTo>
                    <a:pt x="120498" y="10047"/>
                    <a:pt x="120368" y="9982"/>
                    <a:pt x="120237" y="9982"/>
                  </a:cubicBezTo>
                  <a:lnTo>
                    <a:pt x="118802" y="9264"/>
                  </a:lnTo>
                  <a:lnTo>
                    <a:pt x="118606" y="9134"/>
                  </a:lnTo>
                  <a:lnTo>
                    <a:pt x="117888" y="8807"/>
                  </a:lnTo>
                  <a:lnTo>
                    <a:pt x="116649" y="8286"/>
                  </a:lnTo>
                  <a:lnTo>
                    <a:pt x="116518" y="8220"/>
                  </a:lnTo>
                  <a:lnTo>
                    <a:pt x="115475" y="7698"/>
                  </a:lnTo>
                  <a:lnTo>
                    <a:pt x="115279" y="7633"/>
                  </a:lnTo>
                  <a:lnTo>
                    <a:pt x="113778" y="7046"/>
                  </a:lnTo>
                  <a:lnTo>
                    <a:pt x="112213" y="6394"/>
                  </a:lnTo>
                  <a:lnTo>
                    <a:pt x="111364" y="6067"/>
                  </a:lnTo>
                  <a:cubicBezTo>
                    <a:pt x="110843" y="5872"/>
                    <a:pt x="110386" y="5741"/>
                    <a:pt x="109733" y="5480"/>
                  </a:cubicBezTo>
                  <a:cubicBezTo>
                    <a:pt x="109081" y="5285"/>
                    <a:pt x="108494" y="5024"/>
                    <a:pt x="107776" y="4828"/>
                  </a:cubicBezTo>
                  <a:cubicBezTo>
                    <a:pt x="107124" y="4567"/>
                    <a:pt x="106471" y="4436"/>
                    <a:pt x="105754" y="4175"/>
                  </a:cubicBezTo>
                  <a:cubicBezTo>
                    <a:pt x="104971" y="3914"/>
                    <a:pt x="104188" y="3719"/>
                    <a:pt x="103470" y="3523"/>
                  </a:cubicBezTo>
                  <a:cubicBezTo>
                    <a:pt x="102818" y="3327"/>
                    <a:pt x="102231" y="3132"/>
                    <a:pt x="101644" y="3001"/>
                  </a:cubicBezTo>
                  <a:lnTo>
                    <a:pt x="101513" y="3001"/>
                  </a:lnTo>
                  <a:lnTo>
                    <a:pt x="99687" y="2544"/>
                  </a:lnTo>
                  <a:lnTo>
                    <a:pt x="97403" y="2023"/>
                  </a:lnTo>
                  <a:cubicBezTo>
                    <a:pt x="97012" y="1957"/>
                    <a:pt x="96555" y="1827"/>
                    <a:pt x="96098" y="1762"/>
                  </a:cubicBezTo>
                  <a:lnTo>
                    <a:pt x="95707" y="1696"/>
                  </a:lnTo>
                  <a:lnTo>
                    <a:pt x="95316" y="1631"/>
                  </a:lnTo>
                  <a:lnTo>
                    <a:pt x="94076" y="1370"/>
                  </a:lnTo>
                  <a:lnTo>
                    <a:pt x="92380" y="1109"/>
                  </a:lnTo>
                  <a:lnTo>
                    <a:pt x="92119" y="1109"/>
                  </a:lnTo>
                  <a:lnTo>
                    <a:pt x="90683" y="913"/>
                  </a:lnTo>
                  <a:lnTo>
                    <a:pt x="88987" y="652"/>
                  </a:lnTo>
                  <a:lnTo>
                    <a:pt x="87878" y="522"/>
                  </a:lnTo>
                  <a:cubicBezTo>
                    <a:pt x="86769" y="392"/>
                    <a:pt x="85725" y="261"/>
                    <a:pt x="84616" y="196"/>
                  </a:cubicBezTo>
                  <a:lnTo>
                    <a:pt x="84420" y="196"/>
                  </a:lnTo>
                  <a:cubicBezTo>
                    <a:pt x="83768" y="131"/>
                    <a:pt x="83050" y="65"/>
                    <a:pt x="82398" y="65"/>
                  </a:cubicBezTo>
                  <a:cubicBezTo>
                    <a:pt x="81941" y="0"/>
                    <a:pt x="81485" y="0"/>
                    <a:pt x="81093" y="0"/>
                  </a:cubicBezTo>
                  <a:close/>
                </a:path>
              </a:pathLst>
            </a:custGeom>
            <a:solidFill>
              <a:srgbClr val="BCD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2430819" y="3496466"/>
              <a:ext cx="1111808" cy="1195695"/>
            </a:xfrm>
            <a:custGeom>
              <a:avLst/>
              <a:gdLst/>
              <a:ahLst/>
              <a:cxnLst/>
              <a:rect l="l" t="t" r="r" b="b"/>
              <a:pathLst>
                <a:path w="57869" h="82790" extrusionOk="0">
                  <a:moveTo>
                    <a:pt x="57869" y="0"/>
                  </a:moveTo>
                  <a:lnTo>
                    <a:pt x="57869" y="0"/>
                  </a:lnTo>
                  <a:cubicBezTo>
                    <a:pt x="50692" y="1436"/>
                    <a:pt x="43712" y="3784"/>
                    <a:pt x="37122" y="6981"/>
                  </a:cubicBezTo>
                  <a:cubicBezTo>
                    <a:pt x="19834" y="21790"/>
                    <a:pt x="8156" y="40318"/>
                    <a:pt x="784" y="55389"/>
                  </a:cubicBezTo>
                  <a:cubicBezTo>
                    <a:pt x="1" y="64783"/>
                    <a:pt x="1632" y="74243"/>
                    <a:pt x="5546" y="82790"/>
                  </a:cubicBezTo>
                  <a:cubicBezTo>
                    <a:pt x="14876" y="43907"/>
                    <a:pt x="43059" y="13701"/>
                    <a:pt x="57869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679008" y="3468230"/>
              <a:ext cx="1294788" cy="1668658"/>
            </a:xfrm>
            <a:custGeom>
              <a:avLst/>
              <a:gdLst/>
              <a:ahLst/>
              <a:cxnLst/>
              <a:rect l="l" t="t" r="r" b="b"/>
              <a:pathLst>
                <a:path w="67393" h="115538" extrusionOk="0">
                  <a:moveTo>
                    <a:pt x="63816" y="0"/>
                  </a:moveTo>
                  <a:cubicBezTo>
                    <a:pt x="61254" y="0"/>
                    <a:pt x="58713" y="101"/>
                    <a:pt x="56172" y="324"/>
                  </a:cubicBezTo>
                  <a:cubicBezTo>
                    <a:pt x="41623" y="12328"/>
                    <a:pt x="12787" y="42078"/>
                    <a:pt x="0" y="97140"/>
                  </a:cubicBezTo>
                  <a:cubicBezTo>
                    <a:pt x="5546" y="104382"/>
                    <a:pt x="12396" y="110645"/>
                    <a:pt x="20159" y="115538"/>
                  </a:cubicBezTo>
                  <a:cubicBezTo>
                    <a:pt x="23356" y="88398"/>
                    <a:pt x="33925" y="30856"/>
                    <a:pt x="67393" y="63"/>
                  </a:cubicBezTo>
                  <a:cubicBezTo>
                    <a:pt x="66195" y="22"/>
                    <a:pt x="65003" y="0"/>
                    <a:pt x="63816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322015" y="3471970"/>
              <a:ext cx="889942" cy="1697904"/>
            </a:xfrm>
            <a:custGeom>
              <a:avLst/>
              <a:gdLst/>
              <a:ahLst/>
              <a:cxnLst/>
              <a:rect l="l" t="t" r="r" b="b"/>
              <a:pathLst>
                <a:path w="46321" h="117563" extrusionOk="0">
                  <a:moveTo>
                    <a:pt x="38753" y="0"/>
                  </a:moveTo>
                  <a:cubicBezTo>
                    <a:pt x="33273" y="9003"/>
                    <a:pt x="28380" y="18332"/>
                    <a:pt x="23943" y="27857"/>
                  </a:cubicBezTo>
                  <a:cubicBezTo>
                    <a:pt x="23552" y="28706"/>
                    <a:pt x="23095" y="29619"/>
                    <a:pt x="22769" y="30467"/>
                  </a:cubicBezTo>
                  <a:cubicBezTo>
                    <a:pt x="22378" y="31315"/>
                    <a:pt x="21921" y="32294"/>
                    <a:pt x="21595" y="33077"/>
                  </a:cubicBezTo>
                  <a:cubicBezTo>
                    <a:pt x="21203" y="33925"/>
                    <a:pt x="20877" y="34708"/>
                    <a:pt x="20551" y="35556"/>
                  </a:cubicBezTo>
                  <a:cubicBezTo>
                    <a:pt x="19377" y="38165"/>
                    <a:pt x="18267" y="40840"/>
                    <a:pt x="17158" y="43645"/>
                  </a:cubicBezTo>
                  <a:cubicBezTo>
                    <a:pt x="15854" y="46907"/>
                    <a:pt x="14549" y="50365"/>
                    <a:pt x="13309" y="53888"/>
                  </a:cubicBezTo>
                  <a:cubicBezTo>
                    <a:pt x="12983" y="54801"/>
                    <a:pt x="12657" y="55780"/>
                    <a:pt x="12396" y="56693"/>
                  </a:cubicBezTo>
                  <a:cubicBezTo>
                    <a:pt x="10830" y="61195"/>
                    <a:pt x="9395" y="65957"/>
                    <a:pt x="8025" y="70785"/>
                  </a:cubicBezTo>
                  <a:cubicBezTo>
                    <a:pt x="7829" y="71568"/>
                    <a:pt x="7568" y="72286"/>
                    <a:pt x="7372" y="73069"/>
                  </a:cubicBezTo>
                  <a:cubicBezTo>
                    <a:pt x="6851" y="75026"/>
                    <a:pt x="6329" y="77048"/>
                    <a:pt x="5872" y="79005"/>
                  </a:cubicBezTo>
                  <a:cubicBezTo>
                    <a:pt x="5350" y="81158"/>
                    <a:pt x="4828" y="83311"/>
                    <a:pt x="4371" y="85529"/>
                  </a:cubicBezTo>
                  <a:cubicBezTo>
                    <a:pt x="4241" y="86312"/>
                    <a:pt x="4045" y="87160"/>
                    <a:pt x="3915" y="87943"/>
                  </a:cubicBezTo>
                  <a:cubicBezTo>
                    <a:pt x="3719" y="88987"/>
                    <a:pt x="3523" y="90031"/>
                    <a:pt x="3328" y="91075"/>
                  </a:cubicBezTo>
                  <a:cubicBezTo>
                    <a:pt x="2740" y="93750"/>
                    <a:pt x="2349" y="96424"/>
                    <a:pt x="1958" y="99164"/>
                  </a:cubicBezTo>
                  <a:cubicBezTo>
                    <a:pt x="1240" y="103731"/>
                    <a:pt x="718" y="108363"/>
                    <a:pt x="327" y="112995"/>
                  </a:cubicBezTo>
                  <a:cubicBezTo>
                    <a:pt x="196" y="114496"/>
                    <a:pt x="66" y="115996"/>
                    <a:pt x="0" y="117432"/>
                  </a:cubicBezTo>
                  <a:lnTo>
                    <a:pt x="0" y="117562"/>
                  </a:lnTo>
                  <a:lnTo>
                    <a:pt x="27988" y="117562"/>
                  </a:lnTo>
                  <a:lnTo>
                    <a:pt x="27988" y="117432"/>
                  </a:lnTo>
                  <a:cubicBezTo>
                    <a:pt x="28053" y="115409"/>
                    <a:pt x="28053" y="113321"/>
                    <a:pt x="28119" y="111169"/>
                  </a:cubicBezTo>
                  <a:cubicBezTo>
                    <a:pt x="28249" y="108168"/>
                    <a:pt x="28380" y="105101"/>
                    <a:pt x="28510" y="101839"/>
                  </a:cubicBezTo>
                  <a:cubicBezTo>
                    <a:pt x="28510" y="101056"/>
                    <a:pt x="28575" y="100274"/>
                    <a:pt x="28575" y="99425"/>
                  </a:cubicBezTo>
                  <a:cubicBezTo>
                    <a:pt x="28836" y="94271"/>
                    <a:pt x="29162" y="88922"/>
                    <a:pt x="29554" y="83442"/>
                  </a:cubicBezTo>
                  <a:cubicBezTo>
                    <a:pt x="29684" y="82006"/>
                    <a:pt x="29750" y="80571"/>
                    <a:pt x="29880" y="79071"/>
                  </a:cubicBezTo>
                  <a:lnTo>
                    <a:pt x="30076" y="77048"/>
                  </a:lnTo>
                  <a:cubicBezTo>
                    <a:pt x="30141" y="76004"/>
                    <a:pt x="30206" y="75026"/>
                    <a:pt x="30337" y="73982"/>
                  </a:cubicBezTo>
                  <a:cubicBezTo>
                    <a:pt x="30402" y="73199"/>
                    <a:pt x="30467" y="72416"/>
                    <a:pt x="30533" y="71568"/>
                  </a:cubicBezTo>
                  <a:cubicBezTo>
                    <a:pt x="30989" y="67197"/>
                    <a:pt x="31446" y="62761"/>
                    <a:pt x="31968" y="58324"/>
                  </a:cubicBezTo>
                  <a:cubicBezTo>
                    <a:pt x="32098" y="57411"/>
                    <a:pt x="32229" y="56498"/>
                    <a:pt x="32359" y="55519"/>
                  </a:cubicBezTo>
                  <a:cubicBezTo>
                    <a:pt x="32816" y="51800"/>
                    <a:pt x="33338" y="48082"/>
                    <a:pt x="33990" y="44428"/>
                  </a:cubicBezTo>
                  <a:cubicBezTo>
                    <a:pt x="34186" y="43124"/>
                    <a:pt x="34447" y="41753"/>
                    <a:pt x="34643" y="40449"/>
                  </a:cubicBezTo>
                  <a:cubicBezTo>
                    <a:pt x="35099" y="37970"/>
                    <a:pt x="35556" y="35556"/>
                    <a:pt x="36078" y="33142"/>
                  </a:cubicBezTo>
                  <a:cubicBezTo>
                    <a:pt x="36274" y="32228"/>
                    <a:pt x="36469" y="31380"/>
                    <a:pt x="36600" y="30532"/>
                  </a:cubicBezTo>
                  <a:cubicBezTo>
                    <a:pt x="36796" y="29619"/>
                    <a:pt x="36991" y="28771"/>
                    <a:pt x="37252" y="27923"/>
                  </a:cubicBezTo>
                  <a:cubicBezTo>
                    <a:pt x="38622" y="21594"/>
                    <a:pt x="40449" y="15397"/>
                    <a:pt x="42732" y="9329"/>
                  </a:cubicBezTo>
                  <a:cubicBezTo>
                    <a:pt x="43450" y="7372"/>
                    <a:pt x="44233" y="5480"/>
                    <a:pt x="45081" y="3653"/>
                  </a:cubicBezTo>
                  <a:cubicBezTo>
                    <a:pt x="45472" y="2740"/>
                    <a:pt x="45864" y="1827"/>
                    <a:pt x="46321" y="979"/>
                  </a:cubicBezTo>
                  <a:cubicBezTo>
                    <a:pt x="45929" y="913"/>
                    <a:pt x="45407" y="848"/>
                    <a:pt x="45016" y="718"/>
                  </a:cubicBezTo>
                  <a:lnTo>
                    <a:pt x="43319" y="457"/>
                  </a:lnTo>
                  <a:lnTo>
                    <a:pt x="42210" y="326"/>
                  </a:lnTo>
                  <a:cubicBezTo>
                    <a:pt x="41101" y="196"/>
                    <a:pt x="40058" y="131"/>
                    <a:pt x="38948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081585" y="3500236"/>
              <a:ext cx="392338" cy="1669640"/>
            </a:xfrm>
            <a:custGeom>
              <a:avLst/>
              <a:gdLst/>
              <a:ahLst/>
              <a:cxnLst/>
              <a:rect l="l" t="t" r="r" b="b"/>
              <a:pathLst>
                <a:path w="20421" h="115606" extrusionOk="0">
                  <a:moveTo>
                    <a:pt x="12135" y="0"/>
                  </a:moveTo>
                  <a:cubicBezTo>
                    <a:pt x="10765" y="4763"/>
                    <a:pt x="8808" y="12461"/>
                    <a:pt x="6786" y="22443"/>
                  </a:cubicBezTo>
                  <a:cubicBezTo>
                    <a:pt x="6786" y="22638"/>
                    <a:pt x="6720" y="22769"/>
                    <a:pt x="6720" y="22899"/>
                  </a:cubicBezTo>
                  <a:cubicBezTo>
                    <a:pt x="6525" y="23878"/>
                    <a:pt x="6329" y="24922"/>
                    <a:pt x="6133" y="25900"/>
                  </a:cubicBezTo>
                  <a:cubicBezTo>
                    <a:pt x="6003" y="26814"/>
                    <a:pt x="5807" y="27727"/>
                    <a:pt x="5676" y="28575"/>
                  </a:cubicBezTo>
                  <a:cubicBezTo>
                    <a:pt x="5481" y="29423"/>
                    <a:pt x="5350" y="30271"/>
                    <a:pt x="5220" y="31185"/>
                  </a:cubicBezTo>
                  <a:cubicBezTo>
                    <a:pt x="5155" y="31576"/>
                    <a:pt x="5024" y="32033"/>
                    <a:pt x="4959" y="32424"/>
                  </a:cubicBezTo>
                  <a:cubicBezTo>
                    <a:pt x="4502" y="35230"/>
                    <a:pt x="4045" y="38100"/>
                    <a:pt x="3654" y="41167"/>
                  </a:cubicBezTo>
                  <a:cubicBezTo>
                    <a:pt x="3524" y="41884"/>
                    <a:pt x="3393" y="42732"/>
                    <a:pt x="3328" y="43515"/>
                  </a:cubicBezTo>
                  <a:cubicBezTo>
                    <a:pt x="2806" y="47169"/>
                    <a:pt x="2349" y="50887"/>
                    <a:pt x="1958" y="54802"/>
                  </a:cubicBezTo>
                  <a:cubicBezTo>
                    <a:pt x="1827" y="55650"/>
                    <a:pt x="1762" y="56563"/>
                    <a:pt x="1697" y="57476"/>
                  </a:cubicBezTo>
                  <a:cubicBezTo>
                    <a:pt x="1436" y="60217"/>
                    <a:pt x="1175" y="63022"/>
                    <a:pt x="979" y="65892"/>
                  </a:cubicBezTo>
                  <a:cubicBezTo>
                    <a:pt x="849" y="67067"/>
                    <a:pt x="783" y="68241"/>
                    <a:pt x="718" y="69415"/>
                  </a:cubicBezTo>
                  <a:cubicBezTo>
                    <a:pt x="523" y="71960"/>
                    <a:pt x="392" y="74504"/>
                    <a:pt x="327" y="77114"/>
                  </a:cubicBezTo>
                  <a:cubicBezTo>
                    <a:pt x="196" y="79267"/>
                    <a:pt x="131" y="81419"/>
                    <a:pt x="66" y="83638"/>
                  </a:cubicBezTo>
                  <a:cubicBezTo>
                    <a:pt x="1" y="84355"/>
                    <a:pt x="1" y="85203"/>
                    <a:pt x="1" y="85986"/>
                  </a:cubicBezTo>
                  <a:cubicBezTo>
                    <a:pt x="1" y="87030"/>
                    <a:pt x="1" y="88009"/>
                    <a:pt x="1" y="89052"/>
                  </a:cubicBezTo>
                  <a:lnTo>
                    <a:pt x="1" y="95185"/>
                  </a:lnTo>
                  <a:cubicBezTo>
                    <a:pt x="1" y="100535"/>
                    <a:pt x="196" y="106015"/>
                    <a:pt x="523" y="111625"/>
                  </a:cubicBezTo>
                  <a:cubicBezTo>
                    <a:pt x="588" y="112865"/>
                    <a:pt x="653" y="114170"/>
                    <a:pt x="718" y="115475"/>
                  </a:cubicBezTo>
                  <a:lnTo>
                    <a:pt x="718" y="115605"/>
                  </a:lnTo>
                  <a:lnTo>
                    <a:pt x="19246" y="115605"/>
                  </a:lnTo>
                  <a:lnTo>
                    <a:pt x="19246" y="115475"/>
                  </a:lnTo>
                  <a:cubicBezTo>
                    <a:pt x="19051" y="114300"/>
                    <a:pt x="18920" y="112930"/>
                    <a:pt x="18724" y="111495"/>
                  </a:cubicBezTo>
                  <a:cubicBezTo>
                    <a:pt x="18137" y="106732"/>
                    <a:pt x="17550" y="101383"/>
                    <a:pt x="17093" y="95576"/>
                  </a:cubicBezTo>
                  <a:cubicBezTo>
                    <a:pt x="16898" y="93554"/>
                    <a:pt x="16702" y="91532"/>
                    <a:pt x="16571" y="89379"/>
                  </a:cubicBezTo>
                  <a:cubicBezTo>
                    <a:pt x="16506" y="88270"/>
                    <a:pt x="16376" y="87095"/>
                    <a:pt x="16311" y="85921"/>
                  </a:cubicBezTo>
                  <a:cubicBezTo>
                    <a:pt x="16245" y="85203"/>
                    <a:pt x="16245" y="84355"/>
                    <a:pt x="16180" y="83572"/>
                  </a:cubicBezTo>
                  <a:cubicBezTo>
                    <a:pt x="16050" y="81354"/>
                    <a:pt x="15919" y="79201"/>
                    <a:pt x="15789" y="77048"/>
                  </a:cubicBezTo>
                  <a:cubicBezTo>
                    <a:pt x="15658" y="74178"/>
                    <a:pt x="15528" y="71307"/>
                    <a:pt x="15462" y="68371"/>
                  </a:cubicBezTo>
                  <a:cubicBezTo>
                    <a:pt x="15397" y="66219"/>
                    <a:pt x="15332" y="64000"/>
                    <a:pt x="15332" y="61848"/>
                  </a:cubicBezTo>
                  <a:lnTo>
                    <a:pt x="15332" y="57998"/>
                  </a:lnTo>
                  <a:lnTo>
                    <a:pt x="15332" y="55585"/>
                  </a:lnTo>
                  <a:cubicBezTo>
                    <a:pt x="15332" y="50170"/>
                    <a:pt x="15462" y="44689"/>
                    <a:pt x="15723" y="39209"/>
                  </a:cubicBezTo>
                  <a:cubicBezTo>
                    <a:pt x="15789" y="37187"/>
                    <a:pt x="15919" y="35164"/>
                    <a:pt x="16050" y="33142"/>
                  </a:cubicBezTo>
                  <a:cubicBezTo>
                    <a:pt x="16115" y="32490"/>
                    <a:pt x="16180" y="31772"/>
                    <a:pt x="16245" y="31120"/>
                  </a:cubicBezTo>
                  <a:cubicBezTo>
                    <a:pt x="16311" y="30271"/>
                    <a:pt x="16376" y="29358"/>
                    <a:pt x="16441" y="28510"/>
                  </a:cubicBezTo>
                  <a:cubicBezTo>
                    <a:pt x="16506" y="28053"/>
                    <a:pt x="16571" y="27662"/>
                    <a:pt x="16571" y="27205"/>
                  </a:cubicBezTo>
                  <a:cubicBezTo>
                    <a:pt x="16637" y="26749"/>
                    <a:pt x="16637" y="26292"/>
                    <a:pt x="16702" y="25900"/>
                  </a:cubicBezTo>
                  <a:cubicBezTo>
                    <a:pt x="17028" y="22508"/>
                    <a:pt x="17420" y="19115"/>
                    <a:pt x="17876" y="15854"/>
                  </a:cubicBezTo>
                  <a:lnTo>
                    <a:pt x="18137" y="14353"/>
                  </a:lnTo>
                  <a:cubicBezTo>
                    <a:pt x="18790" y="10243"/>
                    <a:pt x="19507" y="6133"/>
                    <a:pt x="20421" y="2153"/>
                  </a:cubicBezTo>
                  <a:cubicBezTo>
                    <a:pt x="19051" y="1696"/>
                    <a:pt x="17746" y="1305"/>
                    <a:pt x="16311" y="979"/>
                  </a:cubicBezTo>
                  <a:lnTo>
                    <a:pt x="16245" y="979"/>
                  </a:lnTo>
                  <a:lnTo>
                    <a:pt x="14353" y="522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581708" y="3571845"/>
              <a:ext cx="526442" cy="1598034"/>
            </a:xfrm>
            <a:custGeom>
              <a:avLst/>
              <a:gdLst/>
              <a:ahLst/>
              <a:cxnLst/>
              <a:rect l="l" t="t" r="r" b="b"/>
              <a:pathLst>
                <a:path w="27401" h="110648" extrusionOk="0">
                  <a:moveTo>
                    <a:pt x="2479" y="0"/>
                  </a:moveTo>
                  <a:cubicBezTo>
                    <a:pt x="2153" y="2871"/>
                    <a:pt x="1827" y="6590"/>
                    <a:pt x="1435" y="10896"/>
                  </a:cubicBezTo>
                  <a:cubicBezTo>
                    <a:pt x="1305" y="12526"/>
                    <a:pt x="1175" y="14288"/>
                    <a:pt x="1044" y="16180"/>
                  </a:cubicBezTo>
                  <a:cubicBezTo>
                    <a:pt x="1044" y="16767"/>
                    <a:pt x="979" y="17354"/>
                    <a:pt x="914" y="18072"/>
                  </a:cubicBezTo>
                  <a:cubicBezTo>
                    <a:pt x="914" y="18790"/>
                    <a:pt x="848" y="19507"/>
                    <a:pt x="783" y="20225"/>
                  </a:cubicBezTo>
                  <a:cubicBezTo>
                    <a:pt x="783" y="20486"/>
                    <a:pt x="783" y="20681"/>
                    <a:pt x="783" y="20877"/>
                  </a:cubicBezTo>
                  <a:cubicBezTo>
                    <a:pt x="718" y="21530"/>
                    <a:pt x="718" y="22117"/>
                    <a:pt x="653" y="22769"/>
                  </a:cubicBezTo>
                  <a:lnTo>
                    <a:pt x="587" y="23552"/>
                  </a:lnTo>
                  <a:cubicBezTo>
                    <a:pt x="587" y="24400"/>
                    <a:pt x="457" y="25313"/>
                    <a:pt x="457" y="26162"/>
                  </a:cubicBezTo>
                  <a:cubicBezTo>
                    <a:pt x="326" y="29489"/>
                    <a:pt x="196" y="32947"/>
                    <a:pt x="131" y="36535"/>
                  </a:cubicBezTo>
                  <a:cubicBezTo>
                    <a:pt x="65" y="37318"/>
                    <a:pt x="65" y="38100"/>
                    <a:pt x="65" y="38949"/>
                  </a:cubicBezTo>
                  <a:cubicBezTo>
                    <a:pt x="65" y="40123"/>
                    <a:pt x="0" y="41297"/>
                    <a:pt x="0" y="42537"/>
                  </a:cubicBezTo>
                  <a:lnTo>
                    <a:pt x="0" y="49452"/>
                  </a:lnTo>
                  <a:cubicBezTo>
                    <a:pt x="65" y="54345"/>
                    <a:pt x="196" y="59434"/>
                    <a:pt x="392" y="64588"/>
                  </a:cubicBezTo>
                  <a:lnTo>
                    <a:pt x="522" y="67002"/>
                  </a:lnTo>
                  <a:cubicBezTo>
                    <a:pt x="587" y="68046"/>
                    <a:pt x="653" y="69155"/>
                    <a:pt x="718" y="70264"/>
                  </a:cubicBezTo>
                  <a:cubicBezTo>
                    <a:pt x="783" y="70851"/>
                    <a:pt x="848" y="71503"/>
                    <a:pt x="848" y="72156"/>
                  </a:cubicBezTo>
                  <a:cubicBezTo>
                    <a:pt x="979" y="73982"/>
                    <a:pt x="1175" y="75874"/>
                    <a:pt x="1305" y="77701"/>
                  </a:cubicBezTo>
                  <a:cubicBezTo>
                    <a:pt x="1762" y="82594"/>
                    <a:pt x="2284" y="87487"/>
                    <a:pt x="3001" y="92315"/>
                  </a:cubicBezTo>
                  <a:cubicBezTo>
                    <a:pt x="3132" y="93098"/>
                    <a:pt x="3262" y="93815"/>
                    <a:pt x="3327" y="94663"/>
                  </a:cubicBezTo>
                  <a:cubicBezTo>
                    <a:pt x="3915" y="98447"/>
                    <a:pt x="4632" y="102166"/>
                    <a:pt x="5350" y="105819"/>
                  </a:cubicBezTo>
                  <a:cubicBezTo>
                    <a:pt x="5676" y="107385"/>
                    <a:pt x="6068" y="108951"/>
                    <a:pt x="6459" y="110517"/>
                  </a:cubicBezTo>
                  <a:lnTo>
                    <a:pt x="6459" y="110647"/>
                  </a:lnTo>
                  <a:lnTo>
                    <a:pt x="19833" y="110647"/>
                  </a:lnTo>
                  <a:lnTo>
                    <a:pt x="19964" y="110517"/>
                  </a:lnTo>
                  <a:cubicBezTo>
                    <a:pt x="21399" y="109603"/>
                    <a:pt x="22769" y="108690"/>
                    <a:pt x="24139" y="107711"/>
                  </a:cubicBezTo>
                  <a:cubicBezTo>
                    <a:pt x="24530" y="107450"/>
                    <a:pt x="24857" y="107189"/>
                    <a:pt x="25248" y="106928"/>
                  </a:cubicBezTo>
                  <a:lnTo>
                    <a:pt x="25770" y="106537"/>
                  </a:lnTo>
                  <a:lnTo>
                    <a:pt x="26161" y="106276"/>
                  </a:lnTo>
                  <a:cubicBezTo>
                    <a:pt x="26553" y="105950"/>
                    <a:pt x="27009" y="105558"/>
                    <a:pt x="27401" y="105232"/>
                  </a:cubicBezTo>
                  <a:cubicBezTo>
                    <a:pt x="26031" y="102231"/>
                    <a:pt x="24400" y="98512"/>
                    <a:pt x="22638" y="94076"/>
                  </a:cubicBezTo>
                  <a:cubicBezTo>
                    <a:pt x="22377" y="93359"/>
                    <a:pt x="22116" y="92576"/>
                    <a:pt x="21855" y="91858"/>
                  </a:cubicBezTo>
                  <a:cubicBezTo>
                    <a:pt x="20225" y="87487"/>
                    <a:pt x="18659" y="82529"/>
                    <a:pt x="17158" y="76983"/>
                  </a:cubicBezTo>
                  <a:cubicBezTo>
                    <a:pt x="16832" y="75809"/>
                    <a:pt x="16506" y="74635"/>
                    <a:pt x="16245" y="73395"/>
                  </a:cubicBezTo>
                  <a:cubicBezTo>
                    <a:pt x="16114" y="73004"/>
                    <a:pt x="15984" y="72547"/>
                    <a:pt x="15853" y="72090"/>
                  </a:cubicBezTo>
                  <a:cubicBezTo>
                    <a:pt x="15462" y="70329"/>
                    <a:pt x="15071" y="68502"/>
                    <a:pt x="14679" y="66675"/>
                  </a:cubicBezTo>
                  <a:cubicBezTo>
                    <a:pt x="14483" y="65762"/>
                    <a:pt x="14288" y="64914"/>
                    <a:pt x="14092" y="64001"/>
                  </a:cubicBezTo>
                  <a:cubicBezTo>
                    <a:pt x="13374" y="60217"/>
                    <a:pt x="12657" y="56302"/>
                    <a:pt x="12070" y="52127"/>
                  </a:cubicBezTo>
                  <a:lnTo>
                    <a:pt x="11743" y="49713"/>
                  </a:lnTo>
                  <a:cubicBezTo>
                    <a:pt x="11221" y="45734"/>
                    <a:pt x="10765" y="41623"/>
                    <a:pt x="10439" y="37318"/>
                  </a:cubicBezTo>
                  <a:cubicBezTo>
                    <a:pt x="10308" y="36143"/>
                    <a:pt x="10243" y="34969"/>
                    <a:pt x="10178" y="33795"/>
                  </a:cubicBezTo>
                  <a:cubicBezTo>
                    <a:pt x="10047" y="31316"/>
                    <a:pt x="9917" y="28771"/>
                    <a:pt x="9786" y="26162"/>
                  </a:cubicBezTo>
                  <a:cubicBezTo>
                    <a:pt x="9786" y="25313"/>
                    <a:pt x="9786" y="24335"/>
                    <a:pt x="9721" y="23552"/>
                  </a:cubicBezTo>
                  <a:cubicBezTo>
                    <a:pt x="9656" y="22704"/>
                    <a:pt x="9656" y="21921"/>
                    <a:pt x="9656" y="21073"/>
                  </a:cubicBezTo>
                  <a:cubicBezTo>
                    <a:pt x="9656" y="21008"/>
                    <a:pt x="9656" y="20942"/>
                    <a:pt x="9656" y="20877"/>
                  </a:cubicBezTo>
                  <a:cubicBezTo>
                    <a:pt x="9656" y="17354"/>
                    <a:pt x="9656" y="13766"/>
                    <a:pt x="9786" y="10047"/>
                  </a:cubicBezTo>
                  <a:cubicBezTo>
                    <a:pt x="9786" y="9199"/>
                    <a:pt x="9786" y="8286"/>
                    <a:pt x="9851" y="7438"/>
                  </a:cubicBezTo>
                  <a:cubicBezTo>
                    <a:pt x="9917" y="6133"/>
                    <a:pt x="9917" y="4828"/>
                    <a:pt x="9982" y="3458"/>
                  </a:cubicBezTo>
                  <a:lnTo>
                    <a:pt x="9264" y="3132"/>
                  </a:lnTo>
                  <a:cubicBezTo>
                    <a:pt x="9199" y="3067"/>
                    <a:pt x="9069" y="3001"/>
                    <a:pt x="8938" y="2936"/>
                  </a:cubicBezTo>
                  <a:lnTo>
                    <a:pt x="7503" y="2219"/>
                  </a:lnTo>
                  <a:lnTo>
                    <a:pt x="7242" y="2088"/>
                  </a:lnTo>
                  <a:lnTo>
                    <a:pt x="6589" y="1762"/>
                  </a:lnTo>
                  <a:lnTo>
                    <a:pt x="5350" y="1240"/>
                  </a:lnTo>
                  <a:lnTo>
                    <a:pt x="5219" y="1175"/>
                  </a:lnTo>
                  <a:lnTo>
                    <a:pt x="4110" y="718"/>
                  </a:lnTo>
                  <a:lnTo>
                    <a:pt x="3980" y="653"/>
                  </a:lnTo>
                  <a:lnTo>
                    <a:pt x="2479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3"/>
          <p:cNvSpPr/>
          <p:nvPr/>
        </p:nvSpPr>
        <p:spPr>
          <a:xfrm flipH="1">
            <a:off x="-2449" y="4503154"/>
            <a:ext cx="4059429" cy="650024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rgbClr val="95AF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6315876" y="4302999"/>
            <a:ext cx="2828105" cy="850195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2506563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rgbClr val="BCD7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713425" y="3433563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3"/>
          </p:nvPr>
        </p:nvSpPr>
        <p:spPr>
          <a:xfrm>
            <a:off x="713325" y="2980863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4" hasCustomPrompt="1"/>
          </p:nvPr>
        </p:nvSpPr>
        <p:spPr>
          <a:xfrm>
            <a:off x="2634071" y="2506563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5"/>
          </p:nvPr>
        </p:nvSpPr>
        <p:spPr>
          <a:xfrm>
            <a:off x="2634071" y="3433563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6"/>
          </p:nvPr>
        </p:nvSpPr>
        <p:spPr>
          <a:xfrm>
            <a:off x="2633971" y="2980863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7" hasCustomPrompt="1"/>
          </p:nvPr>
        </p:nvSpPr>
        <p:spPr>
          <a:xfrm>
            <a:off x="4554817" y="2506563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rgbClr val="CC6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8"/>
          </p:nvPr>
        </p:nvSpPr>
        <p:spPr>
          <a:xfrm>
            <a:off x="4554818" y="3433563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9"/>
          </p:nvPr>
        </p:nvSpPr>
        <p:spPr>
          <a:xfrm>
            <a:off x="4554718" y="2980863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5562" y="2506563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rgbClr val="FF6B6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4"/>
          </p:nvPr>
        </p:nvSpPr>
        <p:spPr>
          <a:xfrm>
            <a:off x="6475664" y="3433563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5"/>
          </p:nvPr>
        </p:nvSpPr>
        <p:spPr>
          <a:xfrm>
            <a:off x="6475564" y="2980863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/>
          <p:nvPr/>
        </p:nvSpPr>
        <p:spPr>
          <a:xfrm>
            <a:off x="8153400" y="4031600"/>
            <a:ext cx="990600" cy="5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0" y="3384039"/>
            <a:ext cx="3342440" cy="1238489"/>
          </a:xfrm>
          <a:custGeom>
            <a:avLst/>
            <a:gdLst/>
            <a:ahLst/>
            <a:cxnLst/>
            <a:rect l="l" t="t" r="r" b="b"/>
            <a:pathLst>
              <a:path w="44471" h="27496" extrusionOk="0">
                <a:moveTo>
                  <a:pt x="18161" y="0"/>
                </a:moveTo>
                <a:cubicBezTo>
                  <a:pt x="18007" y="0"/>
                  <a:pt x="17854" y="4"/>
                  <a:pt x="17703" y="11"/>
                </a:cubicBezTo>
                <a:cubicBezTo>
                  <a:pt x="17642" y="22"/>
                  <a:pt x="17581" y="22"/>
                  <a:pt x="17520" y="32"/>
                </a:cubicBezTo>
                <a:cubicBezTo>
                  <a:pt x="15566" y="174"/>
                  <a:pt x="14010" y="897"/>
                  <a:pt x="12148" y="2087"/>
                </a:cubicBezTo>
                <a:cubicBezTo>
                  <a:pt x="12097" y="2117"/>
                  <a:pt x="12046" y="2148"/>
                  <a:pt x="11995" y="2178"/>
                </a:cubicBezTo>
                <a:cubicBezTo>
                  <a:pt x="11334" y="2616"/>
                  <a:pt x="10632" y="3094"/>
                  <a:pt x="9859" y="3633"/>
                </a:cubicBezTo>
                <a:cubicBezTo>
                  <a:pt x="8017" y="4895"/>
                  <a:pt x="6420" y="5994"/>
                  <a:pt x="5026" y="6970"/>
                </a:cubicBezTo>
                <a:lnTo>
                  <a:pt x="4385" y="7408"/>
                </a:lnTo>
                <a:cubicBezTo>
                  <a:pt x="3653" y="7916"/>
                  <a:pt x="2992" y="8395"/>
                  <a:pt x="2351" y="8832"/>
                </a:cubicBezTo>
                <a:cubicBezTo>
                  <a:pt x="1598" y="9371"/>
                  <a:pt x="906" y="9860"/>
                  <a:pt x="265" y="10318"/>
                </a:cubicBezTo>
                <a:cubicBezTo>
                  <a:pt x="245" y="10338"/>
                  <a:pt x="224" y="10348"/>
                  <a:pt x="204" y="10368"/>
                </a:cubicBezTo>
                <a:lnTo>
                  <a:pt x="204" y="27287"/>
                </a:lnTo>
                <a:lnTo>
                  <a:pt x="1" y="27379"/>
                </a:lnTo>
                <a:cubicBezTo>
                  <a:pt x="51" y="27389"/>
                  <a:pt x="102" y="27389"/>
                  <a:pt x="153" y="27389"/>
                </a:cubicBezTo>
                <a:lnTo>
                  <a:pt x="204" y="27389"/>
                </a:lnTo>
                <a:cubicBezTo>
                  <a:pt x="387" y="27399"/>
                  <a:pt x="560" y="27410"/>
                  <a:pt x="743" y="27420"/>
                </a:cubicBezTo>
                <a:cubicBezTo>
                  <a:pt x="1858" y="27469"/>
                  <a:pt x="2999" y="27496"/>
                  <a:pt x="4167" y="27496"/>
                </a:cubicBezTo>
                <a:cubicBezTo>
                  <a:pt x="4927" y="27496"/>
                  <a:pt x="5699" y="27484"/>
                  <a:pt x="6481" y="27460"/>
                </a:cubicBezTo>
                <a:cubicBezTo>
                  <a:pt x="8089" y="27410"/>
                  <a:pt x="9757" y="27308"/>
                  <a:pt x="11446" y="27135"/>
                </a:cubicBezTo>
                <a:cubicBezTo>
                  <a:pt x="11873" y="27094"/>
                  <a:pt x="12301" y="27043"/>
                  <a:pt x="12718" y="26992"/>
                </a:cubicBezTo>
                <a:cubicBezTo>
                  <a:pt x="14020" y="26840"/>
                  <a:pt x="15332" y="26646"/>
                  <a:pt x="16665" y="26412"/>
                </a:cubicBezTo>
                <a:lnTo>
                  <a:pt x="17103" y="26341"/>
                </a:lnTo>
                <a:cubicBezTo>
                  <a:pt x="17499" y="26270"/>
                  <a:pt x="17896" y="26199"/>
                  <a:pt x="18273" y="26117"/>
                </a:cubicBezTo>
                <a:cubicBezTo>
                  <a:pt x="18374" y="26097"/>
                  <a:pt x="18476" y="26077"/>
                  <a:pt x="18568" y="26056"/>
                </a:cubicBezTo>
                <a:cubicBezTo>
                  <a:pt x="18802" y="26016"/>
                  <a:pt x="19025" y="25965"/>
                  <a:pt x="19249" y="25924"/>
                </a:cubicBezTo>
                <a:cubicBezTo>
                  <a:pt x="20338" y="25690"/>
                  <a:pt x="21396" y="25446"/>
                  <a:pt x="22424" y="25171"/>
                </a:cubicBezTo>
                <a:cubicBezTo>
                  <a:pt x="23705" y="24846"/>
                  <a:pt x="24936" y="24490"/>
                  <a:pt x="26137" y="24113"/>
                </a:cubicBezTo>
                <a:cubicBezTo>
                  <a:pt x="26961" y="23849"/>
                  <a:pt x="27765" y="23574"/>
                  <a:pt x="28558" y="23299"/>
                </a:cubicBezTo>
                <a:cubicBezTo>
                  <a:pt x="29026" y="23126"/>
                  <a:pt x="29484" y="22964"/>
                  <a:pt x="29942" y="22791"/>
                </a:cubicBezTo>
                <a:cubicBezTo>
                  <a:pt x="32567" y="21794"/>
                  <a:pt x="35141" y="20654"/>
                  <a:pt x="37643" y="19372"/>
                </a:cubicBezTo>
                <a:lnTo>
                  <a:pt x="37654" y="19372"/>
                </a:lnTo>
                <a:cubicBezTo>
                  <a:pt x="39017" y="18660"/>
                  <a:pt x="40279" y="17958"/>
                  <a:pt x="41428" y="17287"/>
                </a:cubicBezTo>
                <a:lnTo>
                  <a:pt x="41448" y="17266"/>
                </a:lnTo>
                <a:cubicBezTo>
                  <a:pt x="42557" y="16615"/>
                  <a:pt x="43575" y="15984"/>
                  <a:pt x="44470" y="15394"/>
                </a:cubicBezTo>
                <a:lnTo>
                  <a:pt x="43565" y="14794"/>
                </a:lnTo>
                <a:cubicBezTo>
                  <a:pt x="42049" y="13787"/>
                  <a:pt x="40614" y="12830"/>
                  <a:pt x="39261" y="11925"/>
                </a:cubicBezTo>
                <a:cubicBezTo>
                  <a:pt x="37725" y="10897"/>
                  <a:pt x="36290" y="9931"/>
                  <a:pt x="34958" y="9025"/>
                </a:cubicBezTo>
                <a:cubicBezTo>
                  <a:pt x="33869" y="8283"/>
                  <a:pt x="32841" y="7591"/>
                  <a:pt x="31875" y="6919"/>
                </a:cubicBezTo>
                <a:cubicBezTo>
                  <a:pt x="30196" y="5780"/>
                  <a:pt x="28691" y="4752"/>
                  <a:pt x="27337" y="3806"/>
                </a:cubicBezTo>
                <a:cubicBezTo>
                  <a:pt x="24855" y="2097"/>
                  <a:pt x="22220" y="245"/>
                  <a:pt x="18914" y="22"/>
                </a:cubicBezTo>
                <a:lnTo>
                  <a:pt x="18903" y="22"/>
                </a:lnTo>
                <a:cubicBezTo>
                  <a:pt x="18658" y="9"/>
                  <a:pt x="18409" y="0"/>
                  <a:pt x="181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1030005" y="3665282"/>
            <a:ext cx="5361088" cy="1129891"/>
          </a:xfrm>
          <a:custGeom>
            <a:avLst/>
            <a:gdLst/>
            <a:ahLst/>
            <a:cxnLst/>
            <a:rect l="l" t="t" r="r" b="b"/>
            <a:pathLst>
              <a:path w="71329" h="25085" extrusionOk="0">
                <a:moveTo>
                  <a:pt x="29907" y="0"/>
                </a:moveTo>
                <a:cubicBezTo>
                  <a:pt x="29516" y="0"/>
                  <a:pt x="29120" y="1"/>
                  <a:pt x="28721" y="4"/>
                </a:cubicBezTo>
                <a:cubicBezTo>
                  <a:pt x="28080" y="14"/>
                  <a:pt x="24306" y="65"/>
                  <a:pt x="19209" y="574"/>
                </a:cubicBezTo>
                <a:lnTo>
                  <a:pt x="18435" y="645"/>
                </a:lnTo>
                <a:cubicBezTo>
                  <a:pt x="18222" y="675"/>
                  <a:pt x="18018" y="696"/>
                  <a:pt x="17805" y="716"/>
                </a:cubicBezTo>
                <a:cubicBezTo>
                  <a:pt x="17398" y="767"/>
                  <a:pt x="17001" y="808"/>
                  <a:pt x="16625" y="859"/>
                </a:cubicBezTo>
                <a:cubicBezTo>
                  <a:pt x="16350" y="889"/>
                  <a:pt x="16085" y="920"/>
                  <a:pt x="15831" y="960"/>
                </a:cubicBezTo>
                <a:cubicBezTo>
                  <a:pt x="15760" y="960"/>
                  <a:pt x="15689" y="971"/>
                  <a:pt x="15617" y="981"/>
                </a:cubicBezTo>
                <a:cubicBezTo>
                  <a:pt x="10795" y="1632"/>
                  <a:pt x="8526" y="2374"/>
                  <a:pt x="6695" y="3127"/>
                </a:cubicBezTo>
                <a:cubicBezTo>
                  <a:pt x="6471" y="3219"/>
                  <a:pt x="6257" y="3310"/>
                  <a:pt x="6054" y="3402"/>
                </a:cubicBezTo>
                <a:cubicBezTo>
                  <a:pt x="4162" y="4236"/>
                  <a:pt x="2341" y="5223"/>
                  <a:pt x="611" y="6352"/>
                </a:cubicBezTo>
                <a:cubicBezTo>
                  <a:pt x="1" y="9079"/>
                  <a:pt x="82" y="10982"/>
                  <a:pt x="255" y="12152"/>
                </a:cubicBezTo>
                <a:cubicBezTo>
                  <a:pt x="265" y="12223"/>
                  <a:pt x="275" y="12284"/>
                  <a:pt x="285" y="12345"/>
                </a:cubicBezTo>
                <a:cubicBezTo>
                  <a:pt x="713" y="15153"/>
                  <a:pt x="2086" y="17442"/>
                  <a:pt x="4172" y="19253"/>
                </a:cubicBezTo>
                <a:cubicBezTo>
                  <a:pt x="5240" y="20179"/>
                  <a:pt x="6420" y="20962"/>
                  <a:pt x="7682" y="21583"/>
                </a:cubicBezTo>
                <a:cubicBezTo>
                  <a:pt x="9971" y="22742"/>
                  <a:pt x="12697" y="23587"/>
                  <a:pt x="15699" y="24167"/>
                </a:cubicBezTo>
                <a:cubicBezTo>
                  <a:pt x="19020" y="24796"/>
                  <a:pt x="22701" y="25085"/>
                  <a:pt x="26558" y="25085"/>
                </a:cubicBezTo>
                <a:cubicBezTo>
                  <a:pt x="26753" y="25085"/>
                  <a:pt x="26948" y="25084"/>
                  <a:pt x="27144" y="25082"/>
                </a:cubicBezTo>
                <a:cubicBezTo>
                  <a:pt x="29800" y="25062"/>
                  <a:pt x="32526" y="24899"/>
                  <a:pt x="35263" y="24625"/>
                </a:cubicBezTo>
                <a:cubicBezTo>
                  <a:pt x="38234" y="24319"/>
                  <a:pt x="41215" y="23882"/>
                  <a:pt x="44134" y="23312"/>
                </a:cubicBezTo>
                <a:cubicBezTo>
                  <a:pt x="46118" y="22936"/>
                  <a:pt x="48072" y="22488"/>
                  <a:pt x="49974" y="22000"/>
                </a:cubicBezTo>
                <a:cubicBezTo>
                  <a:pt x="51114" y="21705"/>
                  <a:pt x="52233" y="21400"/>
                  <a:pt x="53332" y="21074"/>
                </a:cubicBezTo>
                <a:cubicBezTo>
                  <a:pt x="59080" y="19334"/>
                  <a:pt x="64655" y="17065"/>
                  <a:pt x="69976" y="14288"/>
                </a:cubicBezTo>
                <a:cubicBezTo>
                  <a:pt x="70434" y="11918"/>
                  <a:pt x="70881" y="9547"/>
                  <a:pt x="71329" y="7177"/>
                </a:cubicBezTo>
                <a:cubicBezTo>
                  <a:pt x="70993" y="7054"/>
                  <a:pt x="70668" y="6943"/>
                  <a:pt x="70352" y="6820"/>
                </a:cubicBezTo>
                <a:lnTo>
                  <a:pt x="69732" y="6597"/>
                </a:lnTo>
                <a:cubicBezTo>
                  <a:pt x="69406" y="6485"/>
                  <a:pt x="69081" y="6373"/>
                  <a:pt x="68765" y="6271"/>
                </a:cubicBezTo>
                <a:cubicBezTo>
                  <a:pt x="68409" y="6149"/>
                  <a:pt x="68053" y="6027"/>
                  <a:pt x="67697" y="5915"/>
                </a:cubicBezTo>
                <a:lnTo>
                  <a:pt x="67575" y="5874"/>
                </a:lnTo>
                <a:cubicBezTo>
                  <a:pt x="67178" y="5742"/>
                  <a:pt x="66802" y="5620"/>
                  <a:pt x="66415" y="5498"/>
                </a:cubicBezTo>
                <a:lnTo>
                  <a:pt x="66395" y="5498"/>
                </a:lnTo>
                <a:cubicBezTo>
                  <a:pt x="65459" y="5203"/>
                  <a:pt x="64543" y="4918"/>
                  <a:pt x="63627" y="4653"/>
                </a:cubicBezTo>
                <a:cubicBezTo>
                  <a:pt x="62875" y="4440"/>
                  <a:pt x="62122" y="4226"/>
                  <a:pt x="61389" y="4033"/>
                </a:cubicBezTo>
                <a:cubicBezTo>
                  <a:pt x="60341" y="3748"/>
                  <a:pt x="59314" y="3483"/>
                  <a:pt x="58296" y="3239"/>
                </a:cubicBezTo>
                <a:cubicBezTo>
                  <a:pt x="57269" y="2995"/>
                  <a:pt x="56262" y="2761"/>
                  <a:pt x="55275" y="2558"/>
                </a:cubicBezTo>
                <a:cubicBezTo>
                  <a:pt x="53443" y="2161"/>
                  <a:pt x="51694" y="1835"/>
                  <a:pt x="50015" y="1561"/>
                </a:cubicBezTo>
                <a:cubicBezTo>
                  <a:pt x="49018" y="1398"/>
                  <a:pt x="48051" y="1245"/>
                  <a:pt x="47115" y="1113"/>
                </a:cubicBezTo>
                <a:cubicBezTo>
                  <a:pt x="46841" y="1082"/>
                  <a:pt x="46424" y="1021"/>
                  <a:pt x="45884" y="950"/>
                </a:cubicBezTo>
                <a:cubicBezTo>
                  <a:pt x="44572" y="787"/>
                  <a:pt x="42537" y="553"/>
                  <a:pt x="39963" y="360"/>
                </a:cubicBezTo>
                <a:cubicBezTo>
                  <a:pt x="39821" y="350"/>
                  <a:pt x="39668" y="340"/>
                  <a:pt x="39505" y="330"/>
                </a:cubicBezTo>
                <a:cubicBezTo>
                  <a:pt x="39404" y="319"/>
                  <a:pt x="39302" y="309"/>
                  <a:pt x="39200" y="309"/>
                </a:cubicBezTo>
                <a:cubicBezTo>
                  <a:pt x="38661" y="269"/>
                  <a:pt x="38101" y="238"/>
                  <a:pt x="37521" y="207"/>
                </a:cubicBezTo>
                <a:cubicBezTo>
                  <a:pt x="36545" y="146"/>
                  <a:pt x="35517" y="106"/>
                  <a:pt x="34439" y="65"/>
                </a:cubicBezTo>
                <a:lnTo>
                  <a:pt x="34296" y="65"/>
                </a:lnTo>
                <a:cubicBezTo>
                  <a:pt x="34093" y="55"/>
                  <a:pt x="33889" y="45"/>
                  <a:pt x="33686" y="45"/>
                </a:cubicBezTo>
                <a:lnTo>
                  <a:pt x="33310" y="35"/>
                </a:lnTo>
                <a:cubicBezTo>
                  <a:pt x="32218" y="12"/>
                  <a:pt x="31081" y="0"/>
                  <a:pt x="29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608653" y="3665057"/>
            <a:ext cx="3239997" cy="997601"/>
          </a:xfrm>
          <a:custGeom>
            <a:avLst/>
            <a:gdLst/>
            <a:ahLst/>
            <a:cxnLst/>
            <a:rect l="l" t="t" r="r" b="b"/>
            <a:pathLst>
              <a:path w="43108" h="22148" extrusionOk="0">
                <a:moveTo>
                  <a:pt x="35638" y="1"/>
                </a:moveTo>
                <a:cubicBezTo>
                  <a:pt x="35203" y="1"/>
                  <a:pt x="34763" y="3"/>
                  <a:pt x="34317" y="9"/>
                </a:cubicBezTo>
                <a:lnTo>
                  <a:pt x="34246" y="29"/>
                </a:lnTo>
                <a:cubicBezTo>
                  <a:pt x="24021" y="3590"/>
                  <a:pt x="14437" y="7924"/>
                  <a:pt x="5871" y="12350"/>
                </a:cubicBezTo>
                <a:cubicBezTo>
                  <a:pt x="3857" y="13388"/>
                  <a:pt x="1903" y="14435"/>
                  <a:pt x="1" y="15483"/>
                </a:cubicBezTo>
                <a:cubicBezTo>
                  <a:pt x="1832" y="17854"/>
                  <a:pt x="3857" y="20082"/>
                  <a:pt x="6034" y="22147"/>
                </a:cubicBezTo>
                <a:cubicBezTo>
                  <a:pt x="7224" y="21201"/>
                  <a:pt x="8465" y="20235"/>
                  <a:pt x="9768" y="19258"/>
                </a:cubicBezTo>
                <a:cubicBezTo>
                  <a:pt x="15038" y="15270"/>
                  <a:pt x="20562" y="11627"/>
                  <a:pt x="26300" y="8331"/>
                </a:cubicBezTo>
                <a:cubicBezTo>
                  <a:pt x="31692" y="5218"/>
                  <a:pt x="37308" y="2502"/>
                  <a:pt x="43097" y="212"/>
                </a:cubicBezTo>
                <a:lnTo>
                  <a:pt x="43107" y="212"/>
                </a:lnTo>
                <a:cubicBezTo>
                  <a:pt x="42080" y="151"/>
                  <a:pt x="41052" y="101"/>
                  <a:pt x="40024" y="70"/>
                </a:cubicBezTo>
                <a:lnTo>
                  <a:pt x="39892" y="70"/>
                </a:lnTo>
                <a:cubicBezTo>
                  <a:pt x="39689" y="60"/>
                  <a:pt x="39485" y="50"/>
                  <a:pt x="39282" y="50"/>
                </a:cubicBezTo>
                <a:lnTo>
                  <a:pt x="38895" y="40"/>
                </a:lnTo>
                <a:cubicBezTo>
                  <a:pt x="37847" y="18"/>
                  <a:pt x="36761" y="1"/>
                  <a:pt x="35638" y="1"/>
                </a:cubicBezTo>
                <a:close/>
              </a:path>
            </a:pathLst>
          </a:custGeom>
          <a:solidFill>
            <a:srgbClr val="FBD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1268565" y="3708523"/>
            <a:ext cx="3519066" cy="1280378"/>
          </a:xfrm>
          <a:custGeom>
            <a:avLst/>
            <a:gdLst/>
            <a:ahLst/>
            <a:cxnLst/>
            <a:rect l="l" t="t" r="r" b="b"/>
            <a:pathLst>
              <a:path w="46821" h="28426" extrusionOk="0">
                <a:moveTo>
                  <a:pt x="42690" y="0"/>
                </a:moveTo>
                <a:cubicBezTo>
                  <a:pt x="42680" y="0"/>
                  <a:pt x="42670" y="11"/>
                  <a:pt x="42649" y="11"/>
                </a:cubicBezTo>
                <a:cubicBezTo>
                  <a:pt x="28518" y="6033"/>
                  <a:pt x="15607" y="13379"/>
                  <a:pt x="4498" y="20623"/>
                </a:cubicBezTo>
                <a:cubicBezTo>
                  <a:pt x="2961" y="21630"/>
                  <a:pt x="1466" y="22627"/>
                  <a:pt x="1" y="23614"/>
                </a:cubicBezTo>
                <a:cubicBezTo>
                  <a:pt x="2117" y="25364"/>
                  <a:pt x="4335" y="26971"/>
                  <a:pt x="6665" y="28426"/>
                </a:cubicBezTo>
                <a:cubicBezTo>
                  <a:pt x="8486" y="26737"/>
                  <a:pt x="10439" y="24987"/>
                  <a:pt x="12515" y="23207"/>
                </a:cubicBezTo>
                <a:cubicBezTo>
                  <a:pt x="15852" y="20358"/>
                  <a:pt x="19514" y="17438"/>
                  <a:pt x="23482" y="14559"/>
                </a:cubicBezTo>
                <a:cubicBezTo>
                  <a:pt x="31977" y="8404"/>
                  <a:pt x="39872" y="3907"/>
                  <a:pt x="46790" y="621"/>
                </a:cubicBezTo>
                <a:cubicBezTo>
                  <a:pt x="46800" y="611"/>
                  <a:pt x="46810" y="611"/>
                  <a:pt x="46821" y="601"/>
                </a:cubicBezTo>
                <a:cubicBezTo>
                  <a:pt x="45824" y="438"/>
                  <a:pt x="44867" y="295"/>
                  <a:pt x="43931" y="163"/>
                </a:cubicBezTo>
                <a:cubicBezTo>
                  <a:pt x="43646" y="122"/>
                  <a:pt x="43229" y="61"/>
                  <a:pt x="42690" y="0"/>
                </a:cubicBezTo>
                <a:close/>
              </a:path>
            </a:pathLst>
          </a:custGeom>
          <a:solidFill>
            <a:srgbClr val="FBD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2704664" y="3780455"/>
            <a:ext cx="2706211" cy="1213040"/>
          </a:xfrm>
          <a:custGeom>
            <a:avLst/>
            <a:gdLst/>
            <a:ahLst/>
            <a:cxnLst/>
            <a:rect l="l" t="t" r="r" b="b"/>
            <a:pathLst>
              <a:path w="36006" h="26931" extrusionOk="0">
                <a:moveTo>
                  <a:pt x="32973" y="1"/>
                </a:moveTo>
                <a:cubicBezTo>
                  <a:pt x="32973" y="11"/>
                  <a:pt x="32963" y="11"/>
                  <a:pt x="32953" y="21"/>
                </a:cubicBezTo>
                <a:cubicBezTo>
                  <a:pt x="30522" y="1771"/>
                  <a:pt x="28131" y="3531"/>
                  <a:pt x="25791" y="5311"/>
                </a:cubicBezTo>
                <a:cubicBezTo>
                  <a:pt x="25333" y="5657"/>
                  <a:pt x="24875" y="6013"/>
                  <a:pt x="24417" y="6359"/>
                </a:cubicBezTo>
                <a:lnTo>
                  <a:pt x="24377" y="6390"/>
                </a:lnTo>
                <a:cubicBezTo>
                  <a:pt x="23146" y="7336"/>
                  <a:pt x="21935" y="8282"/>
                  <a:pt x="20734" y="9228"/>
                </a:cubicBezTo>
                <a:cubicBezTo>
                  <a:pt x="17550" y="11741"/>
                  <a:pt x="14477" y="14254"/>
                  <a:pt x="11507" y="16767"/>
                </a:cubicBezTo>
                <a:cubicBezTo>
                  <a:pt x="9228" y="18700"/>
                  <a:pt x="7010" y="20623"/>
                  <a:pt x="4863" y="22536"/>
                </a:cubicBezTo>
                <a:cubicBezTo>
                  <a:pt x="3815" y="23461"/>
                  <a:pt x="2788" y="24377"/>
                  <a:pt x="1781" y="25303"/>
                </a:cubicBezTo>
                <a:cubicBezTo>
                  <a:pt x="1180" y="25842"/>
                  <a:pt x="590" y="26391"/>
                  <a:pt x="0" y="26931"/>
                </a:cubicBezTo>
                <a:lnTo>
                  <a:pt x="8628" y="26931"/>
                </a:lnTo>
                <a:lnTo>
                  <a:pt x="9034" y="26473"/>
                </a:lnTo>
                <a:cubicBezTo>
                  <a:pt x="10296" y="25018"/>
                  <a:pt x="11619" y="23553"/>
                  <a:pt x="12982" y="22078"/>
                </a:cubicBezTo>
                <a:cubicBezTo>
                  <a:pt x="13318" y="21712"/>
                  <a:pt x="13653" y="21355"/>
                  <a:pt x="13989" y="20989"/>
                </a:cubicBezTo>
                <a:cubicBezTo>
                  <a:pt x="14447" y="20511"/>
                  <a:pt x="14895" y="20033"/>
                  <a:pt x="15352" y="19565"/>
                </a:cubicBezTo>
                <a:cubicBezTo>
                  <a:pt x="17906" y="16889"/>
                  <a:pt x="20439" y="14366"/>
                  <a:pt x="22942" y="11996"/>
                </a:cubicBezTo>
                <a:cubicBezTo>
                  <a:pt x="25007" y="10063"/>
                  <a:pt x="27042" y="8221"/>
                  <a:pt x="29046" y="6471"/>
                </a:cubicBezTo>
                <a:cubicBezTo>
                  <a:pt x="29087" y="6441"/>
                  <a:pt x="29118" y="6410"/>
                  <a:pt x="29148" y="6390"/>
                </a:cubicBezTo>
                <a:cubicBezTo>
                  <a:pt x="29321" y="6237"/>
                  <a:pt x="29484" y="6095"/>
                  <a:pt x="29647" y="5952"/>
                </a:cubicBezTo>
                <a:lnTo>
                  <a:pt x="29667" y="5942"/>
                </a:lnTo>
                <a:cubicBezTo>
                  <a:pt x="31824" y="4080"/>
                  <a:pt x="33930" y="2341"/>
                  <a:pt x="35985" y="703"/>
                </a:cubicBezTo>
                <a:lnTo>
                  <a:pt x="36005" y="692"/>
                </a:lnTo>
                <a:cubicBezTo>
                  <a:pt x="34967" y="438"/>
                  <a:pt x="33960" y="214"/>
                  <a:pt x="32973" y="1"/>
                </a:cubicBezTo>
                <a:close/>
              </a:path>
            </a:pathLst>
          </a:custGeom>
          <a:solidFill>
            <a:srgbClr val="FBD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3970900" y="3846892"/>
            <a:ext cx="1840668" cy="1146151"/>
          </a:xfrm>
          <a:custGeom>
            <a:avLst/>
            <a:gdLst/>
            <a:ahLst/>
            <a:cxnLst/>
            <a:rect l="l" t="t" r="r" b="b"/>
            <a:pathLst>
              <a:path w="24490" h="25446" extrusionOk="0">
                <a:moveTo>
                  <a:pt x="22251" y="1"/>
                </a:moveTo>
                <a:cubicBezTo>
                  <a:pt x="20939" y="1364"/>
                  <a:pt x="19657" y="2727"/>
                  <a:pt x="18395" y="4081"/>
                </a:cubicBezTo>
                <a:cubicBezTo>
                  <a:pt x="17836" y="4671"/>
                  <a:pt x="17296" y="5261"/>
                  <a:pt x="16757" y="5851"/>
                </a:cubicBezTo>
                <a:cubicBezTo>
                  <a:pt x="16666" y="5942"/>
                  <a:pt x="16584" y="6034"/>
                  <a:pt x="16503" y="6125"/>
                </a:cubicBezTo>
                <a:cubicBezTo>
                  <a:pt x="12850" y="10114"/>
                  <a:pt x="9391" y="14051"/>
                  <a:pt x="6126" y="17947"/>
                </a:cubicBezTo>
                <a:cubicBezTo>
                  <a:pt x="5759" y="18385"/>
                  <a:pt x="5383" y="18833"/>
                  <a:pt x="5017" y="19270"/>
                </a:cubicBezTo>
                <a:cubicBezTo>
                  <a:pt x="3287" y="21356"/>
                  <a:pt x="1619" y="23411"/>
                  <a:pt x="1" y="25446"/>
                </a:cubicBezTo>
                <a:lnTo>
                  <a:pt x="5861" y="25446"/>
                </a:lnTo>
                <a:cubicBezTo>
                  <a:pt x="7499" y="22861"/>
                  <a:pt x="9168" y="20369"/>
                  <a:pt x="10856" y="17958"/>
                </a:cubicBezTo>
                <a:cubicBezTo>
                  <a:pt x="11833" y="16564"/>
                  <a:pt x="12820" y="15190"/>
                  <a:pt x="13817" y="13858"/>
                </a:cubicBezTo>
                <a:cubicBezTo>
                  <a:pt x="15811" y="11161"/>
                  <a:pt x="17805" y="8598"/>
                  <a:pt x="19809" y="6166"/>
                </a:cubicBezTo>
                <a:cubicBezTo>
                  <a:pt x="20206" y="5668"/>
                  <a:pt x="20603" y="5179"/>
                  <a:pt x="21010" y="4701"/>
                </a:cubicBezTo>
                <a:cubicBezTo>
                  <a:pt x="21234" y="4426"/>
                  <a:pt x="21457" y="4162"/>
                  <a:pt x="21691" y="3887"/>
                </a:cubicBezTo>
                <a:cubicBezTo>
                  <a:pt x="22627" y="2768"/>
                  <a:pt x="23563" y="1690"/>
                  <a:pt x="24489" y="632"/>
                </a:cubicBezTo>
                <a:cubicBezTo>
                  <a:pt x="23726" y="408"/>
                  <a:pt x="22984" y="194"/>
                  <a:pt x="22251" y="1"/>
                </a:cubicBezTo>
                <a:close/>
              </a:path>
            </a:pathLst>
          </a:custGeom>
          <a:solidFill>
            <a:srgbClr val="FBD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0" y="3655373"/>
            <a:ext cx="3860067" cy="1338123"/>
          </a:xfrm>
          <a:custGeom>
            <a:avLst/>
            <a:gdLst/>
            <a:ahLst/>
            <a:cxnLst/>
            <a:rect l="l" t="t" r="r" b="b"/>
            <a:pathLst>
              <a:path w="51358" h="29708" extrusionOk="0">
                <a:moveTo>
                  <a:pt x="194" y="0"/>
                </a:moveTo>
                <a:lnTo>
                  <a:pt x="194" y="21274"/>
                </a:lnTo>
                <a:lnTo>
                  <a:pt x="1" y="21365"/>
                </a:lnTo>
                <a:cubicBezTo>
                  <a:pt x="51" y="21375"/>
                  <a:pt x="102" y="21375"/>
                  <a:pt x="153" y="21375"/>
                </a:cubicBezTo>
                <a:lnTo>
                  <a:pt x="194" y="21375"/>
                </a:lnTo>
                <a:lnTo>
                  <a:pt x="194" y="24275"/>
                </a:lnTo>
                <a:cubicBezTo>
                  <a:pt x="133" y="24560"/>
                  <a:pt x="72" y="24845"/>
                  <a:pt x="21" y="25129"/>
                </a:cubicBezTo>
                <a:cubicBezTo>
                  <a:pt x="72" y="25150"/>
                  <a:pt x="133" y="25170"/>
                  <a:pt x="194" y="25191"/>
                </a:cubicBezTo>
                <a:cubicBezTo>
                  <a:pt x="2005" y="25842"/>
                  <a:pt x="3907" y="26442"/>
                  <a:pt x="5850" y="26971"/>
                </a:cubicBezTo>
                <a:lnTo>
                  <a:pt x="6349" y="27093"/>
                </a:lnTo>
                <a:cubicBezTo>
                  <a:pt x="6634" y="27174"/>
                  <a:pt x="6909" y="27246"/>
                  <a:pt x="7204" y="27317"/>
                </a:cubicBezTo>
                <a:cubicBezTo>
                  <a:pt x="7366" y="27358"/>
                  <a:pt x="7539" y="27408"/>
                  <a:pt x="7712" y="27449"/>
                </a:cubicBezTo>
                <a:cubicBezTo>
                  <a:pt x="7946" y="27500"/>
                  <a:pt x="8180" y="27561"/>
                  <a:pt x="8424" y="27622"/>
                </a:cubicBezTo>
                <a:lnTo>
                  <a:pt x="8730" y="27693"/>
                </a:lnTo>
                <a:cubicBezTo>
                  <a:pt x="8933" y="27744"/>
                  <a:pt x="9137" y="27785"/>
                  <a:pt x="9340" y="27836"/>
                </a:cubicBezTo>
                <a:cubicBezTo>
                  <a:pt x="9564" y="27887"/>
                  <a:pt x="9798" y="27937"/>
                  <a:pt x="10032" y="27988"/>
                </a:cubicBezTo>
                <a:cubicBezTo>
                  <a:pt x="10052" y="27998"/>
                  <a:pt x="10083" y="28009"/>
                  <a:pt x="10103" y="28009"/>
                </a:cubicBezTo>
                <a:cubicBezTo>
                  <a:pt x="10266" y="28039"/>
                  <a:pt x="10418" y="28080"/>
                  <a:pt x="10581" y="28110"/>
                </a:cubicBezTo>
                <a:cubicBezTo>
                  <a:pt x="10642" y="28131"/>
                  <a:pt x="10703" y="28141"/>
                  <a:pt x="10775" y="28151"/>
                </a:cubicBezTo>
                <a:cubicBezTo>
                  <a:pt x="10886" y="28182"/>
                  <a:pt x="11019" y="28202"/>
                  <a:pt x="11141" y="28232"/>
                </a:cubicBezTo>
                <a:cubicBezTo>
                  <a:pt x="11181" y="28243"/>
                  <a:pt x="11222" y="28253"/>
                  <a:pt x="11263" y="28253"/>
                </a:cubicBezTo>
                <a:cubicBezTo>
                  <a:pt x="11446" y="28294"/>
                  <a:pt x="11629" y="28334"/>
                  <a:pt x="11802" y="28365"/>
                </a:cubicBezTo>
                <a:lnTo>
                  <a:pt x="12351" y="28477"/>
                </a:lnTo>
                <a:cubicBezTo>
                  <a:pt x="13989" y="28792"/>
                  <a:pt x="15648" y="29077"/>
                  <a:pt x="17306" y="29311"/>
                </a:cubicBezTo>
                <a:cubicBezTo>
                  <a:pt x="18262" y="29443"/>
                  <a:pt x="19229" y="29575"/>
                  <a:pt x="20185" y="29677"/>
                </a:cubicBezTo>
                <a:lnTo>
                  <a:pt x="20419" y="29708"/>
                </a:lnTo>
                <a:lnTo>
                  <a:pt x="41489" y="29708"/>
                </a:lnTo>
                <a:cubicBezTo>
                  <a:pt x="42771" y="29555"/>
                  <a:pt x="43941" y="29402"/>
                  <a:pt x="45009" y="29240"/>
                </a:cubicBezTo>
                <a:cubicBezTo>
                  <a:pt x="46118" y="29067"/>
                  <a:pt x="47115" y="28904"/>
                  <a:pt x="47970" y="28751"/>
                </a:cubicBezTo>
                <a:cubicBezTo>
                  <a:pt x="48682" y="27408"/>
                  <a:pt x="49394" y="26065"/>
                  <a:pt x="50106" y="24723"/>
                </a:cubicBezTo>
                <a:lnTo>
                  <a:pt x="51358" y="22352"/>
                </a:lnTo>
                <a:cubicBezTo>
                  <a:pt x="51348" y="22352"/>
                  <a:pt x="51337" y="22342"/>
                  <a:pt x="51337" y="22322"/>
                </a:cubicBezTo>
                <a:cubicBezTo>
                  <a:pt x="50625" y="21782"/>
                  <a:pt x="49903" y="21243"/>
                  <a:pt x="49181" y="20724"/>
                </a:cubicBezTo>
                <a:lnTo>
                  <a:pt x="49089" y="20663"/>
                </a:lnTo>
                <a:cubicBezTo>
                  <a:pt x="48723" y="20399"/>
                  <a:pt x="48356" y="20134"/>
                  <a:pt x="47980" y="19870"/>
                </a:cubicBezTo>
                <a:cubicBezTo>
                  <a:pt x="47817" y="19758"/>
                  <a:pt x="47665" y="19646"/>
                  <a:pt x="47502" y="19534"/>
                </a:cubicBezTo>
                <a:cubicBezTo>
                  <a:pt x="47410" y="19463"/>
                  <a:pt x="47309" y="19402"/>
                  <a:pt x="47217" y="19330"/>
                </a:cubicBezTo>
                <a:lnTo>
                  <a:pt x="46566" y="18893"/>
                </a:lnTo>
                <a:cubicBezTo>
                  <a:pt x="46230" y="18659"/>
                  <a:pt x="45894" y="18425"/>
                  <a:pt x="45549" y="18201"/>
                </a:cubicBezTo>
                <a:cubicBezTo>
                  <a:pt x="45213" y="17977"/>
                  <a:pt x="44877" y="17753"/>
                  <a:pt x="44531" y="17530"/>
                </a:cubicBezTo>
                <a:cubicBezTo>
                  <a:pt x="44409" y="17448"/>
                  <a:pt x="44277" y="17367"/>
                  <a:pt x="44155" y="17285"/>
                </a:cubicBezTo>
                <a:cubicBezTo>
                  <a:pt x="43819" y="17072"/>
                  <a:pt x="43493" y="16858"/>
                  <a:pt x="43158" y="16645"/>
                </a:cubicBezTo>
                <a:cubicBezTo>
                  <a:pt x="42425" y="16177"/>
                  <a:pt x="41703" y="15719"/>
                  <a:pt x="40980" y="15291"/>
                </a:cubicBezTo>
                <a:cubicBezTo>
                  <a:pt x="40604" y="15057"/>
                  <a:pt x="40228" y="14834"/>
                  <a:pt x="39861" y="14620"/>
                </a:cubicBezTo>
                <a:cubicBezTo>
                  <a:pt x="39109" y="14172"/>
                  <a:pt x="38376" y="13755"/>
                  <a:pt x="37654" y="13348"/>
                </a:cubicBezTo>
                <a:cubicBezTo>
                  <a:pt x="37277" y="13135"/>
                  <a:pt x="36911" y="12931"/>
                  <a:pt x="36545" y="12728"/>
                </a:cubicBezTo>
                <a:lnTo>
                  <a:pt x="36423" y="12656"/>
                </a:lnTo>
                <a:cubicBezTo>
                  <a:pt x="36077" y="12473"/>
                  <a:pt x="35741" y="12290"/>
                  <a:pt x="35405" y="12107"/>
                </a:cubicBezTo>
                <a:cubicBezTo>
                  <a:pt x="34103" y="11415"/>
                  <a:pt x="32852" y="10774"/>
                  <a:pt x="31631" y="10174"/>
                </a:cubicBezTo>
                <a:cubicBezTo>
                  <a:pt x="31092" y="9909"/>
                  <a:pt x="30552" y="9655"/>
                  <a:pt x="30023" y="9401"/>
                </a:cubicBezTo>
                <a:cubicBezTo>
                  <a:pt x="29281" y="9055"/>
                  <a:pt x="27531" y="8241"/>
                  <a:pt x="25018" y="7213"/>
                </a:cubicBezTo>
                <a:cubicBezTo>
                  <a:pt x="24692" y="7081"/>
                  <a:pt x="24346" y="6949"/>
                  <a:pt x="24000" y="6806"/>
                </a:cubicBezTo>
                <a:lnTo>
                  <a:pt x="23695" y="6684"/>
                </a:lnTo>
                <a:lnTo>
                  <a:pt x="23390" y="6562"/>
                </a:lnTo>
                <a:cubicBezTo>
                  <a:pt x="23360" y="6542"/>
                  <a:pt x="23329" y="6532"/>
                  <a:pt x="23288" y="6522"/>
                </a:cubicBezTo>
                <a:cubicBezTo>
                  <a:pt x="23003" y="6410"/>
                  <a:pt x="22719" y="6298"/>
                  <a:pt x="22434" y="6186"/>
                </a:cubicBezTo>
                <a:cubicBezTo>
                  <a:pt x="22271" y="6125"/>
                  <a:pt x="22118" y="6064"/>
                  <a:pt x="21956" y="6003"/>
                </a:cubicBezTo>
                <a:cubicBezTo>
                  <a:pt x="20806" y="5575"/>
                  <a:pt x="19585" y="5128"/>
                  <a:pt x="18262" y="4670"/>
                </a:cubicBezTo>
                <a:cubicBezTo>
                  <a:pt x="18130" y="4619"/>
                  <a:pt x="17978" y="4568"/>
                  <a:pt x="17835" y="4528"/>
                </a:cubicBezTo>
                <a:cubicBezTo>
                  <a:pt x="17825" y="4517"/>
                  <a:pt x="17805" y="4517"/>
                  <a:pt x="17794" y="4507"/>
                </a:cubicBezTo>
                <a:cubicBezTo>
                  <a:pt x="17713" y="4477"/>
                  <a:pt x="17642" y="4456"/>
                  <a:pt x="17560" y="4426"/>
                </a:cubicBezTo>
                <a:cubicBezTo>
                  <a:pt x="17235" y="4314"/>
                  <a:pt x="16909" y="4202"/>
                  <a:pt x="16584" y="4100"/>
                </a:cubicBezTo>
                <a:cubicBezTo>
                  <a:pt x="15963" y="3897"/>
                  <a:pt x="15343" y="3693"/>
                  <a:pt x="14712" y="3490"/>
                </a:cubicBezTo>
                <a:cubicBezTo>
                  <a:pt x="14081" y="3296"/>
                  <a:pt x="13430" y="3093"/>
                  <a:pt x="12779" y="2900"/>
                </a:cubicBezTo>
                <a:cubicBezTo>
                  <a:pt x="12535" y="2828"/>
                  <a:pt x="11873" y="2635"/>
                  <a:pt x="10856" y="2360"/>
                </a:cubicBezTo>
                <a:cubicBezTo>
                  <a:pt x="10225" y="2188"/>
                  <a:pt x="9462" y="1984"/>
                  <a:pt x="8567" y="1770"/>
                </a:cubicBezTo>
                <a:cubicBezTo>
                  <a:pt x="7875" y="1597"/>
                  <a:pt x="7102" y="1414"/>
                  <a:pt x="6278" y="1221"/>
                </a:cubicBezTo>
                <a:cubicBezTo>
                  <a:pt x="5891" y="1129"/>
                  <a:pt x="5494" y="1048"/>
                  <a:pt x="5087" y="957"/>
                </a:cubicBezTo>
                <a:lnTo>
                  <a:pt x="5026" y="936"/>
                </a:lnTo>
                <a:cubicBezTo>
                  <a:pt x="4752" y="885"/>
                  <a:pt x="4487" y="824"/>
                  <a:pt x="4202" y="763"/>
                </a:cubicBezTo>
                <a:cubicBezTo>
                  <a:pt x="3897" y="702"/>
                  <a:pt x="3582" y="631"/>
                  <a:pt x="3256" y="570"/>
                </a:cubicBezTo>
                <a:lnTo>
                  <a:pt x="2747" y="468"/>
                </a:lnTo>
                <a:cubicBezTo>
                  <a:pt x="2605" y="438"/>
                  <a:pt x="2442" y="407"/>
                  <a:pt x="2310" y="387"/>
                </a:cubicBezTo>
                <a:cubicBezTo>
                  <a:pt x="2168" y="356"/>
                  <a:pt x="2025" y="326"/>
                  <a:pt x="1883" y="305"/>
                </a:cubicBezTo>
                <a:lnTo>
                  <a:pt x="1527" y="234"/>
                </a:lnTo>
                <a:cubicBezTo>
                  <a:pt x="1333" y="204"/>
                  <a:pt x="1140" y="163"/>
                  <a:pt x="957" y="132"/>
                </a:cubicBezTo>
                <a:lnTo>
                  <a:pt x="652" y="71"/>
                </a:lnTo>
                <a:lnTo>
                  <a:pt x="591" y="71"/>
                </a:lnTo>
                <a:lnTo>
                  <a:pt x="336" y="21"/>
                </a:lnTo>
                <a:lnTo>
                  <a:pt x="265" y="10"/>
                </a:lnTo>
                <a:lnTo>
                  <a:pt x="194" y="0"/>
                </a:lnTo>
                <a:close/>
              </a:path>
            </a:pathLst>
          </a:custGeom>
          <a:solidFill>
            <a:srgbClr val="FBD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1104188" y="3812525"/>
            <a:ext cx="1805418" cy="1180969"/>
          </a:xfrm>
          <a:custGeom>
            <a:avLst/>
            <a:gdLst/>
            <a:ahLst/>
            <a:cxnLst/>
            <a:rect l="l" t="t" r="r" b="b"/>
            <a:pathLst>
              <a:path w="24021" h="26219" extrusionOk="0">
                <a:moveTo>
                  <a:pt x="0" y="1"/>
                </a:moveTo>
                <a:lnTo>
                  <a:pt x="21" y="21"/>
                </a:lnTo>
                <a:cubicBezTo>
                  <a:pt x="621" y="550"/>
                  <a:pt x="1211" y="1110"/>
                  <a:pt x="1801" y="1700"/>
                </a:cubicBezTo>
                <a:lnTo>
                  <a:pt x="1832" y="1730"/>
                </a:lnTo>
                <a:cubicBezTo>
                  <a:pt x="3175" y="3053"/>
                  <a:pt x="4446" y="4447"/>
                  <a:pt x="5637" y="5912"/>
                </a:cubicBezTo>
                <a:cubicBezTo>
                  <a:pt x="6858" y="7397"/>
                  <a:pt x="7997" y="8944"/>
                  <a:pt x="9045" y="10561"/>
                </a:cubicBezTo>
                <a:lnTo>
                  <a:pt x="9055" y="10582"/>
                </a:lnTo>
                <a:cubicBezTo>
                  <a:pt x="9228" y="10846"/>
                  <a:pt x="9401" y="11121"/>
                  <a:pt x="9574" y="11395"/>
                </a:cubicBezTo>
                <a:cubicBezTo>
                  <a:pt x="10001" y="12077"/>
                  <a:pt x="10418" y="12769"/>
                  <a:pt x="10825" y="13491"/>
                </a:cubicBezTo>
                <a:cubicBezTo>
                  <a:pt x="11029" y="13858"/>
                  <a:pt x="11232" y="14224"/>
                  <a:pt x="11426" y="14600"/>
                </a:cubicBezTo>
                <a:cubicBezTo>
                  <a:pt x="11436" y="14621"/>
                  <a:pt x="11446" y="14641"/>
                  <a:pt x="11456" y="14661"/>
                </a:cubicBezTo>
                <a:cubicBezTo>
                  <a:pt x="11538" y="14814"/>
                  <a:pt x="11619" y="14966"/>
                  <a:pt x="11700" y="15109"/>
                </a:cubicBezTo>
                <a:cubicBezTo>
                  <a:pt x="12158" y="15994"/>
                  <a:pt x="12585" y="16869"/>
                  <a:pt x="12972" y="17734"/>
                </a:cubicBezTo>
                <a:cubicBezTo>
                  <a:pt x="13440" y="18771"/>
                  <a:pt x="13857" y="19799"/>
                  <a:pt x="14244" y="20806"/>
                </a:cubicBezTo>
                <a:cubicBezTo>
                  <a:pt x="14284" y="20928"/>
                  <a:pt x="14335" y="21050"/>
                  <a:pt x="14376" y="21172"/>
                </a:cubicBezTo>
                <a:cubicBezTo>
                  <a:pt x="14478" y="21437"/>
                  <a:pt x="14569" y="21702"/>
                  <a:pt x="14661" y="21956"/>
                </a:cubicBezTo>
                <a:cubicBezTo>
                  <a:pt x="15180" y="23441"/>
                  <a:pt x="15607" y="24866"/>
                  <a:pt x="15953" y="26219"/>
                </a:cubicBezTo>
                <a:lnTo>
                  <a:pt x="24021" y="26219"/>
                </a:lnTo>
                <a:cubicBezTo>
                  <a:pt x="23970" y="26127"/>
                  <a:pt x="23919" y="26036"/>
                  <a:pt x="23848" y="25944"/>
                </a:cubicBezTo>
                <a:cubicBezTo>
                  <a:pt x="23593" y="25496"/>
                  <a:pt x="23329" y="25039"/>
                  <a:pt x="23054" y="24581"/>
                </a:cubicBezTo>
                <a:cubicBezTo>
                  <a:pt x="22495" y="23624"/>
                  <a:pt x="21905" y="22658"/>
                  <a:pt x="21274" y="21681"/>
                </a:cubicBezTo>
                <a:cubicBezTo>
                  <a:pt x="20714" y="20806"/>
                  <a:pt x="20124" y="19921"/>
                  <a:pt x="19514" y="19026"/>
                </a:cubicBezTo>
                <a:cubicBezTo>
                  <a:pt x="19198" y="18578"/>
                  <a:pt x="18883" y="18131"/>
                  <a:pt x="18557" y="17673"/>
                </a:cubicBezTo>
                <a:cubicBezTo>
                  <a:pt x="18008" y="16899"/>
                  <a:pt x="17428" y="16116"/>
                  <a:pt x="16838" y="15333"/>
                </a:cubicBezTo>
                <a:cubicBezTo>
                  <a:pt x="16319" y="14651"/>
                  <a:pt x="15790" y="13959"/>
                  <a:pt x="15231" y="13278"/>
                </a:cubicBezTo>
                <a:cubicBezTo>
                  <a:pt x="15180" y="13206"/>
                  <a:pt x="15109" y="13125"/>
                  <a:pt x="15047" y="13054"/>
                </a:cubicBezTo>
                <a:cubicBezTo>
                  <a:pt x="14783" y="12718"/>
                  <a:pt x="14518" y="12392"/>
                  <a:pt x="14234" y="12057"/>
                </a:cubicBezTo>
                <a:cubicBezTo>
                  <a:pt x="13654" y="11355"/>
                  <a:pt x="13043" y="10653"/>
                  <a:pt x="12423" y="9941"/>
                </a:cubicBezTo>
                <a:lnTo>
                  <a:pt x="12168" y="9666"/>
                </a:lnTo>
                <a:cubicBezTo>
                  <a:pt x="10764" y="8079"/>
                  <a:pt x="9259" y="6502"/>
                  <a:pt x="7661" y="4945"/>
                </a:cubicBezTo>
                <a:cubicBezTo>
                  <a:pt x="6359" y="3674"/>
                  <a:pt x="4996" y="2422"/>
                  <a:pt x="3561" y="1181"/>
                </a:cubicBezTo>
                <a:cubicBezTo>
                  <a:pt x="3419" y="1130"/>
                  <a:pt x="3276" y="1079"/>
                  <a:pt x="3144" y="1039"/>
                </a:cubicBezTo>
                <a:lnTo>
                  <a:pt x="3093" y="1018"/>
                </a:lnTo>
                <a:cubicBezTo>
                  <a:pt x="3012" y="988"/>
                  <a:pt x="2941" y="967"/>
                  <a:pt x="2859" y="937"/>
                </a:cubicBezTo>
                <a:cubicBezTo>
                  <a:pt x="2534" y="825"/>
                  <a:pt x="2208" y="723"/>
                  <a:pt x="1872" y="611"/>
                </a:cubicBezTo>
                <a:cubicBezTo>
                  <a:pt x="1262" y="408"/>
                  <a:pt x="641" y="204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643076" y="3735097"/>
            <a:ext cx="1408574" cy="1258397"/>
          </a:xfrm>
          <a:custGeom>
            <a:avLst/>
            <a:gdLst/>
            <a:ahLst/>
            <a:cxnLst/>
            <a:rect l="l" t="t" r="r" b="b"/>
            <a:pathLst>
              <a:path w="18741" h="27938" extrusionOk="0">
                <a:moveTo>
                  <a:pt x="1" y="0"/>
                </a:moveTo>
                <a:lnTo>
                  <a:pt x="21" y="21"/>
                </a:lnTo>
                <a:cubicBezTo>
                  <a:pt x="1995" y="2473"/>
                  <a:pt x="3765" y="5087"/>
                  <a:pt x="5291" y="7844"/>
                </a:cubicBezTo>
                <a:cubicBezTo>
                  <a:pt x="5718" y="8607"/>
                  <a:pt x="6135" y="9401"/>
                  <a:pt x="6532" y="10225"/>
                </a:cubicBezTo>
                <a:cubicBezTo>
                  <a:pt x="7092" y="11354"/>
                  <a:pt x="7621" y="12535"/>
                  <a:pt x="8119" y="13776"/>
                </a:cubicBezTo>
                <a:lnTo>
                  <a:pt x="8150" y="13847"/>
                </a:lnTo>
                <a:cubicBezTo>
                  <a:pt x="8557" y="14844"/>
                  <a:pt x="8923" y="15872"/>
                  <a:pt x="9279" y="16930"/>
                </a:cubicBezTo>
                <a:cubicBezTo>
                  <a:pt x="9350" y="17143"/>
                  <a:pt x="9422" y="17357"/>
                  <a:pt x="9483" y="17581"/>
                </a:cubicBezTo>
                <a:cubicBezTo>
                  <a:pt x="9523" y="17693"/>
                  <a:pt x="9554" y="17805"/>
                  <a:pt x="9595" y="17937"/>
                </a:cubicBezTo>
                <a:cubicBezTo>
                  <a:pt x="9635" y="18069"/>
                  <a:pt x="9676" y="18201"/>
                  <a:pt x="9717" y="18323"/>
                </a:cubicBezTo>
                <a:cubicBezTo>
                  <a:pt x="9737" y="18415"/>
                  <a:pt x="9767" y="18496"/>
                  <a:pt x="9788" y="18578"/>
                </a:cubicBezTo>
                <a:cubicBezTo>
                  <a:pt x="10083" y="19585"/>
                  <a:pt x="10337" y="20572"/>
                  <a:pt x="10561" y="21528"/>
                </a:cubicBezTo>
                <a:cubicBezTo>
                  <a:pt x="10856" y="22830"/>
                  <a:pt x="11100" y="24092"/>
                  <a:pt x="11294" y="25303"/>
                </a:cubicBezTo>
                <a:cubicBezTo>
                  <a:pt x="11294" y="25313"/>
                  <a:pt x="11294" y="25323"/>
                  <a:pt x="11294" y="25333"/>
                </a:cubicBezTo>
                <a:cubicBezTo>
                  <a:pt x="11426" y="26218"/>
                  <a:pt x="11538" y="27083"/>
                  <a:pt x="11629" y="27907"/>
                </a:cubicBezTo>
                <a:lnTo>
                  <a:pt x="11863" y="27938"/>
                </a:lnTo>
                <a:lnTo>
                  <a:pt x="18741" y="27938"/>
                </a:lnTo>
                <a:cubicBezTo>
                  <a:pt x="18446" y="27175"/>
                  <a:pt x="18120" y="26401"/>
                  <a:pt x="17774" y="25618"/>
                </a:cubicBezTo>
                <a:cubicBezTo>
                  <a:pt x="17744" y="25537"/>
                  <a:pt x="17713" y="25455"/>
                  <a:pt x="17683" y="25374"/>
                </a:cubicBezTo>
                <a:cubicBezTo>
                  <a:pt x="17154" y="24133"/>
                  <a:pt x="16594" y="22881"/>
                  <a:pt x="15984" y="21610"/>
                </a:cubicBezTo>
                <a:cubicBezTo>
                  <a:pt x="15943" y="21508"/>
                  <a:pt x="15892" y="21406"/>
                  <a:pt x="15841" y="21315"/>
                </a:cubicBezTo>
                <a:cubicBezTo>
                  <a:pt x="15455" y="20501"/>
                  <a:pt x="15048" y="19687"/>
                  <a:pt x="14620" y="18863"/>
                </a:cubicBezTo>
                <a:cubicBezTo>
                  <a:pt x="14376" y="18374"/>
                  <a:pt x="14112" y="17876"/>
                  <a:pt x="13847" y="17387"/>
                </a:cubicBezTo>
                <a:cubicBezTo>
                  <a:pt x="13735" y="17184"/>
                  <a:pt x="13623" y="16970"/>
                  <a:pt x="13511" y="16767"/>
                </a:cubicBezTo>
                <a:cubicBezTo>
                  <a:pt x="13237" y="16258"/>
                  <a:pt x="12952" y="15749"/>
                  <a:pt x="12657" y="15241"/>
                </a:cubicBezTo>
                <a:cubicBezTo>
                  <a:pt x="12250" y="14529"/>
                  <a:pt x="11823" y="13806"/>
                  <a:pt x="11385" y="13094"/>
                </a:cubicBezTo>
                <a:lnTo>
                  <a:pt x="11365" y="13043"/>
                </a:lnTo>
                <a:cubicBezTo>
                  <a:pt x="10561" y="11721"/>
                  <a:pt x="9706" y="10398"/>
                  <a:pt x="8811" y="9075"/>
                </a:cubicBezTo>
                <a:cubicBezTo>
                  <a:pt x="7845" y="7651"/>
                  <a:pt x="6817" y="6237"/>
                  <a:pt x="5728" y="4823"/>
                </a:cubicBezTo>
                <a:cubicBezTo>
                  <a:pt x="4965" y="3816"/>
                  <a:pt x="4162" y="2798"/>
                  <a:pt x="3317" y="1801"/>
                </a:cubicBezTo>
                <a:cubicBezTo>
                  <a:pt x="2982" y="1404"/>
                  <a:pt x="2646" y="1008"/>
                  <a:pt x="2320" y="621"/>
                </a:cubicBezTo>
                <a:lnTo>
                  <a:pt x="2290" y="590"/>
                </a:lnTo>
                <a:cubicBezTo>
                  <a:pt x="1659" y="418"/>
                  <a:pt x="896" y="214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315826" y="3690190"/>
            <a:ext cx="611802" cy="1247857"/>
          </a:xfrm>
          <a:custGeom>
            <a:avLst/>
            <a:gdLst/>
            <a:ahLst/>
            <a:cxnLst/>
            <a:rect l="l" t="t" r="r" b="b"/>
            <a:pathLst>
              <a:path w="8140" h="27704" extrusionOk="0">
                <a:moveTo>
                  <a:pt x="0" y="0"/>
                </a:moveTo>
                <a:lnTo>
                  <a:pt x="0" y="0"/>
                </a:lnTo>
                <a:cubicBezTo>
                  <a:pt x="1659" y="5688"/>
                  <a:pt x="2462" y="11599"/>
                  <a:pt x="2391" y="17520"/>
                </a:cubicBezTo>
                <a:cubicBezTo>
                  <a:pt x="2350" y="20429"/>
                  <a:pt x="2106" y="23329"/>
                  <a:pt x="1648" y="26198"/>
                </a:cubicBezTo>
                <a:cubicBezTo>
                  <a:pt x="3754" y="26768"/>
                  <a:pt x="5932" y="27276"/>
                  <a:pt x="8139" y="27704"/>
                </a:cubicBezTo>
                <a:cubicBezTo>
                  <a:pt x="7336" y="18395"/>
                  <a:pt x="5291" y="9238"/>
                  <a:pt x="2076" y="468"/>
                </a:cubicBezTo>
                <a:cubicBezTo>
                  <a:pt x="2076" y="458"/>
                  <a:pt x="2076" y="458"/>
                  <a:pt x="2076" y="458"/>
                </a:cubicBezTo>
                <a:cubicBezTo>
                  <a:pt x="1414" y="306"/>
                  <a:pt x="723" y="15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0" y="3658571"/>
            <a:ext cx="177453" cy="1089758"/>
          </a:xfrm>
          <a:custGeom>
            <a:avLst/>
            <a:gdLst/>
            <a:ahLst/>
            <a:cxnLst/>
            <a:rect l="l" t="t" r="r" b="b"/>
            <a:pathLst>
              <a:path w="2361" h="24194" extrusionOk="0">
                <a:moveTo>
                  <a:pt x="591" y="0"/>
                </a:moveTo>
                <a:cubicBezTo>
                  <a:pt x="530" y="1354"/>
                  <a:pt x="428" y="2768"/>
                  <a:pt x="255" y="4223"/>
                </a:cubicBezTo>
                <a:lnTo>
                  <a:pt x="255" y="4284"/>
                </a:lnTo>
                <a:cubicBezTo>
                  <a:pt x="235" y="4446"/>
                  <a:pt x="214" y="4609"/>
                  <a:pt x="194" y="4782"/>
                </a:cubicBezTo>
                <a:lnTo>
                  <a:pt x="194" y="21203"/>
                </a:lnTo>
                <a:lnTo>
                  <a:pt x="1" y="21294"/>
                </a:lnTo>
                <a:cubicBezTo>
                  <a:pt x="51" y="21304"/>
                  <a:pt x="102" y="21304"/>
                  <a:pt x="153" y="21304"/>
                </a:cubicBezTo>
                <a:lnTo>
                  <a:pt x="194" y="21304"/>
                </a:lnTo>
                <a:lnTo>
                  <a:pt x="194" y="24194"/>
                </a:lnTo>
                <a:cubicBezTo>
                  <a:pt x="387" y="23258"/>
                  <a:pt x="570" y="22301"/>
                  <a:pt x="743" y="21335"/>
                </a:cubicBezTo>
                <a:cubicBezTo>
                  <a:pt x="764" y="21223"/>
                  <a:pt x="784" y="21111"/>
                  <a:pt x="804" y="20999"/>
                </a:cubicBezTo>
                <a:cubicBezTo>
                  <a:pt x="804" y="20979"/>
                  <a:pt x="814" y="20948"/>
                  <a:pt x="814" y="20918"/>
                </a:cubicBezTo>
                <a:cubicBezTo>
                  <a:pt x="1842" y="14936"/>
                  <a:pt x="2361" y="8882"/>
                  <a:pt x="2340" y="2808"/>
                </a:cubicBezTo>
                <a:cubicBezTo>
                  <a:pt x="2340" y="2788"/>
                  <a:pt x="2340" y="2768"/>
                  <a:pt x="2340" y="2737"/>
                </a:cubicBezTo>
                <a:cubicBezTo>
                  <a:pt x="2340" y="2086"/>
                  <a:pt x="2330" y="1435"/>
                  <a:pt x="2320" y="774"/>
                </a:cubicBezTo>
                <a:cubicBezTo>
                  <a:pt x="2310" y="621"/>
                  <a:pt x="2310" y="468"/>
                  <a:pt x="2310" y="316"/>
                </a:cubicBezTo>
                <a:cubicBezTo>
                  <a:pt x="2168" y="285"/>
                  <a:pt x="2025" y="255"/>
                  <a:pt x="1883" y="234"/>
                </a:cubicBezTo>
                <a:lnTo>
                  <a:pt x="1527" y="163"/>
                </a:lnTo>
                <a:cubicBezTo>
                  <a:pt x="1333" y="133"/>
                  <a:pt x="1140" y="92"/>
                  <a:pt x="957" y="61"/>
                </a:cubicBezTo>
                <a:lnTo>
                  <a:pt x="6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4"/>
          <p:cNvGrpSpPr/>
          <p:nvPr/>
        </p:nvGrpSpPr>
        <p:grpSpPr>
          <a:xfrm>
            <a:off x="0" y="4437375"/>
            <a:ext cx="9144000" cy="706250"/>
            <a:chOff x="0" y="4437375"/>
            <a:chExt cx="9144000" cy="706250"/>
          </a:xfrm>
        </p:grpSpPr>
        <p:sp>
          <p:nvSpPr>
            <p:cNvPr id="204" name="Google Shape;204;p14"/>
            <p:cNvSpPr/>
            <p:nvPr/>
          </p:nvSpPr>
          <p:spPr>
            <a:xfrm>
              <a:off x="0" y="4437425"/>
              <a:ext cx="9144000" cy="706200"/>
            </a:xfrm>
            <a:prstGeom prst="rect">
              <a:avLst/>
            </a:prstGeom>
            <a:solidFill>
              <a:srgbClr val="BCD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379600" y="4437375"/>
              <a:ext cx="1540755" cy="706110"/>
            </a:xfrm>
            <a:custGeom>
              <a:avLst/>
              <a:gdLst/>
              <a:ahLst/>
              <a:cxnLst/>
              <a:rect l="l" t="t" r="r" b="b"/>
              <a:pathLst>
                <a:path w="12922" h="5922" extrusionOk="0">
                  <a:moveTo>
                    <a:pt x="4243" y="0"/>
                  </a:moveTo>
                  <a:cubicBezTo>
                    <a:pt x="4243" y="0"/>
                    <a:pt x="4121" y="3673"/>
                    <a:pt x="1" y="5922"/>
                  </a:cubicBezTo>
                  <a:lnTo>
                    <a:pt x="12921" y="5922"/>
                  </a:lnTo>
                  <a:cubicBezTo>
                    <a:pt x="12921" y="5922"/>
                    <a:pt x="8638" y="4223"/>
                    <a:pt x="8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/>
          <p:nvPr/>
        </p:nvSpPr>
        <p:spPr>
          <a:xfrm>
            <a:off x="5173775" y="3183725"/>
            <a:ext cx="3970177" cy="1478947"/>
          </a:xfrm>
          <a:custGeom>
            <a:avLst/>
            <a:gdLst/>
            <a:ahLst/>
            <a:cxnLst/>
            <a:rect l="l" t="t" r="r" b="b"/>
            <a:pathLst>
              <a:path w="52823" h="27491" extrusionOk="0">
                <a:moveTo>
                  <a:pt x="37114" y="1"/>
                </a:moveTo>
                <a:cubicBezTo>
                  <a:pt x="36934" y="1"/>
                  <a:pt x="36753" y="6"/>
                  <a:pt x="36575" y="15"/>
                </a:cubicBezTo>
                <a:cubicBezTo>
                  <a:pt x="36524" y="25"/>
                  <a:pt x="36453" y="35"/>
                  <a:pt x="36392" y="35"/>
                </a:cubicBezTo>
                <a:cubicBezTo>
                  <a:pt x="34469" y="167"/>
                  <a:pt x="32943" y="869"/>
                  <a:pt x="31122" y="2019"/>
                </a:cubicBezTo>
                <a:lnTo>
                  <a:pt x="31112" y="2019"/>
                </a:lnTo>
                <a:cubicBezTo>
                  <a:pt x="30379" y="2487"/>
                  <a:pt x="29596" y="3016"/>
                  <a:pt x="28731" y="3627"/>
                </a:cubicBezTo>
                <a:cubicBezTo>
                  <a:pt x="26035" y="5478"/>
                  <a:pt x="23878" y="6974"/>
                  <a:pt x="22067" y="8235"/>
                </a:cubicBezTo>
                <a:cubicBezTo>
                  <a:pt x="20205" y="9538"/>
                  <a:pt x="18730" y="10596"/>
                  <a:pt x="17459" y="11542"/>
                </a:cubicBezTo>
                <a:lnTo>
                  <a:pt x="17428" y="11572"/>
                </a:lnTo>
                <a:cubicBezTo>
                  <a:pt x="16736" y="12081"/>
                  <a:pt x="16105" y="12569"/>
                  <a:pt x="15505" y="13047"/>
                </a:cubicBezTo>
                <a:cubicBezTo>
                  <a:pt x="14905" y="13536"/>
                  <a:pt x="14244" y="14044"/>
                  <a:pt x="13552" y="14594"/>
                </a:cubicBezTo>
                <a:cubicBezTo>
                  <a:pt x="12972" y="15031"/>
                  <a:pt x="12372" y="15489"/>
                  <a:pt x="11731" y="15967"/>
                </a:cubicBezTo>
                <a:cubicBezTo>
                  <a:pt x="10693" y="16730"/>
                  <a:pt x="9584" y="17544"/>
                  <a:pt x="8394" y="18379"/>
                </a:cubicBezTo>
                <a:cubicBezTo>
                  <a:pt x="5942" y="20088"/>
                  <a:pt x="3144" y="21919"/>
                  <a:pt x="0" y="23832"/>
                </a:cubicBezTo>
                <a:cubicBezTo>
                  <a:pt x="519" y="24005"/>
                  <a:pt x="1099" y="24178"/>
                  <a:pt x="1710" y="24361"/>
                </a:cubicBezTo>
                <a:cubicBezTo>
                  <a:pt x="3439" y="24880"/>
                  <a:pt x="5494" y="25429"/>
                  <a:pt x="7844" y="25917"/>
                </a:cubicBezTo>
                <a:cubicBezTo>
                  <a:pt x="8088" y="25968"/>
                  <a:pt x="8333" y="26019"/>
                  <a:pt x="8577" y="26070"/>
                </a:cubicBezTo>
                <a:cubicBezTo>
                  <a:pt x="12718" y="26884"/>
                  <a:pt x="16919" y="27352"/>
                  <a:pt x="21141" y="27464"/>
                </a:cubicBezTo>
                <a:cubicBezTo>
                  <a:pt x="21790" y="27481"/>
                  <a:pt x="22439" y="27490"/>
                  <a:pt x="23088" y="27490"/>
                </a:cubicBezTo>
                <a:cubicBezTo>
                  <a:pt x="26203" y="27490"/>
                  <a:pt x="29314" y="27288"/>
                  <a:pt x="32404" y="26884"/>
                </a:cubicBezTo>
                <a:lnTo>
                  <a:pt x="32424" y="26884"/>
                </a:lnTo>
                <a:cubicBezTo>
                  <a:pt x="33584" y="26741"/>
                  <a:pt x="34774" y="26558"/>
                  <a:pt x="35975" y="26334"/>
                </a:cubicBezTo>
                <a:cubicBezTo>
                  <a:pt x="41774" y="25287"/>
                  <a:pt x="47441" y="23547"/>
                  <a:pt x="52823" y="21136"/>
                </a:cubicBezTo>
                <a:lnTo>
                  <a:pt x="52823" y="8327"/>
                </a:lnTo>
                <a:cubicBezTo>
                  <a:pt x="51846" y="7666"/>
                  <a:pt x="50930" y="7035"/>
                  <a:pt x="50045" y="6455"/>
                </a:cubicBezTo>
                <a:cubicBezTo>
                  <a:pt x="48662" y="5498"/>
                  <a:pt x="47400" y="4634"/>
                  <a:pt x="46240" y="3830"/>
                </a:cubicBezTo>
                <a:lnTo>
                  <a:pt x="46210" y="3810"/>
                </a:lnTo>
                <a:cubicBezTo>
                  <a:pt x="43727" y="2090"/>
                  <a:pt x="41092" y="249"/>
                  <a:pt x="37786" y="25"/>
                </a:cubicBezTo>
                <a:lnTo>
                  <a:pt x="37776" y="25"/>
                </a:lnTo>
                <a:cubicBezTo>
                  <a:pt x="37557" y="8"/>
                  <a:pt x="37336" y="1"/>
                  <a:pt x="37114" y="1"/>
                </a:cubicBezTo>
                <a:close/>
              </a:path>
            </a:pathLst>
          </a:custGeom>
          <a:solidFill>
            <a:srgbClr val="AEC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>
            <a:off x="913897" y="4515693"/>
            <a:ext cx="314078" cy="324035"/>
          </a:xfrm>
          <a:custGeom>
            <a:avLst/>
            <a:gdLst/>
            <a:ahLst/>
            <a:cxnLst/>
            <a:rect l="l" t="t" r="r" b="b"/>
            <a:pathLst>
              <a:path w="5962" h="6151" extrusionOk="0">
                <a:moveTo>
                  <a:pt x="3072" y="1"/>
                </a:moveTo>
                <a:cubicBezTo>
                  <a:pt x="2450" y="1"/>
                  <a:pt x="1915" y="585"/>
                  <a:pt x="1760" y="1205"/>
                </a:cubicBezTo>
                <a:cubicBezTo>
                  <a:pt x="1607" y="1856"/>
                  <a:pt x="1770" y="2548"/>
                  <a:pt x="1923" y="3199"/>
                </a:cubicBezTo>
                <a:cubicBezTo>
                  <a:pt x="1745" y="2996"/>
                  <a:pt x="1483" y="2899"/>
                  <a:pt x="1216" y="2899"/>
                </a:cubicBezTo>
                <a:cubicBezTo>
                  <a:pt x="949" y="2899"/>
                  <a:pt x="677" y="2996"/>
                  <a:pt x="478" y="3179"/>
                </a:cubicBezTo>
                <a:cubicBezTo>
                  <a:pt x="92" y="3556"/>
                  <a:pt x="0" y="4176"/>
                  <a:pt x="193" y="4675"/>
                </a:cubicBezTo>
                <a:cubicBezTo>
                  <a:pt x="437" y="5295"/>
                  <a:pt x="956" y="5600"/>
                  <a:pt x="1312" y="5794"/>
                </a:cubicBezTo>
                <a:cubicBezTo>
                  <a:pt x="1772" y="6029"/>
                  <a:pt x="2288" y="6150"/>
                  <a:pt x="2816" y="6150"/>
                </a:cubicBezTo>
                <a:cubicBezTo>
                  <a:pt x="2837" y="6150"/>
                  <a:pt x="2858" y="6150"/>
                  <a:pt x="2879" y="6150"/>
                </a:cubicBezTo>
                <a:cubicBezTo>
                  <a:pt x="3276" y="6140"/>
                  <a:pt x="4415" y="6119"/>
                  <a:pt x="5117" y="5265"/>
                </a:cubicBezTo>
                <a:cubicBezTo>
                  <a:pt x="5199" y="5173"/>
                  <a:pt x="5962" y="4227"/>
                  <a:pt x="5524" y="3606"/>
                </a:cubicBezTo>
                <a:cubicBezTo>
                  <a:pt x="5349" y="3356"/>
                  <a:pt x="5004" y="3205"/>
                  <a:pt x="4600" y="3205"/>
                </a:cubicBezTo>
                <a:cubicBezTo>
                  <a:pt x="4349" y="3205"/>
                  <a:pt x="4075" y="3264"/>
                  <a:pt x="3805" y="3393"/>
                </a:cubicBezTo>
                <a:cubicBezTo>
                  <a:pt x="4100" y="2772"/>
                  <a:pt x="4385" y="2131"/>
                  <a:pt x="4354" y="1450"/>
                </a:cubicBezTo>
                <a:cubicBezTo>
                  <a:pt x="4314" y="768"/>
                  <a:pt x="3836" y="56"/>
                  <a:pt x="3164" y="5"/>
                </a:cubicBezTo>
                <a:cubicBezTo>
                  <a:pt x="3133" y="2"/>
                  <a:pt x="3103" y="1"/>
                  <a:pt x="3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423174" y="4326724"/>
            <a:ext cx="425022" cy="438930"/>
          </a:xfrm>
          <a:custGeom>
            <a:avLst/>
            <a:gdLst/>
            <a:ahLst/>
            <a:cxnLst/>
            <a:rect l="l" t="t" r="r" b="b"/>
            <a:pathLst>
              <a:path w="8068" h="8332" extrusionOk="0">
                <a:moveTo>
                  <a:pt x="4159" y="0"/>
                </a:moveTo>
                <a:cubicBezTo>
                  <a:pt x="3307" y="0"/>
                  <a:pt x="2585" y="789"/>
                  <a:pt x="2381" y="1633"/>
                </a:cubicBezTo>
                <a:cubicBezTo>
                  <a:pt x="2167" y="2519"/>
                  <a:pt x="2381" y="3444"/>
                  <a:pt x="2605" y="4340"/>
                </a:cubicBezTo>
                <a:cubicBezTo>
                  <a:pt x="2362" y="4066"/>
                  <a:pt x="2005" y="3936"/>
                  <a:pt x="1643" y="3936"/>
                </a:cubicBezTo>
                <a:cubicBezTo>
                  <a:pt x="1278" y="3936"/>
                  <a:pt x="907" y="4069"/>
                  <a:pt x="641" y="4319"/>
                </a:cubicBezTo>
                <a:cubicBezTo>
                  <a:pt x="112" y="4818"/>
                  <a:pt x="0" y="5662"/>
                  <a:pt x="254" y="6344"/>
                </a:cubicBezTo>
                <a:cubicBezTo>
                  <a:pt x="580" y="7178"/>
                  <a:pt x="1292" y="7595"/>
                  <a:pt x="1781" y="7850"/>
                </a:cubicBezTo>
                <a:cubicBezTo>
                  <a:pt x="2382" y="8160"/>
                  <a:pt x="3054" y="8331"/>
                  <a:pt x="3731" y="8331"/>
                </a:cubicBezTo>
                <a:cubicBezTo>
                  <a:pt x="3786" y="8331"/>
                  <a:pt x="3841" y="8330"/>
                  <a:pt x="3897" y="8328"/>
                </a:cubicBezTo>
                <a:cubicBezTo>
                  <a:pt x="4436" y="8318"/>
                  <a:pt x="5992" y="8297"/>
                  <a:pt x="6928" y="7148"/>
                </a:cubicBezTo>
                <a:cubicBezTo>
                  <a:pt x="7030" y="7015"/>
                  <a:pt x="8068" y="5733"/>
                  <a:pt x="7478" y="4899"/>
                </a:cubicBezTo>
                <a:cubicBezTo>
                  <a:pt x="7240" y="4554"/>
                  <a:pt x="6773" y="4349"/>
                  <a:pt x="6229" y="4349"/>
                </a:cubicBezTo>
                <a:cubicBezTo>
                  <a:pt x="5890" y="4349"/>
                  <a:pt x="5521" y="4428"/>
                  <a:pt x="5158" y="4604"/>
                </a:cubicBezTo>
                <a:cubicBezTo>
                  <a:pt x="5535" y="3770"/>
                  <a:pt x="5931" y="2885"/>
                  <a:pt x="5891" y="1969"/>
                </a:cubicBezTo>
                <a:cubicBezTo>
                  <a:pt x="5840" y="1043"/>
                  <a:pt x="5199" y="77"/>
                  <a:pt x="4283" y="6"/>
                </a:cubicBezTo>
                <a:cubicBezTo>
                  <a:pt x="4242" y="2"/>
                  <a:pt x="4200" y="0"/>
                  <a:pt x="41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7355198" y="2433824"/>
            <a:ext cx="1369680" cy="1413069"/>
          </a:xfrm>
          <a:custGeom>
            <a:avLst/>
            <a:gdLst/>
            <a:ahLst/>
            <a:cxnLst/>
            <a:rect l="l" t="t" r="r" b="b"/>
            <a:pathLst>
              <a:path w="5962" h="6151" extrusionOk="0">
                <a:moveTo>
                  <a:pt x="3072" y="1"/>
                </a:moveTo>
                <a:cubicBezTo>
                  <a:pt x="2450" y="1"/>
                  <a:pt x="1915" y="585"/>
                  <a:pt x="1760" y="1205"/>
                </a:cubicBezTo>
                <a:cubicBezTo>
                  <a:pt x="1607" y="1856"/>
                  <a:pt x="1770" y="2548"/>
                  <a:pt x="1923" y="3199"/>
                </a:cubicBezTo>
                <a:cubicBezTo>
                  <a:pt x="1745" y="2996"/>
                  <a:pt x="1483" y="2899"/>
                  <a:pt x="1216" y="2899"/>
                </a:cubicBezTo>
                <a:cubicBezTo>
                  <a:pt x="949" y="2899"/>
                  <a:pt x="677" y="2996"/>
                  <a:pt x="478" y="3179"/>
                </a:cubicBezTo>
                <a:cubicBezTo>
                  <a:pt x="92" y="3556"/>
                  <a:pt x="0" y="4176"/>
                  <a:pt x="193" y="4675"/>
                </a:cubicBezTo>
                <a:cubicBezTo>
                  <a:pt x="437" y="5295"/>
                  <a:pt x="956" y="5600"/>
                  <a:pt x="1312" y="5794"/>
                </a:cubicBezTo>
                <a:cubicBezTo>
                  <a:pt x="1772" y="6029"/>
                  <a:pt x="2288" y="6150"/>
                  <a:pt x="2816" y="6150"/>
                </a:cubicBezTo>
                <a:cubicBezTo>
                  <a:pt x="2837" y="6150"/>
                  <a:pt x="2858" y="6150"/>
                  <a:pt x="2879" y="6150"/>
                </a:cubicBezTo>
                <a:cubicBezTo>
                  <a:pt x="3276" y="6140"/>
                  <a:pt x="4415" y="6119"/>
                  <a:pt x="5117" y="5265"/>
                </a:cubicBezTo>
                <a:cubicBezTo>
                  <a:pt x="5199" y="5173"/>
                  <a:pt x="5962" y="4227"/>
                  <a:pt x="5524" y="3606"/>
                </a:cubicBezTo>
                <a:cubicBezTo>
                  <a:pt x="5349" y="3356"/>
                  <a:pt x="5004" y="3205"/>
                  <a:pt x="4600" y="3205"/>
                </a:cubicBezTo>
                <a:cubicBezTo>
                  <a:pt x="4349" y="3205"/>
                  <a:pt x="4075" y="3264"/>
                  <a:pt x="3805" y="3393"/>
                </a:cubicBezTo>
                <a:cubicBezTo>
                  <a:pt x="4100" y="2772"/>
                  <a:pt x="4385" y="2131"/>
                  <a:pt x="4354" y="1450"/>
                </a:cubicBezTo>
                <a:cubicBezTo>
                  <a:pt x="4314" y="768"/>
                  <a:pt x="3836" y="56"/>
                  <a:pt x="3164" y="5"/>
                </a:cubicBezTo>
                <a:cubicBezTo>
                  <a:pt x="3133" y="2"/>
                  <a:pt x="3103" y="1"/>
                  <a:pt x="3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/>
          </p:nvPr>
        </p:nvSpPr>
        <p:spPr>
          <a:xfrm>
            <a:off x="713225" y="2129475"/>
            <a:ext cx="4991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1"/>
          </p:nvPr>
        </p:nvSpPr>
        <p:spPr>
          <a:xfrm>
            <a:off x="713225" y="1006225"/>
            <a:ext cx="4991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5908657" y="1904931"/>
            <a:ext cx="1817464" cy="224536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6794423" y="1538368"/>
            <a:ext cx="1160954" cy="143429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0" y="4174675"/>
            <a:ext cx="9144000" cy="965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17"/>
          <p:cNvGrpSpPr/>
          <p:nvPr/>
        </p:nvGrpSpPr>
        <p:grpSpPr>
          <a:xfrm flipH="1">
            <a:off x="1599056" y="3380885"/>
            <a:ext cx="1464937" cy="630750"/>
            <a:chOff x="318281" y="2110160"/>
            <a:chExt cx="1464937" cy="630750"/>
          </a:xfrm>
        </p:grpSpPr>
        <p:sp>
          <p:nvSpPr>
            <p:cNvPr id="258" name="Google Shape;258;p17"/>
            <p:cNvSpPr/>
            <p:nvPr/>
          </p:nvSpPr>
          <p:spPr>
            <a:xfrm>
              <a:off x="318281" y="2110160"/>
              <a:ext cx="875368" cy="266871"/>
            </a:xfrm>
            <a:custGeom>
              <a:avLst/>
              <a:gdLst/>
              <a:ahLst/>
              <a:cxnLst/>
              <a:rect l="l" t="t" r="r" b="b"/>
              <a:pathLst>
                <a:path w="710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7108" y="2167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907850" y="2475024"/>
              <a:ext cx="875368" cy="265886"/>
            </a:xfrm>
            <a:custGeom>
              <a:avLst/>
              <a:gdLst/>
              <a:ahLst/>
              <a:cxnLst/>
              <a:rect l="l" t="t" r="r" b="b"/>
              <a:pathLst>
                <a:path w="7108" h="2159" extrusionOk="0">
                  <a:moveTo>
                    <a:pt x="1" y="1"/>
                  </a:moveTo>
                  <a:lnTo>
                    <a:pt x="1" y="2159"/>
                  </a:lnTo>
                  <a:lnTo>
                    <a:pt x="7108" y="2159"/>
                  </a:lnTo>
                  <a:lnTo>
                    <a:pt x="7108" y="1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7"/>
          <p:cNvGrpSpPr/>
          <p:nvPr/>
        </p:nvGrpSpPr>
        <p:grpSpPr>
          <a:xfrm>
            <a:off x="6132956" y="1456835"/>
            <a:ext cx="1464937" cy="630750"/>
            <a:chOff x="318281" y="2110160"/>
            <a:chExt cx="1464937" cy="630750"/>
          </a:xfrm>
        </p:grpSpPr>
        <p:sp>
          <p:nvSpPr>
            <p:cNvPr id="261" name="Google Shape;261;p17"/>
            <p:cNvSpPr/>
            <p:nvPr/>
          </p:nvSpPr>
          <p:spPr>
            <a:xfrm>
              <a:off x="318281" y="2110160"/>
              <a:ext cx="875368" cy="266871"/>
            </a:xfrm>
            <a:custGeom>
              <a:avLst/>
              <a:gdLst/>
              <a:ahLst/>
              <a:cxnLst/>
              <a:rect l="l" t="t" r="r" b="b"/>
              <a:pathLst>
                <a:path w="710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7108" y="2167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907850" y="2475024"/>
              <a:ext cx="875368" cy="265886"/>
            </a:xfrm>
            <a:custGeom>
              <a:avLst/>
              <a:gdLst/>
              <a:ahLst/>
              <a:cxnLst/>
              <a:rect l="l" t="t" r="r" b="b"/>
              <a:pathLst>
                <a:path w="7108" h="2159" extrusionOk="0">
                  <a:moveTo>
                    <a:pt x="1" y="1"/>
                  </a:moveTo>
                  <a:lnTo>
                    <a:pt x="1" y="2159"/>
                  </a:lnTo>
                  <a:lnTo>
                    <a:pt x="7108" y="2159"/>
                  </a:lnTo>
                  <a:lnTo>
                    <a:pt x="7108" y="1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7"/>
          <p:cNvSpPr/>
          <p:nvPr/>
        </p:nvSpPr>
        <p:spPr>
          <a:xfrm>
            <a:off x="713231" y="818660"/>
            <a:ext cx="875368" cy="266871"/>
          </a:xfrm>
          <a:custGeom>
            <a:avLst/>
            <a:gdLst/>
            <a:ahLst/>
            <a:cxnLst/>
            <a:rect l="l" t="t" r="r" b="b"/>
            <a:pathLst>
              <a:path w="7108" h="2167" extrusionOk="0">
                <a:moveTo>
                  <a:pt x="0" y="0"/>
                </a:moveTo>
                <a:lnTo>
                  <a:pt x="0" y="2167"/>
                </a:lnTo>
                <a:lnTo>
                  <a:pt x="7108" y="2167"/>
                </a:lnTo>
                <a:lnTo>
                  <a:pt x="7108" y="0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5656706" y="3301823"/>
            <a:ext cx="875368" cy="266871"/>
          </a:xfrm>
          <a:custGeom>
            <a:avLst/>
            <a:gdLst/>
            <a:ahLst/>
            <a:cxnLst/>
            <a:rect l="l" t="t" r="r" b="b"/>
            <a:pathLst>
              <a:path w="7108" h="2167" extrusionOk="0">
                <a:moveTo>
                  <a:pt x="0" y="0"/>
                </a:moveTo>
                <a:lnTo>
                  <a:pt x="0" y="2167"/>
                </a:lnTo>
                <a:lnTo>
                  <a:pt x="7108" y="2167"/>
                </a:lnTo>
                <a:lnTo>
                  <a:pt x="7108" y="0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>
            <a:spLocks noGrp="1"/>
          </p:cNvSpPr>
          <p:nvPr>
            <p:ph type="subTitle" idx="1"/>
          </p:nvPr>
        </p:nvSpPr>
        <p:spPr>
          <a:xfrm>
            <a:off x="713225" y="2683250"/>
            <a:ext cx="28239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title"/>
          </p:nvPr>
        </p:nvSpPr>
        <p:spPr>
          <a:xfrm>
            <a:off x="713225" y="992600"/>
            <a:ext cx="23883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68" name="Google Shape;268;p18"/>
          <p:cNvGrpSpPr/>
          <p:nvPr/>
        </p:nvGrpSpPr>
        <p:grpSpPr>
          <a:xfrm>
            <a:off x="3101528" y="2936519"/>
            <a:ext cx="5893265" cy="2206875"/>
            <a:chOff x="238125" y="2311925"/>
            <a:chExt cx="7082400" cy="2652175"/>
          </a:xfrm>
        </p:grpSpPr>
        <p:sp>
          <p:nvSpPr>
            <p:cNvPr id="269" name="Google Shape;269;p18"/>
            <p:cNvSpPr/>
            <p:nvPr/>
          </p:nvSpPr>
          <p:spPr>
            <a:xfrm>
              <a:off x="4886475" y="3050550"/>
              <a:ext cx="2117325" cy="1679575"/>
            </a:xfrm>
            <a:custGeom>
              <a:avLst/>
              <a:gdLst/>
              <a:ahLst/>
              <a:cxnLst/>
              <a:rect l="l" t="t" r="r" b="b"/>
              <a:pathLst>
                <a:path w="84693" h="67183" extrusionOk="0">
                  <a:moveTo>
                    <a:pt x="6390" y="0"/>
                  </a:moveTo>
                  <a:cubicBezTo>
                    <a:pt x="4605" y="0"/>
                    <a:pt x="2780" y="41"/>
                    <a:pt x="914" y="125"/>
                  </a:cubicBezTo>
                  <a:lnTo>
                    <a:pt x="0" y="57366"/>
                  </a:lnTo>
                  <a:lnTo>
                    <a:pt x="84692" y="67182"/>
                  </a:lnTo>
                  <a:cubicBezTo>
                    <a:pt x="84692" y="67182"/>
                    <a:pt x="78713" y="0"/>
                    <a:pt x="6390" y="0"/>
                  </a:cubicBezTo>
                  <a:close/>
                </a:path>
              </a:pathLst>
            </a:custGeom>
            <a:solidFill>
              <a:srgbClr val="FEC5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6611425" y="3911150"/>
              <a:ext cx="228300" cy="791850"/>
            </a:xfrm>
            <a:custGeom>
              <a:avLst/>
              <a:gdLst/>
              <a:ahLst/>
              <a:cxnLst/>
              <a:rect l="l" t="t" r="r" b="b"/>
              <a:pathLst>
                <a:path w="9132" h="31674" extrusionOk="0">
                  <a:moveTo>
                    <a:pt x="4166" y="0"/>
                  </a:moveTo>
                  <a:cubicBezTo>
                    <a:pt x="3310" y="9074"/>
                    <a:pt x="1941" y="20945"/>
                    <a:pt x="0" y="30989"/>
                  </a:cubicBezTo>
                  <a:lnTo>
                    <a:pt x="6449" y="31674"/>
                  </a:lnTo>
                  <a:cubicBezTo>
                    <a:pt x="7819" y="24312"/>
                    <a:pt x="8675" y="16893"/>
                    <a:pt x="9131" y="9417"/>
                  </a:cubicBezTo>
                  <a:cubicBezTo>
                    <a:pt x="7648" y="6164"/>
                    <a:pt x="5993" y="3025"/>
                    <a:pt x="4166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6241875" y="3507375"/>
              <a:ext cx="278250" cy="1154250"/>
            </a:xfrm>
            <a:custGeom>
              <a:avLst/>
              <a:gdLst/>
              <a:ahLst/>
              <a:cxnLst/>
              <a:rect l="l" t="t" r="r" b="b"/>
              <a:pathLst>
                <a:path w="11130" h="46170" extrusionOk="0">
                  <a:moveTo>
                    <a:pt x="5651" y="0"/>
                  </a:moveTo>
                  <a:cubicBezTo>
                    <a:pt x="4510" y="13583"/>
                    <a:pt x="2740" y="30304"/>
                    <a:pt x="1" y="45371"/>
                  </a:cubicBezTo>
                  <a:lnTo>
                    <a:pt x="7135" y="46170"/>
                  </a:lnTo>
                  <a:cubicBezTo>
                    <a:pt x="9360" y="32815"/>
                    <a:pt x="10502" y="18206"/>
                    <a:pt x="11130" y="5536"/>
                  </a:cubicBezTo>
                  <a:cubicBezTo>
                    <a:pt x="9418" y="3596"/>
                    <a:pt x="7591" y="1712"/>
                    <a:pt x="5651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5896625" y="3280525"/>
              <a:ext cx="296775" cy="1342575"/>
            </a:xfrm>
            <a:custGeom>
              <a:avLst/>
              <a:gdLst/>
              <a:ahLst/>
              <a:cxnLst/>
              <a:rect l="l" t="t" r="r" b="b"/>
              <a:pathLst>
                <a:path w="11871" h="53703" extrusionOk="0">
                  <a:moveTo>
                    <a:pt x="6449" y="0"/>
                  </a:moveTo>
                  <a:cubicBezTo>
                    <a:pt x="5308" y="15010"/>
                    <a:pt x="3310" y="35269"/>
                    <a:pt x="0" y="52847"/>
                  </a:cubicBezTo>
                  <a:lnTo>
                    <a:pt x="7191" y="53703"/>
                  </a:lnTo>
                  <a:cubicBezTo>
                    <a:pt x="10159" y="37039"/>
                    <a:pt x="11414" y="18034"/>
                    <a:pt x="11871" y="3253"/>
                  </a:cubicBezTo>
                  <a:cubicBezTo>
                    <a:pt x="10159" y="2112"/>
                    <a:pt x="8332" y="1027"/>
                    <a:pt x="6449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5585575" y="3147825"/>
              <a:ext cx="275400" cy="1435325"/>
            </a:xfrm>
            <a:custGeom>
              <a:avLst/>
              <a:gdLst/>
              <a:ahLst/>
              <a:cxnLst/>
              <a:rect l="l" t="t" r="r" b="b"/>
              <a:pathLst>
                <a:path w="11016" h="57413" extrusionOk="0">
                  <a:moveTo>
                    <a:pt x="6050" y="1"/>
                  </a:moveTo>
                  <a:cubicBezTo>
                    <a:pt x="5194" y="15124"/>
                    <a:pt x="3482" y="37438"/>
                    <a:pt x="1" y="56728"/>
                  </a:cubicBezTo>
                  <a:lnTo>
                    <a:pt x="6278" y="57413"/>
                  </a:lnTo>
                  <a:cubicBezTo>
                    <a:pt x="9589" y="38580"/>
                    <a:pt x="10673" y="16950"/>
                    <a:pt x="11015" y="1713"/>
                  </a:cubicBezTo>
                  <a:cubicBezTo>
                    <a:pt x="9417" y="1085"/>
                    <a:pt x="7762" y="514"/>
                    <a:pt x="6050" y="1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5241725" y="3075075"/>
              <a:ext cx="286800" cy="1469575"/>
            </a:xfrm>
            <a:custGeom>
              <a:avLst/>
              <a:gdLst/>
              <a:ahLst/>
              <a:cxnLst/>
              <a:rect l="l" t="t" r="r" b="b"/>
              <a:pathLst>
                <a:path w="11472" h="58783" extrusionOk="0">
                  <a:moveTo>
                    <a:pt x="6393" y="0"/>
                  </a:moveTo>
                  <a:cubicBezTo>
                    <a:pt x="5537" y="15523"/>
                    <a:pt x="3653" y="38522"/>
                    <a:pt x="1" y="58040"/>
                  </a:cubicBezTo>
                  <a:lnTo>
                    <a:pt x="6393" y="58782"/>
                  </a:lnTo>
                  <a:cubicBezTo>
                    <a:pt x="9988" y="39321"/>
                    <a:pt x="11130" y="16493"/>
                    <a:pt x="11472" y="799"/>
                  </a:cubicBezTo>
                  <a:cubicBezTo>
                    <a:pt x="9817" y="457"/>
                    <a:pt x="8162" y="171"/>
                    <a:pt x="6393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456550" y="2311925"/>
              <a:ext cx="2218625" cy="1039400"/>
            </a:xfrm>
            <a:custGeom>
              <a:avLst/>
              <a:gdLst/>
              <a:ahLst/>
              <a:cxnLst/>
              <a:rect l="l" t="t" r="r" b="b"/>
              <a:pathLst>
                <a:path w="88745" h="41576" extrusionOk="0">
                  <a:moveTo>
                    <a:pt x="61097" y="0"/>
                  </a:moveTo>
                  <a:cubicBezTo>
                    <a:pt x="16366" y="0"/>
                    <a:pt x="1" y="41484"/>
                    <a:pt x="1" y="41484"/>
                  </a:cubicBezTo>
                  <a:cubicBezTo>
                    <a:pt x="1894" y="41545"/>
                    <a:pt x="3750" y="41575"/>
                    <a:pt x="5570" y="41575"/>
                  </a:cubicBezTo>
                  <a:cubicBezTo>
                    <a:pt x="69324" y="41575"/>
                    <a:pt x="88745" y="4731"/>
                    <a:pt x="88745" y="4731"/>
                  </a:cubicBezTo>
                  <a:cubicBezTo>
                    <a:pt x="78519" y="1405"/>
                    <a:pt x="69328" y="0"/>
                    <a:pt x="61097" y="0"/>
                  </a:cubicBezTo>
                  <a:close/>
                </a:path>
              </a:pathLst>
            </a:custGeom>
            <a:solidFill>
              <a:srgbClr val="A8BC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462425" y="2385950"/>
              <a:ext cx="3519825" cy="2575300"/>
            </a:xfrm>
            <a:custGeom>
              <a:avLst/>
              <a:gdLst/>
              <a:ahLst/>
              <a:cxnLst/>
              <a:rect l="l" t="t" r="r" b="b"/>
              <a:pathLst>
                <a:path w="140793" h="103012" extrusionOk="0">
                  <a:moveTo>
                    <a:pt x="64204" y="0"/>
                  </a:moveTo>
                  <a:cubicBezTo>
                    <a:pt x="63462" y="58"/>
                    <a:pt x="62720" y="58"/>
                    <a:pt x="62035" y="115"/>
                  </a:cubicBezTo>
                  <a:cubicBezTo>
                    <a:pt x="61693" y="115"/>
                    <a:pt x="61351" y="172"/>
                    <a:pt x="61065" y="172"/>
                  </a:cubicBezTo>
                  <a:cubicBezTo>
                    <a:pt x="60666" y="229"/>
                    <a:pt x="60266" y="229"/>
                    <a:pt x="59867" y="286"/>
                  </a:cubicBezTo>
                  <a:cubicBezTo>
                    <a:pt x="58668" y="343"/>
                    <a:pt x="57470" y="457"/>
                    <a:pt x="56271" y="628"/>
                  </a:cubicBezTo>
                  <a:lnTo>
                    <a:pt x="54673" y="856"/>
                  </a:lnTo>
                  <a:lnTo>
                    <a:pt x="53703" y="971"/>
                  </a:lnTo>
                  <a:cubicBezTo>
                    <a:pt x="52847" y="1142"/>
                    <a:pt x="52048" y="1256"/>
                    <a:pt x="51249" y="1427"/>
                  </a:cubicBezTo>
                  <a:cubicBezTo>
                    <a:pt x="50850" y="1484"/>
                    <a:pt x="50450" y="1541"/>
                    <a:pt x="50051" y="1655"/>
                  </a:cubicBezTo>
                  <a:cubicBezTo>
                    <a:pt x="49651" y="1713"/>
                    <a:pt x="49252" y="1827"/>
                    <a:pt x="48852" y="1884"/>
                  </a:cubicBezTo>
                  <a:lnTo>
                    <a:pt x="47654" y="2169"/>
                  </a:lnTo>
                  <a:lnTo>
                    <a:pt x="46798" y="2397"/>
                  </a:lnTo>
                  <a:lnTo>
                    <a:pt x="45885" y="2626"/>
                  </a:lnTo>
                  <a:cubicBezTo>
                    <a:pt x="45314" y="2740"/>
                    <a:pt x="44743" y="2911"/>
                    <a:pt x="44115" y="3082"/>
                  </a:cubicBezTo>
                  <a:lnTo>
                    <a:pt x="42974" y="3425"/>
                  </a:lnTo>
                  <a:lnTo>
                    <a:pt x="41947" y="3767"/>
                  </a:lnTo>
                  <a:lnTo>
                    <a:pt x="41776" y="3824"/>
                  </a:lnTo>
                  <a:cubicBezTo>
                    <a:pt x="40235" y="4281"/>
                    <a:pt x="38751" y="4794"/>
                    <a:pt x="37324" y="5365"/>
                  </a:cubicBezTo>
                  <a:lnTo>
                    <a:pt x="36525" y="5707"/>
                  </a:lnTo>
                  <a:lnTo>
                    <a:pt x="35726" y="6050"/>
                  </a:lnTo>
                  <a:lnTo>
                    <a:pt x="34984" y="6335"/>
                  </a:lnTo>
                  <a:lnTo>
                    <a:pt x="34071" y="6735"/>
                  </a:lnTo>
                  <a:cubicBezTo>
                    <a:pt x="33386" y="7077"/>
                    <a:pt x="32644" y="7420"/>
                    <a:pt x="31960" y="7762"/>
                  </a:cubicBezTo>
                  <a:cubicBezTo>
                    <a:pt x="31389" y="7990"/>
                    <a:pt x="30875" y="8276"/>
                    <a:pt x="30362" y="8561"/>
                  </a:cubicBezTo>
                  <a:cubicBezTo>
                    <a:pt x="29277" y="9132"/>
                    <a:pt x="28250" y="9702"/>
                    <a:pt x="27223" y="10273"/>
                  </a:cubicBezTo>
                  <a:cubicBezTo>
                    <a:pt x="26709" y="10558"/>
                    <a:pt x="26195" y="10901"/>
                    <a:pt x="25682" y="11186"/>
                  </a:cubicBezTo>
                  <a:cubicBezTo>
                    <a:pt x="25168" y="11529"/>
                    <a:pt x="24712" y="11814"/>
                    <a:pt x="24198" y="12156"/>
                  </a:cubicBezTo>
                  <a:cubicBezTo>
                    <a:pt x="23342" y="12727"/>
                    <a:pt x="22429" y="13355"/>
                    <a:pt x="21630" y="13983"/>
                  </a:cubicBezTo>
                  <a:lnTo>
                    <a:pt x="21059" y="14382"/>
                  </a:lnTo>
                  <a:lnTo>
                    <a:pt x="20260" y="15010"/>
                  </a:lnTo>
                  <a:cubicBezTo>
                    <a:pt x="19689" y="15409"/>
                    <a:pt x="19176" y="15866"/>
                    <a:pt x="18605" y="16322"/>
                  </a:cubicBezTo>
                  <a:cubicBezTo>
                    <a:pt x="18206" y="16722"/>
                    <a:pt x="17749" y="17064"/>
                    <a:pt x="17350" y="17407"/>
                  </a:cubicBezTo>
                  <a:lnTo>
                    <a:pt x="17293" y="17464"/>
                  </a:lnTo>
                  <a:cubicBezTo>
                    <a:pt x="16950" y="17806"/>
                    <a:pt x="16551" y="18092"/>
                    <a:pt x="16208" y="18434"/>
                  </a:cubicBezTo>
                  <a:lnTo>
                    <a:pt x="15866" y="18776"/>
                  </a:lnTo>
                  <a:lnTo>
                    <a:pt x="15067" y="19575"/>
                  </a:lnTo>
                  <a:cubicBezTo>
                    <a:pt x="14839" y="19804"/>
                    <a:pt x="14553" y="20032"/>
                    <a:pt x="14325" y="20260"/>
                  </a:cubicBezTo>
                  <a:cubicBezTo>
                    <a:pt x="13811" y="20831"/>
                    <a:pt x="13298" y="21345"/>
                    <a:pt x="12784" y="21915"/>
                  </a:cubicBezTo>
                  <a:cubicBezTo>
                    <a:pt x="12556" y="22201"/>
                    <a:pt x="12270" y="22486"/>
                    <a:pt x="12042" y="22771"/>
                  </a:cubicBezTo>
                  <a:lnTo>
                    <a:pt x="11814" y="23000"/>
                  </a:lnTo>
                  <a:cubicBezTo>
                    <a:pt x="11643" y="23285"/>
                    <a:pt x="11414" y="23570"/>
                    <a:pt x="11129" y="23913"/>
                  </a:cubicBezTo>
                  <a:cubicBezTo>
                    <a:pt x="10844" y="24255"/>
                    <a:pt x="10558" y="24598"/>
                    <a:pt x="10273" y="24940"/>
                  </a:cubicBezTo>
                  <a:cubicBezTo>
                    <a:pt x="9988" y="25282"/>
                    <a:pt x="9759" y="25682"/>
                    <a:pt x="9474" y="26024"/>
                  </a:cubicBezTo>
                  <a:lnTo>
                    <a:pt x="9417" y="26081"/>
                  </a:lnTo>
                  <a:cubicBezTo>
                    <a:pt x="9132" y="26424"/>
                    <a:pt x="8903" y="26766"/>
                    <a:pt x="8675" y="27109"/>
                  </a:cubicBezTo>
                  <a:cubicBezTo>
                    <a:pt x="8447" y="27451"/>
                    <a:pt x="8218" y="27793"/>
                    <a:pt x="7990" y="28136"/>
                  </a:cubicBezTo>
                  <a:cubicBezTo>
                    <a:pt x="7705" y="28535"/>
                    <a:pt x="7534" y="28878"/>
                    <a:pt x="7248" y="29220"/>
                  </a:cubicBezTo>
                  <a:cubicBezTo>
                    <a:pt x="7020" y="29620"/>
                    <a:pt x="6792" y="29962"/>
                    <a:pt x="6563" y="30362"/>
                  </a:cubicBezTo>
                  <a:cubicBezTo>
                    <a:pt x="6335" y="30761"/>
                    <a:pt x="6107" y="31103"/>
                    <a:pt x="5879" y="31503"/>
                  </a:cubicBezTo>
                  <a:cubicBezTo>
                    <a:pt x="5479" y="32245"/>
                    <a:pt x="5022" y="33101"/>
                    <a:pt x="4680" y="33843"/>
                  </a:cubicBezTo>
                  <a:cubicBezTo>
                    <a:pt x="4338" y="34585"/>
                    <a:pt x="3995" y="35327"/>
                    <a:pt x="3653" y="36069"/>
                  </a:cubicBezTo>
                  <a:cubicBezTo>
                    <a:pt x="3482" y="36582"/>
                    <a:pt x="3253" y="37096"/>
                    <a:pt x="3082" y="37609"/>
                  </a:cubicBezTo>
                  <a:lnTo>
                    <a:pt x="2683" y="38580"/>
                  </a:lnTo>
                  <a:cubicBezTo>
                    <a:pt x="2511" y="39036"/>
                    <a:pt x="2340" y="39550"/>
                    <a:pt x="2226" y="39949"/>
                  </a:cubicBezTo>
                  <a:cubicBezTo>
                    <a:pt x="2112" y="40292"/>
                    <a:pt x="1998" y="40691"/>
                    <a:pt x="1884" y="41091"/>
                  </a:cubicBezTo>
                  <a:lnTo>
                    <a:pt x="1884" y="41148"/>
                  </a:lnTo>
                  <a:cubicBezTo>
                    <a:pt x="1769" y="41547"/>
                    <a:pt x="1655" y="41947"/>
                    <a:pt x="1541" y="42346"/>
                  </a:cubicBezTo>
                  <a:cubicBezTo>
                    <a:pt x="1541" y="42346"/>
                    <a:pt x="1541" y="42346"/>
                    <a:pt x="1541" y="42403"/>
                  </a:cubicBezTo>
                  <a:cubicBezTo>
                    <a:pt x="1427" y="42746"/>
                    <a:pt x="1370" y="43145"/>
                    <a:pt x="1256" y="43545"/>
                  </a:cubicBezTo>
                  <a:cubicBezTo>
                    <a:pt x="1256" y="43659"/>
                    <a:pt x="1199" y="43830"/>
                    <a:pt x="1199" y="43944"/>
                  </a:cubicBezTo>
                  <a:cubicBezTo>
                    <a:pt x="1085" y="44230"/>
                    <a:pt x="1028" y="44629"/>
                    <a:pt x="970" y="44971"/>
                  </a:cubicBezTo>
                  <a:cubicBezTo>
                    <a:pt x="685" y="46227"/>
                    <a:pt x="457" y="47540"/>
                    <a:pt x="343" y="48909"/>
                  </a:cubicBezTo>
                  <a:cubicBezTo>
                    <a:pt x="286" y="49309"/>
                    <a:pt x="229" y="49651"/>
                    <a:pt x="229" y="50051"/>
                  </a:cubicBezTo>
                  <a:cubicBezTo>
                    <a:pt x="114" y="51420"/>
                    <a:pt x="0" y="52847"/>
                    <a:pt x="0" y="54217"/>
                  </a:cubicBezTo>
                  <a:cubicBezTo>
                    <a:pt x="0" y="54616"/>
                    <a:pt x="0" y="55073"/>
                    <a:pt x="0" y="55472"/>
                  </a:cubicBezTo>
                  <a:cubicBezTo>
                    <a:pt x="57" y="55872"/>
                    <a:pt x="57" y="56214"/>
                    <a:pt x="57" y="56614"/>
                  </a:cubicBezTo>
                  <a:cubicBezTo>
                    <a:pt x="114" y="56842"/>
                    <a:pt x="114" y="57127"/>
                    <a:pt x="114" y="57413"/>
                  </a:cubicBezTo>
                  <a:cubicBezTo>
                    <a:pt x="114" y="57641"/>
                    <a:pt x="172" y="57926"/>
                    <a:pt x="172" y="58212"/>
                  </a:cubicBezTo>
                  <a:cubicBezTo>
                    <a:pt x="172" y="58212"/>
                    <a:pt x="172" y="58269"/>
                    <a:pt x="172" y="58269"/>
                  </a:cubicBezTo>
                  <a:lnTo>
                    <a:pt x="172" y="58440"/>
                  </a:lnTo>
                  <a:lnTo>
                    <a:pt x="172" y="58611"/>
                  </a:lnTo>
                  <a:cubicBezTo>
                    <a:pt x="172" y="58839"/>
                    <a:pt x="229" y="59011"/>
                    <a:pt x="229" y="59239"/>
                  </a:cubicBezTo>
                  <a:cubicBezTo>
                    <a:pt x="286" y="59695"/>
                    <a:pt x="343" y="60095"/>
                    <a:pt x="400" y="60494"/>
                  </a:cubicBezTo>
                  <a:cubicBezTo>
                    <a:pt x="400" y="60494"/>
                    <a:pt x="400" y="60551"/>
                    <a:pt x="400" y="60551"/>
                  </a:cubicBezTo>
                  <a:cubicBezTo>
                    <a:pt x="457" y="60951"/>
                    <a:pt x="514" y="61350"/>
                    <a:pt x="571" y="61807"/>
                  </a:cubicBezTo>
                  <a:cubicBezTo>
                    <a:pt x="685" y="62207"/>
                    <a:pt x="742" y="62606"/>
                    <a:pt x="799" y="63063"/>
                  </a:cubicBezTo>
                  <a:cubicBezTo>
                    <a:pt x="856" y="63291"/>
                    <a:pt x="913" y="63576"/>
                    <a:pt x="970" y="63804"/>
                  </a:cubicBezTo>
                  <a:cubicBezTo>
                    <a:pt x="970" y="63862"/>
                    <a:pt x="1028" y="63919"/>
                    <a:pt x="1028" y="63976"/>
                  </a:cubicBezTo>
                  <a:lnTo>
                    <a:pt x="1028" y="64090"/>
                  </a:lnTo>
                  <a:cubicBezTo>
                    <a:pt x="1028" y="64204"/>
                    <a:pt x="1085" y="64318"/>
                    <a:pt x="1085" y="64375"/>
                  </a:cubicBezTo>
                  <a:cubicBezTo>
                    <a:pt x="1142" y="64775"/>
                    <a:pt x="1256" y="65117"/>
                    <a:pt x="1313" y="65459"/>
                  </a:cubicBezTo>
                  <a:cubicBezTo>
                    <a:pt x="1370" y="65517"/>
                    <a:pt x="1370" y="65574"/>
                    <a:pt x="1370" y="65631"/>
                  </a:cubicBezTo>
                  <a:cubicBezTo>
                    <a:pt x="1427" y="65916"/>
                    <a:pt x="1484" y="66144"/>
                    <a:pt x="1598" y="66430"/>
                  </a:cubicBezTo>
                  <a:cubicBezTo>
                    <a:pt x="1655" y="66715"/>
                    <a:pt x="1712" y="67000"/>
                    <a:pt x="1827" y="67229"/>
                  </a:cubicBezTo>
                  <a:cubicBezTo>
                    <a:pt x="1827" y="67343"/>
                    <a:pt x="1941" y="67514"/>
                    <a:pt x="1941" y="67628"/>
                  </a:cubicBezTo>
                  <a:cubicBezTo>
                    <a:pt x="1998" y="67913"/>
                    <a:pt x="2112" y="68199"/>
                    <a:pt x="2169" y="68484"/>
                  </a:cubicBezTo>
                  <a:cubicBezTo>
                    <a:pt x="2283" y="68712"/>
                    <a:pt x="2340" y="68998"/>
                    <a:pt x="2454" y="69226"/>
                  </a:cubicBezTo>
                  <a:cubicBezTo>
                    <a:pt x="2568" y="69626"/>
                    <a:pt x="2683" y="70025"/>
                    <a:pt x="2854" y="70425"/>
                  </a:cubicBezTo>
                  <a:cubicBezTo>
                    <a:pt x="2968" y="70824"/>
                    <a:pt x="3139" y="71166"/>
                    <a:pt x="3253" y="71566"/>
                  </a:cubicBezTo>
                  <a:cubicBezTo>
                    <a:pt x="3310" y="71623"/>
                    <a:pt x="3310" y="71623"/>
                    <a:pt x="3253" y="71623"/>
                  </a:cubicBezTo>
                  <a:cubicBezTo>
                    <a:pt x="3424" y="72023"/>
                    <a:pt x="3596" y="72365"/>
                    <a:pt x="3767" y="72764"/>
                  </a:cubicBezTo>
                  <a:cubicBezTo>
                    <a:pt x="3881" y="73164"/>
                    <a:pt x="4052" y="73506"/>
                    <a:pt x="4281" y="73963"/>
                  </a:cubicBezTo>
                  <a:cubicBezTo>
                    <a:pt x="4452" y="74419"/>
                    <a:pt x="4680" y="74876"/>
                    <a:pt x="4908" y="75333"/>
                  </a:cubicBezTo>
                  <a:lnTo>
                    <a:pt x="4965" y="75561"/>
                  </a:lnTo>
                  <a:cubicBezTo>
                    <a:pt x="5194" y="75903"/>
                    <a:pt x="5365" y="76303"/>
                    <a:pt x="5536" y="76702"/>
                  </a:cubicBezTo>
                  <a:cubicBezTo>
                    <a:pt x="5764" y="77045"/>
                    <a:pt x="5936" y="77387"/>
                    <a:pt x="6164" y="77730"/>
                  </a:cubicBezTo>
                  <a:cubicBezTo>
                    <a:pt x="6278" y="78015"/>
                    <a:pt x="6392" y="78243"/>
                    <a:pt x="6563" y="78528"/>
                  </a:cubicBezTo>
                  <a:cubicBezTo>
                    <a:pt x="6906" y="79099"/>
                    <a:pt x="7248" y="79670"/>
                    <a:pt x="7591" y="80241"/>
                  </a:cubicBezTo>
                  <a:cubicBezTo>
                    <a:pt x="7762" y="80526"/>
                    <a:pt x="7933" y="80811"/>
                    <a:pt x="8104" y="81097"/>
                  </a:cubicBezTo>
                  <a:cubicBezTo>
                    <a:pt x="8333" y="81439"/>
                    <a:pt x="8504" y="81781"/>
                    <a:pt x="8846" y="82181"/>
                  </a:cubicBezTo>
                  <a:cubicBezTo>
                    <a:pt x="9132" y="82638"/>
                    <a:pt x="9417" y="83094"/>
                    <a:pt x="9759" y="83494"/>
                  </a:cubicBezTo>
                  <a:cubicBezTo>
                    <a:pt x="10045" y="83950"/>
                    <a:pt x="10387" y="84407"/>
                    <a:pt x="10672" y="84806"/>
                  </a:cubicBezTo>
                  <a:cubicBezTo>
                    <a:pt x="10958" y="85206"/>
                    <a:pt x="11243" y="85548"/>
                    <a:pt x="11586" y="85948"/>
                  </a:cubicBezTo>
                  <a:cubicBezTo>
                    <a:pt x="11871" y="86347"/>
                    <a:pt x="12270" y="86804"/>
                    <a:pt x="12613" y="87203"/>
                  </a:cubicBezTo>
                  <a:cubicBezTo>
                    <a:pt x="12784" y="87431"/>
                    <a:pt x="12955" y="87603"/>
                    <a:pt x="13126" y="87831"/>
                  </a:cubicBezTo>
                  <a:lnTo>
                    <a:pt x="13640" y="88459"/>
                  </a:lnTo>
                  <a:cubicBezTo>
                    <a:pt x="13868" y="88687"/>
                    <a:pt x="14097" y="88972"/>
                    <a:pt x="14382" y="89258"/>
                  </a:cubicBezTo>
                  <a:lnTo>
                    <a:pt x="14439" y="89315"/>
                  </a:lnTo>
                  <a:cubicBezTo>
                    <a:pt x="14724" y="89657"/>
                    <a:pt x="15067" y="90000"/>
                    <a:pt x="15352" y="90285"/>
                  </a:cubicBezTo>
                  <a:cubicBezTo>
                    <a:pt x="15409" y="90399"/>
                    <a:pt x="15466" y="90456"/>
                    <a:pt x="15523" y="90513"/>
                  </a:cubicBezTo>
                  <a:cubicBezTo>
                    <a:pt x="15809" y="90798"/>
                    <a:pt x="16151" y="91141"/>
                    <a:pt x="16436" y="91426"/>
                  </a:cubicBezTo>
                  <a:lnTo>
                    <a:pt x="17521" y="92454"/>
                  </a:lnTo>
                  <a:cubicBezTo>
                    <a:pt x="17863" y="92796"/>
                    <a:pt x="18206" y="93138"/>
                    <a:pt x="18605" y="93481"/>
                  </a:cubicBezTo>
                  <a:cubicBezTo>
                    <a:pt x="18948" y="93823"/>
                    <a:pt x="19404" y="94166"/>
                    <a:pt x="19689" y="94508"/>
                  </a:cubicBezTo>
                  <a:cubicBezTo>
                    <a:pt x="20032" y="94793"/>
                    <a:pt x="20431" y="95079"/>
                    <a:pt x="20717" y="95364"/>
                  </a:cubicBezTo>
                  <a:lnTo>
                    <a:pt x="20945" y="95535"/>
                  </a:lnTo>
                  <a:cubicBezTo>
                    <a:pt x="21345" y="95821"/>
                    <a:pt x="21630" y="96106"/>
                    <a:pt x="22029" y="96448"/>
                  </a:cubicBezTo>
                  <a:cubicBezTo>
                    <a:pt x="22429" y="96734"/>
                    <a:pt x="22828" y="97076"/>
                    <a:pt x="23228" y="97362"/>
                  </a:cubicBezTo>
                  <a:cubicBezTo>
                    <a:pt x="23627" y="97647"/>
                    <a:pt x="23970" y="97932"/>
                    <a:pt x="24369" y="98218"/>
                  </a:cubicBezTo>
                  <a:lnTo>
                    <a:pt x="24540" y="98389"/>
                  </a:lnTo>
                  <a:cubicBezTo>
                    <a:pt x="24940" y="98674"/>
                    <a:pt x="25339" y="98902"/>
                    <a:pt x="25739" y="99188"/>
                  </a:cubicBezTo>
                  <a:lnTo>
                    <a:pt x="26994" y="100044"/>
                  </a:lnTo>
                  <a:lnTo>
                    <a:pt x="28307" y="100900"/>
                  </a:lnTo>
                  <a:lnTo>
                    <a:pt x="29620" y="101756"/>
                  </a:lnTo>
                  <a:lnTo>
                    <a:pt x="30875" y="102498"/>
                  </a:lnTo>
                  <a:cubicBezTo>
                    <a:pt x="31161" y="102669"/>
                    <a:pt x="31503" y="102840"/>
                    <a:pt x="31788" y="103011"/>
                  </a:cubicBezTo>
                  <a:lnTo>
                    <a:pt x="114540" y="103011"/>
                  </a:lnTo>
                  <a:lnTo>
                    <a:pt x="114825" y="102840"/>
                  </a:lnTo>
                  <a:cubicBezTo>
                    <a:pt x="115396" y="102498"/>
                    <a:pt x="115967" y="102155"/>
                    <a:pt x="116537" y="101756"/>
                  </a:cubicBezTo>
                  <a:cubicBezTo>
                    <a:pt x="116880" y="101528"/>
                    <a:pt x="117222" y="101299"/>
                    <a:pt x="117565" y="101071"/>
                  </a:cubicBezTo>
                  <a:cubicBezTo>
                    <a:pt x="117907" y="100786"/>
                    <a:pt x="118192" y="100557"/>
                    <a:pt x="118535" y="100329"/>
                  </a:cubicBezTo>
                  <a:cubicBezTo>
                    <a:pt x="118877" y="100101"/>
                    <a:pt x="119220" y="99816"/>
                    <a:pt x="119505" y="99644"/>
                  </a:cubicBezTo>
                  <a:cubicBezTo>
                    <a:pt x="119848" y="99416"/>
                    <a:pt x="120076" y="99245"/>
                    <a:pt x="120361" y="98959"/>
                  </a:cubicBezTo>
                  <a:cubicBezTo>
                    <a:pt x="120704" y="98731"/>
                    <a:pt x="121103" y="98446"/>
                    <a:pt x="121445" y="98160"/>
                  </a:cubicBezTo>
                  <a:cubicBezTo>
                    <a:pt x="122016" y="97704"/>
                    <a:pt x="122530" y="97247"/>
                    <a:pt x="123101" y="96791"/>
                  </a:cubicBezTo>
                  <a:cubicBezTo>
                    <a:pt x="123728" y="96220"/>
                    <a:pt x="124356" y="95649"/>
                    <a:pt x="124984" y="95079"/>
                  </a:cubicBezTo>
                  <a:lnTo>
                    <a:pt x="125669" y="94394"/>
                  </a:lnTo>
                  <a:lnTo>
                    <a:pt x="126296" y="93766"/>
                  </a:lnTo>
                  <a:cubicBezTo>
                    <a:pt x="126525" y="93538"/>
                    <a:pt x="126810" y="93252"/>
                    <a:pt x="127095" y="92967"/>
                  </a:cubicBezTo>
                  <a:cubicBezTo>
                    <a:pt x="127951" y="92054"/>
                    <a:pt x="128750" y="91141"/>
                    <a:pt x="129549" y="90171"/>
                  </a:cubicBezTo>
                  <a:cubicBezTo>
                    <a:pt x="129778" y="89942"/>
                    <a:pt x="129949" y="89714"/>
                    <a:pt x="130120" y="89486"/>
                  </a:cubicBezTo>
                  <a:cubicBezTo>
                    <a:pt x="130177" y="89429"/>
                    <a:pt x="130234" y="89315"/>
                    <a:pt x="130291" y="89258"/>
                  </a:cubicBezTo>
                  <a:cubicBezTo>
                    <a:pt x="130520" y="88972"/>
                    <a:pt x="130691" y="88744"/>
                    <a:pt x="130919" y="88459"/>
                  </a:cubicBezTo>
                  <a:cubicBezTo>
                    <a:pt x="131604" y="87603"/>
                    <a:pt x="132232" y="86689"/>
                    <a:pt x="132802" y="85776"/>
                  </a:cubicBezTo>
                  <a:lnTo>
                    <a:pt x="133430" y="84863"/>
                  </a:lnTo>
                  <a:cubicBezTo>
                    <a:pt x="133658" y="84464"/>
                    <a:pt x="133887" y="84121"/>
                    <a:pt x="134115" y="83722"/>
                  </a:cubicBezTo>
                  <a:cubicBezTo>
                    <a:pt x="134343" y="83322"/>
                    <a:pt x="134572" y="82980"/>
                    <a:pt x="134800" y="82580"/>
                  </a:cubicBezTo>
                  <a:cubicBezTo>
                    <a:pt x="135028" y="82181"/>
                    <a:pt x="135314" y="81724"/>
                    <a:pt x="135428" y="81382"/>
                  </a:cubicBezTo>
                  <a:cubicBezTo>
                    <a:pt x="135599" y="81097"/>
                    <a:pt x="135770" y="80811"/>
                    <a:pt x="135884" y="80526"/>
                  </a:cubicBezTo>
                  <a:cubicBezTo>
                    <a:pt x="136112" y="80012"/>
                    <a:pt x="136398" y="79499"/>
                    <a:pt x="136626" y="78985"/>
                  </a:cubicBezTo>
                  <a:cubicBezTo>
                    <a:pt x="136797" y="78643"/>
                    <a:pt x="136969" y="78243"/>
                    <a:pt x="137140" y="77844"/>
                  </a:cubicBezTo>
                  <a:cubicBezTo>
                    <a:pt x="137140" y="77844"/>
                    <a:pt x="137140" y="77787"/>
                    <a:pt x="137140" y="77787"/>
                  </a:cubicBezTo>
                  <a:cubicBezTo>
                    <a:pt x="137197" y="77672"/>
                    <a:pt x="137197" y="77558"/>
                    <a:pt x="137254" y="77444"/>
                  </a:cubicBezTo>
                  <a:cubicBezTo>
                    <a:pt x="137539" y="76759"/>
                    <a:pt x="137825" y="76017"/>
                    <a:pt x="138110" y="75333"/>
                  </a:cubicBezTo>
                  <a:lnTo>
                    <a:pt x="138281" y="74762"/>
                  </a:lnTo>
                  <a:cubicBezTo>
                    <a:pt x="138281" y="74705"/>
                    <a:pt x="138338" y="74591"/>
                    <a:pt x="138338" y="74534"/>
                  </a:cubicBezTo>
                  <a:cubicBezTo>
                    <a:pt x="138452" y="74362"/>
                    <a:pt x="138509" y="74191"/>
                    <a:pt x="138567" y="73963"/>
                  </a:cubicBezTo>
                  <a:cubicBezTo>
                    <a:pt x="138681" y="73563"/>
                    <a:pt x="138795" y="73164"/>
                    <a:pt x="138909" y="72764"/>
                  </a:cubicBezTo>
                  <a:cubicBezTo>
                    <a:pt x="139023" y="72479"/>
                    <a:pt x="139080" y="72194"/>
                    <a:pt x="139137" y="71908"/>
                  </a:cubicBezTo>
                  <a:lnTo>
                    <a:pt x="139365" y="71224"/>
                  </a:lnTo>
                  <a:cubicBezTo>
                    <a:pt x="139423" y="70995"/>
                    <a:pt x="139480" y="70767"/>
                    <a:pt x="139537" y="70482"/>
                  </a:cubicBezTo>
                  <a:cubicBezTo>
                    <a:pt x="139651" y="70025"/>
                    <a:pt x="139765" y="69569"/>
                    <a:pt x="139879" y="69055"/>
                  </a:cubicBezTo>
                  <a:cubicBezTo>
                    <a:pt x="139936" y="68655"/>
                    <a:pt x="140050" y="68199"/>
                    <a:pt x="140107" y="67799"/>
                  </a:cubicBezTo>
                  <a:lnTo>
                    <a:pt x="140107" y="67742"/>
                  </a:lnTo>
                  <a:lnTo>
                    <a:pt x="140107" y="67628"/>
                  </a:lnTo>
                  <a:cubicBezTo>
                    <a:pt x="140164" y="67172"/>
                    <a:pt x="140279" y="66658"/>
                    <a:pt x="140336" y="66201"/>
                  </a:cubicBezTo>
                  <a:cubicBezTo>
                    <a:pt x="140393" y="65745"/>
                    <a:pt x="140450" y="65288"/>
                    <a:pt x="140507" y="64889"/>
                  </a:cubicBezTo>
                  <a:lnTo>
                    <a:pt x="140564" y="64261"/>
                  </a:lnTo>
                  <a:lnTo>
                    <a:pt x="140564" y="64090"/>
                  </a:lnTo>
                  <a:cubicBezTo>
                    <a:pt x="140621" y="63747"/>
                    <a:pt x="140621" y="63462"/>
                    <a:pt x="140678" y="63063"/>
                  </a:cubicBezTo>
                  <a:cubicBezTo>
                    <a:pt x="140678" y="62663"/>
                    <a:pt x="140735" y="62321"/>
                    <a:pt x="140735" y="61978"/>
                  </a:cubicBezTo>
                  <a:lnTo>
                    <a:pt x="140735" y="61693"/>
                  </a:lnTo>
                  <a:lnTo>
                    <a:pt x="140735" y="60723"/>
                  </a:lnTo>
                  <a:cubicBezTo>
                    <a:pt x="140735" y="59867"/>
                    <a:pt x="140792" y="59296"/>
                    <a:pt x="140735" y="58269"/>
                  </a:cubicBezTo>
                  <a:cubicBezTo>
                    <a:pt x="140735" y="57299"/>
                    <a:pt x="140621" y="56328"/>
                    <a:pt x="140564" y="55358"/>
                  </a:cubicBezTo>
                  <a:cubicBezTo>
                    <a:pt x="140450" y="54388"/>
                    <a:pt x="140336" y="53418"/>
                    <a:pt x="140164" y="52448"/>
                  </a:cubicBezTo>
                  <a:cubicBezTo>
                    <a:pt x="140107" y="51991"/>
                    <a:pt x="139993" y="51477"/>
                    <a:pt x="139936" y="51021"/>
                  </a:cubicBezTo>
                  <a:cubicBezTo>
                    <a:pt x="139822" y="50564"/>
                    <a:pt x="139765" y="50165"/>
                    <a:pt x="139651" y="49708"/>
                  </a:cubicBezTo>
                  <a:lnTo>
                    <a:pt x="139651" y="49594"/>
                  </a:lnTo>
                  <a:cubicBezTo>
                    <a:pt x="139537" y="49080"/>
                    <a:pt x="139423" y="48681"/>
                    <a:pt x="139308" y="48167"/>
                  </a:cubicBezTo>
                  <a:cubicBezTo>
                    <a:pt x="139194" y="47711"/>
                    <a:pt x="139023" y="47140"/>
                    <a:pt x="138966" y="46741"/>
                  </a:cubicBezTo>
                  <a:cubicBezTo>
                    <a:pt x="138852" y="46341"/>
                    <a:pt x="138738" y="45999"/>
                    <a:pt x="138624" y="45656"/>
                  </a:cubicBezTo>
                  <a:cubicBezTo>
                    <a:pt x="138567" y="45485"/>
                    <a:pt x="138509" y="45314"/>
                    <a:pt x="138452" y="45143"/>
                  </a:cubicBezTo>
                  <a:cubicBezTo>
                    <a:pt x="138338" y="44800"/>
                    <a:pt x="138224" y="44458"/>
                    <a:pt x="138110" y="44172"/>
                  </a:cubicBezTo>
                  <a:cubicBezTo>
                    <a:pt x="137882" y="43488"/>
                    <a:pt x="137653" y="42860"/>
                    <a:pt x="137425" y="42175"/>
                  </a:cubicBezTo>
                  <a:cubicBezTo>
                    <a:pt x="137254" y="41890"/>
                    <a:pt x="137140" y="41547"/>
                    <a:pt x="137026" y="41205"/>
                  </a:cubicBezTo>
                  <a:cubicBezTo>
                    <a:pt x="136626" y="40292"/>
                    <a:pt x="136227" y="39436"/>
                    <a:pt x="135827" y="38523"/>
                  </a:cubicBezTo>
                  <a:cubicBezTo>
                    <a:pt x="135599" y="38066"/>
                    <a:pt x="135314" y="37609"/>
                    <a:pt x="135142" y="37210"/>
                  </a:cubicBezTo>
                  <a:cubicBezTo>
                    <a:pt x="134914" y="36810"/>
                    <a:pt x="134686" y="36411"/>
                    <a:pt x="134515" y="36011"/>
                  </a:cubicBezTo>
                  <a:lnTo>
                    <a:pt x="134343" y="35783"/>
                  </a:lnTo>
                  <a:cubicBezTo>
                    <a:pt x="134115" y="35384"/>
                    <a:pt x="133944" y="34984"/>
                    <a:pt x="133658" y="34585"/>
                  </a:cubicBezTo>
                  <a:cubicBezTo>
                    <a:pt x="133430" y="34185"/>
                    <a:pt x="133202" y="33786"/>
                    <a:pt x="132974" y="33443"/>
                  </a:cubicBezTo>
                  <a:lnTo>
                    <a:pt x="132802" y="33158"/>
                  </a:lnTo>
                  <a:cubicBezTo>
                    <a:pt x="132631" y="32873"/>
                    <a:pt x="132460" y="32587"/>
                    <a:pt x="132289" y="32302"/>
                  </a:cubicBezTo>
                  <a:cubicBezTo>
                    <a:pt x="132175" y="32188"/>
                    <a:pt x="132118" y="32074"/>
                    <a:pt x="132003" y="31960"/>
                  </a:cubicBezTo>
                  <a:cubicBezTo>
                    <a:pt x="131775" y="31560"/>
                    <a:pt x="131490" y="31161"/>
                    <a:pt x="131204" y="30761"/>
                  </a:cubicBezTo>
                  <a:cubicBezTo>
                    <a:pt x="130634" y="29962"/>
                    <a:pt x="130063" y="29163"/>
                    <a:pt x="129435" y="28307"/>
                  </a:cubicBezTo>
                  <a:cubicBezTo>
                    <a:pt x="129093" y="27908"/>
                    <a:pt x="128808" y="27508"/>
                    <a:pt x="128465" y="27109"/>
                  </a:cubicBezTo>
                  <a:cubicBezTo>
                    <a:pt x="127780" y="26310"/>
                    <a:pt x="127095" y="25511"/>
                    <a:pt x="126354" y="24712"/>
                  </a:cubicBezTo>
                  <a:cubicBezTo>
                    <a:pt x="126011" y="24369"/>
                    <a:pt x="125726" y="23970"/>
                    <a:pt x="125383" y="23627"/>
                  </a:cubicBezTo>
                  <a:lnTo>
                    <a:pt x="124527" y="22771"/>
                  </a:lnTo>
                  <a:cubicBezTo>
                    <a:pt x="124356" y="22600"/>
                    <a:pt x="124185" y="22429"/>
                    <a:pt x="124014" y="22258"/>
                  </a:cubicBezTo>
                  <a:lnTo>
                    <a:pt x="123158" y="21402"/>
                  </a:lnTo>
                  <a:lnTo>
                    <a:pt x="122073" y="20431"/>
                  </a:lnTo>
                  <a:lnTo>
                    <a:pt x="121902" y="20260"/>
                  </a:lnTo>
                  <a:lnTo>
                    <a:pt x="120932" y="19404"/>
                  </a:lnTo>
                  <a:cubicBezTo>
                    <a:pt x="120875" y="19347"/>
                    <a:pt x="120761" y="19233"/>
                    <a:pt x="120704" y="19176"/>
                  </a:cubicBezTo>
                  <a:lnTo>
                    <a:pt x="119619" y="18263"/>
                  </a:lnTo>
                  <a:lnTo>
                    <a:pt x="118934" y="17692"/>
                  </a:lnTo>
                  <a:lnTo>
                    <a:pt x="118078" y="17007"/>
                  </a:lnTo>
                  <a:lnTo>
                    <a:pt x="117336" y="16437"/>
                  </a:lnTo>
                  <a:lnTo>
                    <a:pt x="116480" y="15809"/>
                  </a:lnTo>
                  <a:cubicBezTo>
                    <a:pt x="116024" y="15466"/>
                    <a:pt x="115567" y="15124"/>
                    <a:pt x="115054" y="14782"/>
                  </a:cubicBezTo>
                  <a:lnTo>
                    <a:pt x="114483" y="14382"/>
                  </a:lnTo>
                  <a:lnTo>
                    <a:pt x="113855" y="13925"/>
                  </a:lnTo>
                  <a:lnTo>
                    <a:pt x="113798" y="13868"/>
                  </a:lnTo>
                  <a:lnTo>
                    <a:pt x="113741" y="13868"/>
                  </a:lnTo>
                  <a:cubicBezTo>
                    <a:pt x="113684" y="13811"/>
                    <a:pt x="113627" y="13811"/>
                    <a:pt x="113570" y="13754"/>
                  </a:cubicBezTo>
                  <a:cubicBezTo>
                    <a:pt x="113227" y="13469"/>
                    <a:pt x="112885" y="13241"/>
                    <a:pt x="112543" y="13012"/>
                  </a:cubicBezTo>
                  <a:lnTo>
                    <a:pt x="111915" y="12613"/>
                  </a:lnTo>
                  <a:cubicBezTo>
                    <a:pt x="111515" y="12385"/>
                    <a:pt x="111116" y="12156"/>
                    <a:pt x="110716" y="11928"/>
                  </a:cubicBezTo>
                  <a:lnTo>
                    <a:pt x="109518" y="11186"/>
                  </a:lnTo>
                  <a:cubicBezTo>
                    <a:pt x="109175" y="11015"/>
                    <a:pt x="108776" y="10787"/>
                    <a:pt x="108433" y="10615"/>
                  </a:cubicBezTo>
                  <a:cubicBezTo>
                    <a:pt x="108148" y="10444"/>
                    <a:pt x="107806" y="10273"/>
                    <a:pt x="107520" y="10102"/>
                  </a:cubicBezTo>
                  <a:cubicBezTo>
                    <a:pt x="107349" y="9988"/>
                    <a:pt x="107178" y="9931"/>
                    <a:pt x="107007" y="9816"/>
                  </a:cubicBezTo>
                  <a:cubicBezTo>
                    <a:pt x="106721" y="9645"/>
                    <a:pt x="106493" y="9531"/>
                    <a:pt x="106094" y="9360"/>
                  </a:cubicBezTo>
                  <a:cubicBezTo>
                    <a:pt x="105694" y="9132"/>
                    <a:pt x="105295" y="8903"/>
                    <a:pt x="104838" y="8732"/>
                  </a:cubicBezTo>
                  <a:lnTo>
                    <a:pt x="104039" y="8333"/>
                  </a:lnTo>
                  <a:cubicBezTo>
                    <a:pt x="103811" y="8218"/>
                    <a:pt x="103583" y="8104"/>
                    <a:pt x="103354" y="7990"/>
                  </a:cubicBezTo>
                  <a:lnTo>
                    <a:pt x="102441" y="7534"/>
                  </a:lnTo>
                  <a:cubicBezTo>
                    <a:pt x="101471" y="7134"/>
                    <a:pt x="100501" y="6678"/>
                    <a:pt x="99531" y="6278"/>
                  </a:cubicBezTo>
                  <a:cubicBezTo>
                    <a:pt x="98960" y="6050"/>
                    <a:pt x="98389" y="5879"/>
                    <a:pt x="97876" y="5650"/>
                  </a:cubicBezTo>
                  <a:cubicBezTo>
                    <a:pt x="97134" y="5365"/>
                    <a:pt x="96449" y="5080"/>
                    <a:pt x="95707" y="4851"/>
                  </a:cubicBezTo>
                  <a:lnTo>
                    <a:pt x="94394" y="4395"/>
                  </a:lnTo>
                  <a:lnTo>
                    <a:pt x="94223" y="4338"/>
                  </a:lnTo>
                  <a:lnTo>
                    <a:pt x="92511" y="3824"/>
                  </a:lnTo>
                  <a:lnTo>
                    <a:pt x="91027" y="3368"/>
                  </a:lnTo>
                  <a:lnTo>
                    <a:pt x="90456" y="3196"/>
                  </a:lnTo>
                  <a:cubicBezTo>
                    <a:pt x="89943" y="3082"/>
                    <a:pt x="89543" y="2968"/>
                    <a:pt x="88916" y="2797"/>
                  </a:cubicBezTo>
                  <a:cubicBezTo>
                    <a:pt x="88345" y="2626"/>
                    <a:pt x="87774" y="2512"/>
                    <a:pt x="87146" y="2340"/>
                  </a:cubicBezTo>
                  <a:cubicBezTo>
                    <a:pt x="86519" y="2169"/>
                    <a:pt x="85891" y="2055"/>
                    <a:pt x="85263" y="1941"/>
                  </a:cubicBezTo>
                  <a:lnTo>
                    <a:pt x="83950" y="1655"/>
                  </a:lnTo>
                  <a:lnTo>
                    <a:pt x="83037" y="1484"/>
                  </a:lnTo>
                  <a:cubicBezTo>
                    <a:pt x="82238" y="1313"/>
                    <a:pt x="81439" y="1199"/>
                    <a:pt x="80583" y="1028"/>
                  </a:cubicBezTo>
                  <a:lnTo>
                    <a:pt x="79499" y="914"/>
                  </a:lnTo>
                  <a:cubicBezTo>
                    <a:pt x="79214" y="856"/>
                    <a:pt x="78928" y="742"/>
                    <a:pt x="78586" y="742"/>
                  </a:cubicBezTo>
                  <a:cubicBezTo>
                    <a:pt x="78072" y="685"/>
                    <a:pt x="77387" y="628"/>
                    <a:pt x="76931" y="571"/>
                  </a:cubicBezTo>
                  <a:cubicBezTo>
                    <a:pt x="76417" y="514"/>
                    <a:pt x="75904" y="457"/>
                    <a:pt x="75390" y="400"/>
                  </a:cubicBezTo>
                  <a:cubicBezTo>
                    <a:pt x="74876" y="343"/>
                    <a:pt x="74363" y="229"/>
                    <a:pt x="73906" y="229"/>
                  </a:cubicBezTo>
                  <a:cubicBezTo>
                    <a:pt x="73221" y="172"/>
                    <a:pt x="72536" y="172"/>
                    <a:pt x="71852" y="115"/>
                  </a:cubicBezTo>
                  <a:lnTo>
                    <a:pt x="71794" y="115"/>
                  </a:lnTo>
                  <a:cubicBezTo>
                    <a:pt x="71110" y="58"/>
                    <a:pt x="70425" y="0"/>
                    <a:pt x="69740" y="0"/>
                  </a:cubicBezTo>
                  <a:close/>
                </a:path>
              </a:pathLst>
            </a:custGeom>
            <a:solidFill>
              <a:srgbClr val="BCD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446725" y="2421625"/>
              <a:ext cx="1265550" cy="1811975"/>
            </a:xfrm>
            <a:custGeom>
              <a:avLst/>
              <a:gdLst/>
              <a:ahLst/>
              <a:cxnLst/>
              <a:rect l="l" t="t" r="r" b="b"/>
              <a:pathLst>
                <a:path w="50622" h="72479" extrusionOk="0">
                  <a:moveTo>
                    <a:pt x="50622" y="0"/>
                  </a:moveTo>
                  <a:lnTo>
                    <a:pt x="50622" y="0"/>
                  </a:lnTo>
                  <a:cubicBezTo>
                    <a:pt x="44344" y="1256"/>
                    <a:pt x="38237" y="3310"/>
                    <a:pt x="32473" y="6107"/>
                  </a:cubicBezTo>
                  <a:cubicBezTo>
                    <a:pt x="17350" y="19119"/>
                    <a:pt x="7134" y="35326"/>
                    <a:pt x="685" y="48510"/>
                  </a:cubicBezTo>
                  <a:cubicBezTo>
                    <a:pt x="1" y="56728"/>
                    <a:pt x="1427" y="64946"/>
                    <a:pt x="4851" y="72479"/>
                  </a:cubicBezTo>
                  <a:cubicBezTo>
                    <a:pt x="13013" y="38465"/>
                    <a:pt x="37667" y="11985"/>
                    <a:pt x="50622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729225" y="2380300"/>
              <a:ext cx="1473850" cy="2526725"/>
            </a:xfrm>
            <a:custGeom>
              <a:avLst/>
              <a:gdLst/>
              <a:ahLst/>
              <a:cxnLst/>
              <a:rect l="l" t="t" r="r" b="b"/>
              <a:pathLst>
                <a:path w="58954" h="101069" extrusionOk="0">
                  <a:moveTo>
                    <a:pt x="55825" y="0"/>
                  </a:moveTo>
                  <a:cubicBezTo>
                    <a:pt x="53584" y="0"/>
                    <a:pt x="51361" y="89"/>
                    <a:pt x="49138" y="284"/>
                  </a:cubicBezTo>
                  <a:cubicBezTo>
                    <a:pt x="36411" y="10784"/>
                    <a:pt x="11186" y="36751"/>
                    <a:pt x="0" y="84975"/>
                  </a:cubicBezTo>
                  <a:cubicBezTo>
                    <a:pt x="4908" y="91310"/>
                    <a:pt x="10844" y="96789"/>
                    <a:pt x="17635" y="101069"/>
                  </a:cubicBezTo>
                  <a:cubicBezTo>
                    <a:pt x="20431" y="77328"/>
                    <a:pt x="29677" y="26992"/>
                    <a:pt x="58954" y="55"/>
                  </a:cubicBezTo>
                  <a:cubicBezTo>
                    <a:pt x="57906" y="19"/>
                    <a:pt x="56863" y="0"/>
                    <a:pt x="55825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3461150" y="2387375"/>
              <a:ext cx="1013025" cy="2572450"/>
            </a:xfrm>
            <a:custGeom>
              <a:avLst/>
              <a:gdLst/>
              <a:ahLst/>
              <a:cxnLst/>
              <a:rect l="l" t="t" r="r" b="b"/>
              <a:pathLst>
                <a:path w="40521" h="102898" extrusionOk="0">
                  <a:moveTo>
                    <a:pt x="33843" y="1"/>
                  </a:moveTo>
                  <a:cubicBezTo>
                    <a:pt x="22714" y="18377"/>
                    <a:pt x="14040" y="38066"/>
                    <a:pt x="7876" y="58668"/>
                  </a:cubicBezTo>
                  <a:cubicBezTo>
                    <a:pt x="3539" y="73050"/>
                    <a:pt x="913" y="87888"/>
                    <a:pt x="0" y="102897"/>
                  </a:cubicBezTo>
                  <a:lnTo>
                    <a:pt x="24426" y="102897"/>
                  </a:lnTo>
                  <a:cubicBezTo>
                    <a:pt x="24712" y="90799"/>
                    <a:pt x="25339" y="75789"/>
                    <a:pt x="26880" y="60609"/>
                  </a:cubicBezTo>
                  <a:cubicBezTo>
                    <a:pt x="29106" y="38294"/>
                    <a:pt x="33158" y="15523"/>
                    <a:pt x="40520" y="799"/>
                  </a:cubicBezTo>
                  <a:lnTo>
                    <a:pt x="39436" y="628"/>
                  </a:lnTo>
                  <a:cubicBezTo>
                    <a:pt x="39150" y="571"/>
                    <a:pt x="38865" y="514"/>
                    <a:pt x="38580" y="514"/>
                  </a:cubicBezTo>
                  <a:cubicBezTo>
                    <a:pt x="38009" y="400"/>
                    <a:pt x="37381" y="343"/>
                    <a:pt x="36868" y="286"/>
                  </a:cubicBezTo>
                  <a:cubicBezTo>
                    <a:pt x="36354" y="229"/>
                    <a:pt x="35840" y="172"/>
                    <a:pt x="35327" y="115"/>
                  </a:cubicBezTo>
                  <a:cubicBezTo>
                    <a:pt x="34813" y="58"/>
                    <a:pt x="34357" y="1"/>
                    <a:pt x="33843" y="1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4318625" y="2428750"/>
              <a:ext cx="453725" cy="2531075"/>
            </a:xfrm>
            <a:custGeom>
              <a:avLst/>
              <a:gdLst/>
              <a:ahLst/>
              <a:cxnLst/>
              <a:rect l="l" t="t" r="r" b="b"/>
              <a:pathLst>
                <a:path w="18149" h="101243" extrusionOk="0">
                  <a:moveTo>
                    <a:pt x="10901" y="1"/>
                  </a:moveTo>
                  <a:cubicBezTo>
                    <a:pt x="8276" y="9303"/>
                    <a:pt x="2854" y="31161"/>
                    <a:pt x="914" y="60038"/>
                  </a:cubicBezTo>
                  <a:cubicBezTo>
                    <a:pt x="0" y="73735"/>
                    <a:pt x="0" y="87546"/>
                    <a:pt x="914" y="101242"/>
                  </a:cubicBezTo>
                  <a:lnTo>
                    <a:pt x="17122" y="101242"/>
                  </a:lnTo>
                  <a:cubicBezTo>
                    <a:pt x="15866" y="91084"/>
                    <a:pt x="14496" y="77159"/>
                    <a:pt x="13926" y="61921"/>
                  </a:cubicBezTo>
                  <a:cubicBezTo>
                    <a:pt x="13241" y="42289"/>
                    <a:pt x="13926" y="20546"/>
                    <a:pt x="18149" y="1884"/>
                  </a:cubicBezTo>
                  <a:lnTo>
                    <a:pt x="16665" y="1427"/>
                  </a:lnTo>
                  <a:lnTo>
                    <a:pt x="16094" y="1313"/>
                  </a:lnTo>
                  <a:cubicBezTo>
                    <a:pt x="15581" y="1142"/>
                    <a:pt x="15181" y="1028"/>
                    <a:pt x="14553" y="857"/>
                  </a:cubicBezTo>
                  <a:cubicBezTo>
                    <a:pt x="13983" y="742"/>
                    <a:pt x="13412" y="571"/>
                    <a:pt x="12784" y="457"/>
                  </a:cubicBezTo>
                  <a:cubicBezTo>
                    <a:pt x="12156" y="286"/>
                    <a:pt x="11529" y="115"/>
                    <a:pt x="10901" y="1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4882200" y="2538600"/>
              <a:ext cx="612100" cy="2421225"/>
            </a:xfrm>
            <a:custGeom>
              <a:avLst/>
              <a:gdLst/>
              <a:ahLst/>
              <a:cxnLst/>
              <a:rect l="l" t="t" r="r" b="b"/>
              <a:pathLst>
                <a:path w="24484" h="96849" extrusionOk="0">
                  <a:moveTo>
                    <a:pt x="2625" y="1"/>
                  </a:moveTo>
                  <a:cubicBezTo>
                    <a:pt x="571" y="19690"/>
                    <a:pt x="0" y="39436"/>
                    <a:pt x="970" y="59182"/>
                  </a:cubicBezTo>
                  <a:cubicBezTo>
                    <a:pt x="1712" y="71681"/>
                    <a:pt x="3253" y="84750"/>
                    <a:pt x="6164" y="96848"/>
                  </a:cubicBezTo>
                  <a:lnTo>
                    <a:pt x="17635" y="96848"/>
                  </a:lnTo>
                  <a:lnTo>
                    <a:pt x="17863" y="96734"/>
                  </a:lnTo>
                  <a:cubicBezTo>
                    <a:pt x="18491" y="96335"/>
                    <a:pt x="19062" y="95992"/>
                    <a:pt x="19632" y="95593"/>
                  </a:cubicBezTo>
                  <a:cubicBezTo>
                    <a:pt x="19975" y="95365"/>
                    <a:pt x="20317" y="95136"/>
                    <a:pt x="20660" y="94908"/>
                  </a:cubicBezTo>
                  <a:cubicBezTo>
                    <a:pt x="20945" y="94680"/>
                    <a:pt x="21287" y="94451"/>
                    <a:pt x="21630" y="94166"/>
                  </a:cubicBezTo>
                  <a:cubicBezTo>
                    <a:pt x="21972" y="93938"/>
                    <a:pt x="22315" y="93710"/>
                    <a:pt x="22600" y="93481"/>
                  </a:cubicBezTo>
                  <a:cubicBezTo>
                    <a:pt x="22885" y="93253"/>
                    <a:pt x="23114" y="93082"/>
                    <a:pt x="23456" y="92853"/>
                  </a:cubicBezTo>
                  <a:cubicBezTo>
                    <a:pt x="23798" y="92568"/>
                    <a:pt x="24141" y="92283"/>
                    <a:pt x="24483" y="91997"/>
                  </a:cubicBezTo>
                  <a:cubicBezTo>
                    <a:pt x="19918" y="82296"/>
                    <a:pt x="16436" y="72194"/>
                    <a:pt x="14039" y="61750"/>
                  </a:cubicBezTo>
                  <a:cubicBezTo>
                    <a:pt x="10501" y="46513"/>
                    <a:pt x="8047" y="26938"/>
                    <a:pt x="9246" y="3083"/>
                  </a:cubicBezTo>
                  <a:cubicBezTo>
                    <a:pt x="8789" y="2854"/>
                    <a:pt x="8389" y="2626"/>
                    <a:pt x="7990" y="2455"/>
                  </a:cubicBezTo>
                  <a:lnTo>
                    <a:pt x="7191" y="2055"/>
                  </a:lnTo>
                  <a:cubicBezTo>
                    <a:pt x="6963" y="1941"/>
                    <a:pt x="6677" y="1827"/>
                    <a:pt x="6449" y="1713"/>
                  </a:cubicBezTo>
                  <a:lnTo>
                    <a:pt x="5593" y="1256"/>
                  </a:lnTo>
                  <a:cubicBezTo>
                    <a:pt x="4623" y="857"/>
                    <a:pt x="3653" y="400"/>
                    <a:pt x="2625" y="1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5228900" y="2679850"/>
              <a:ext cx="746200" cy="1827700"/>
            </a:xfrm>
            <a:custGeom>
              <a:avLst/>
              <a:gdLst/>
              <a:ahLst/>
              <a:cxnLst/>
              <a:rect l="l" t="t" r="r" b="b"/>
              <a:pathLst>
                <a:path w="29848" h="73108" extrusionOk="0">
                  <a:moveTo>
                    <a:pt x="0" y="1"/>
                  </a:moveTo>
                  <a:cubicBezTo>
                    <a:pt x="2397" y="15124"/>
                    <a:pt x="8732" y="47026"/>
                    <a:pt x="22657" y="73107"/>
                  </a:cubicBezTo>
                  <a:cubicBezTo>
                    <a:pt x="26481" y="67058"/>
                    <a:pt x="28935" y="60209"/>
                    <a:pt x="29791" y="53133"/>
                  </a:cubicBezTo>
                  <a:lnTo>
                    <a:pt x="29848" y="52505"/>
                  </a:lnTo>
                  <a:cubicBezTo>
                    <a:pt x="22486" y="41034"/>
                    <a:pt x="13640" y="24712"/>
                    <a:pt x="8846" y="6278"/>
                  </a:cubicBezTo>
                  <a:cubicBezTo>
                    <a:pt x="6050" y="3996"/>
                    <a:pt x="3139" y="1884"/>
                    <a:pt x="0" y="1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467825" y="3086075"/>
              <a:ext cx="2214350" cy="1596950"/>
            </a:xfrm>
            <a:custGeom>
              <a:avLst/>
              <a:gdLst/>
              <a:ahLst/>
              <a:cxnLst/>
              <a:rect l="l" t="t" r="r" b="b"/>
              <a:pathLst>
                <a:path w="88574" h="63878" extrusionOk="0">
                  <a:moveTo>
                    <a:pt x="74996" y="0"/>
                  </a:moveTo>
                  <a:cubicBezTo>
                    <a:pt x="10144" y="0"/>
                    <a:pt x="0" y="63878"/>
                    <a:pt x="0" y="63878"/>
                  </a:cubicBezTo>
                  <a:lnTo>
                    <a:pt x="85263" y="60225"/>
                  </a:lnTo>
                  <a:lnTo>
                    <a:pt x="88573" y="873"/>
                  </a:lnTo>
                  <a:cubicBezTo>
                    <a:pt x="83800" y="279"/>
                    <a:pt x="79279" y="0"/>
                    <a:pt x="74996" y="0"/>
                  </a:cubicBezTo>
                  <a:close/>
                </a:path>
              </a:pathLst>
            </a:custGeom>
            <a:solidFill>
              <a:srgbClr val="FEC5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71850" y="3855500"/>
              <a:ext cx="191200" cy="817550"/>
            </a:xfrm>
            <a:custGeom>
              <a:avLst/>
              <a:gdLst/>
              <a:ahLst/>
              <a:cxnLst/>
              <a:rect l="l" t="t" r="r" b="b"/>
              <a:pathLst>
                <a:path w="7648" h="32702" extrusionOk="0">
                  <a:moveTo>
                    <a:pt x="5764" y="0"/>
                  </a:moveTo>
                  <a:cubicBezTo>
                    <a:pt x="3710" y="3025"/>
                    <a:pt x="1827" y="6164"/>
                    <a:pt x="172" y="9417"/>
                  </a:cubicBezTo>
                  <a:cubicBezTo>
                    <a:pt x="0" y="17178"/>
                    <a:pt x="343" y="24940"/>
                    <a:pt x="1142" y="32701"/>
                  </a:cubicBezTo>
                  <a:lnTo>
                    <a:pt x="7648" y="32416"/>
                  </a:lnTo>
                  <a:cubicBezTo>
                    <a:pt x="6449" y="21858"/>
                    <a:pt x="5993" y="9474"/>
                    <a:pt x="5764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022825" y="3466000"/>
              <a:ext cx="211175" cy="1191350"/>
            </a:xfrm>
            <a:custGeom>
              <a:avLst/>
              <a:gdLst/>
              <a:ahLst/>
              <a:cxnLst/>
              <a:rect l="l" t="t" r="r" b="b"/>
              <a:pathLst>
                <a:path w="8447" h="47654" extrusionOk="0">
                  <a:moveTo>
                    <a:pt x="6221" y="0"/>
                  </a:moveTo>
                  <a:cubicBezTo>
                    <a:pt x="4167" y="1598"/>
                    <a:pt x="2226" y="3367"/>
                    <a:pt x="343" y="5194"/>
                  </a:cubicBezTo>
                  <a:cubicBezTo>
                    <a:pt x="1" y="18434"/>
                    <a:pt x="115" y="33614"/>
                    <a:pt x="1313" y="47654"/>
                  </a:cubicBezTo>
                  <a:lnTo>
                    <a:pt x="8447" y="47368"/>
                  </a:lnTo>
                  <a:cubicBezTo>
                    <a:pt x="6849" y="31560"/>
                    <a:pt x="6335" y="14097"/>
                    <a:pt x="6221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358125" y="3253400"/>
              <a:ext cx="222575" cy="1389675"/>
            </a:xfrm>
            <a:custGeom>
              <a:avLst/>
              <a:gdLst/>
              <a:ahLst/>
              <a:cxnLst/>
              <a:rect l="l" t="t" r="r" b="b"/>
              <a:pathLst>
                <a:path w="8903" h="55587" extrusionOk="0">
                  <a:moveTo>
                    <a:pt x="6449" y="1"/>
                  </a:moveTo>
                  <a:cubicBezTo>
                    <a:pt x="4451" y="914"/>
                    <a:pt x="2568" y="1941"/>
                    <a:pt x="799" y="2969"/>
                  </a:cubicBezTo>
                  <a:cubicBezTo>
                    <a:pt x="171" y="18320"/>
                    <a:pt x="0" y="38066"/>
                    <a:pt x="1712" y="55587"/>
                  </a:cubicBezTo>
                  <a:lnTo>
                    <a:pt x="8903" y="55244"/>
                  </a:lnTo>
                  <a:cubicBezTo>
                    <a:pt x="6963" y="36811"/>
                    <a:pt x="6449" y="15638"/>
                    <a:pt x="6449" y="1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689125" y="3140700"/>
              <a:ext cx="205475" cy="1488125"/>
            </a:xfrm>
            <a:custGeom>
              <a:avLst/>
              <a:gdLst/>
              <a:ahLst/>
              <a:cxnLst/>
              <a:rect l="l" t="t" r="r" b="b"/>
              <a:pathLst>
                <a:path w="8219" h="59525" extrusionOk="0">
                  <a:moveTo>
                    <a:pt x="6392" y="0"/>
                  </a:moveTo>
                  <a:lnTo>
                    <a:pt x="6392" y="0"/>
                  </a:lnTo>
                  <a:cubicBezTo>
                    <a:pt x="4623" y="400"/>
                    <a:pt x="2968" y="913"/>
                    <a:pt x="1313" y="1427"/>
                  </a:cubicBezTo>
                  <a:cubicBezTo>
                    <a:pt x="457" y="17235"/>
                    <a:pt x="0" y="39721"/>
                    <a:pt x="1884" y="59524"/>
                  </a:cubicBezTo>
                  <a:lnTo>
                    <a:pt x="8218" y="59239"/>
                  </a:lnTo>
                  <a:cubicBezTo>
                    <a:pt x="6164" y="39036"/>
                    <a:pt x="6107" y="15752"/>
                    <a:pt x="6392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2027250" y="3090750"/>
              <a:ext cx="214050" cy="1522375"/>
            </a:xfrm>
            <a:custGeom>
              <a:avLst/>
              <a:gdLst/>
              <a:ahLst/>
              <a:cxnLst/>
              <a:rect l="l" t="t" r="r" b="b"/>
              <a:pathLst>
                <a:path w="8562" h="60895" extrusionOk="0">
                  <a:moveTo>
                    <a:pt x="6507" y="1"/>
                  </a:moveTo>
                  <a:cubicBezTo>
                    <a:pt x="4738" y="115"/>
                    <a:pt x="3083" y="286"/>
                    <a:pt x="1428" y="457"/>
                  </a:cubicBezTo>
                  <a:cubicBezTo>
                    <a:pt x="572" y="16722"/>
                    <a:pt x="1" y="40463"/>
                    <a:pt x="2113" y="60894"/>
                  </a:cubicBezTo>
                  <a:lnTo>
                    <a:pt x="8561" y="60666"/>
                  </a:lnTo>
                  <a:cubicBezTo>
                    <a:pt x="6336" y="40178"/>
                    <a:pt x="6222" y="16152"/>
                    <a:pt x="6507" y="1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238125" y="3817325"/>
              <a:ext cx="7082400" cy="1146775"/>
            </a:xfrm>
            <a:custGeom>
              <a:avLst/>
              <a:gdLst/>
              <a:ahLst/>
              <a:cxnLst/>
              <a:rect l="l" t="t" r="r" b="b"/>
              <a:pathLst>
                <a:path w="283296" h="45871" extrusionOk="0">
                  <a:moveTo>
                    <a:pt x="112870" y="1"/>
                  </a:moveTo>
                  <a:cubicBezTo>
                    <a:pt x="111315" y="1"/>
                    <a:pt x="109774" y="15"/>
                    <a:pt x="108262" y="44"/>
                  </a:cubicBezTo>
                  <a:lnTo>
                    <a:pt x="108091" y="44"/>
                  </a:lnTo>
                  <a:cubicBezTo>
                    <a:pt x="104781" y="158"/>
                    <a:pt x="101585" y="272"/>
                    <a:pt x="98446" y="443"/>
                  </a:cubicBezTo>
                  <a:cubicBezTo>
                    <a:pt x="95250" y="671"/>
                    <a:pt x="92111" y="957"/>
                    <a:pt x="89086" y="1242"/>
                  </a:cubicBezTo>
                  <a:cubicBezTo>
                    <a:pt x="22200" y="8547"/>
                    <a:pt x="0" y="45699"/>
                    <a:pt x="0" y="45699"/>
                  </a:cubicBezTo>
                  <a:lnTo>
                    <a:pt x="280614" y="45699"/>
                  </a:lnTo>
                  <a:cubicBezTo>
                    <a:pt x="281184" y="45699"/>
                    <a:pt x="281812" y="45756"/>
                    <a:pt x="282440" y="45871"/>
                  </a:cubicBezTo>
                  <a:lnTo>
                    <a:pt x="283296" y="45871"/>
                  </a:lnTo>
                  <a:cubicBezTo>
                    <a:pt x="283296" y="45871"/>
                    <a:pt x="270741" y="30690"/>
                    <a:pt x="227082" y="17507"/>
                  </a:cubicBezTo>
                  <a:cubicBezTo>
                    <a:pt x="223601" y="16423"/>
                    <a:pt x="219891" y="15395"/>
                    <a:pt x="215953" y="14368"/>
                  </a:cubicBezTo>
                  <a:cubicBezTo>
                    <a:pt x="210931" y="13055"/>
                    <a:pt x="205509" y="11800"/>
                    <a:pt x="199802" y="10544"/>
                  </a:cubicBezTo>
                  <a:cubicBezTo>
                    <a:pt x="195636" y="9688"/>
                    <a:pt x="191242" y="8832"/>
                    <a:pt x="186676" y="7976"/>
                  </a:cubicBezTo>
                  <a:cubicBezTo>
                    <a:pt x="183595" y="7406"/>
                    <a:pt x="180399" y="6892"/>
                    <a:pt x="177089" y="6378"/>
                  </a:cubicBezTo>
                  <a:cubicBezTo>
                    <a:pt x="172922" y="5693"/>
                    <a:pt x="168585" y="5066"/>
                    <a:pt x="164134" y="4495"/>
                  </a:cubicBezTo>
                  <a:cubicBezTo>
                    <a:pt x="161394" y="4095"/>
                    <a:pt x="158598" y="3753"/>
                    <a:pt x="155744" y="3411"/>
                  </a:cubicBezTo>
                  <a:cubicBezTo>
                    <a:pt x="149695" y="2726"/>
                    <a:pt x="143360" y="2041"/>
                    <a:pt x="136740" y="1470"/>
                  </a:cubicBezTo>
                  <a:cubicBezTo>
                    <a:pt x="133259" y="1185"/>
                    <a:pt x="129606" y="900"/>
                    <a:pt x="125954" y="614"/>
                  </a:cubicBezTo>
                  <a:cubicBezTo>
                    <a:pt x="123956" y="500"/>
                    <a:pt x="121902" y="329"/>
                    <a:pt x="119847" y="215"/>
                  </a:cubicBezTo>
                  <a:lnTo>
                    <a:pt x="117564" y="44"/>
                  </a:lnTo>
                  <a:cubicBezTo>
                    <a:pt x="115995" y="15"/>
                    <a:pt x="114426" y="1"/>
                    <a:pt x="112870" y="1"/>
                  </a:cubicBezTo>
                  <a:close/>
                </a:path>
              </a:pathLst>
            </a:custGeom>
            <a:solidFill>
              <a:srgbClr val="95A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18"/>
          <p:cNvGrpSpPr/>
          <p:nvPr/>
        </p:nvGrpSpPr>
        <p:grpSpPr>
          <a:xfrm>
            <a:off x="3268699" y="432025"/>
            <a:ext cx="5297808" cy="1098573"/>
            <a:chOff x="533450" y="701325"/>
            <a:chExt cx="6424700" cy="1332250"/>
          </a:xfrm>
        </p:grpSpPr>
        <p:sp>
          <p:nvSpPr>
            <p:cNvPr id="291" name="Google Shape;291;p18"/>
            <p:cNvSpPr/>
            <p:nvPr/>
          </p:nvSpPr>
          <p:spPr>
            <a:xfrm>
              <a:off x="533450" y="1555925"/>
              <a:ext cx="1177100" cy="195150"/>
            </a:xfrm>
            <a:custGeom>
              <a:avLst/>
              <a:gdLst/>
              <a:ahLst/>
              <a:cxnLst/>
              <a:rect l="l" t="t" r="r" b="b"/>
              <a:pathLst>
                <a:path w="47084" h="7806" extrusionOk="0">
                  <a:moveTo>
                    <a:pt x="24863" y="1"/>
                  </a:moveTo>
                  <a:cubicBezTo>
                    <a:pt x="20185" y="1"/>
                    <a:pt x="15504" y="2184"/>
                    <a:pt x="12556" y="6550"/>
                  </a:cubicBezTo>
                  <a:cubicBezTo>
                    <a:pt x="11023" y="4685"/>
                    <a:pt x="8850" y="3781"/>
                    <a:pt x="6691" y="3781"/>
                  </a:cubicBezTo>
                  <a:cubicBezTo>
                    <a:pt x="4028" y="3781"/>
                    <a:pt x="1388" y="5157"/>
                    <a:pt x="1" y="7805"/>
                  </a:cubicBezTo>
                  <a:lnTo>
                    <a:pt x="47083" y="7805"/>
                  </a:lnTo>
                  <a:cubicBezTo>
                    <a:pt x="46056" y="5808"/>
                    <a:pt x="44002" y="4609"/>
                    <a:pt x="41776" y="4609"/>
                  </a:cubicBezTo>
                  <a:cubicBezTo>
                    <a:pt x="40064" y="4609"/>
                    <a:pt x="38409" y="5351"/>
                    <a:pt x="37267" y="6721"/>
                  </a:cubicBezTo>
                  <a:cubicBezTo>
                    <a:pt x="34338" y="2241"/>
                    <a:pt x="29602" y="1"/>
                    <a:pt x="24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590675" y="701325"/>
              <a:ext cx="1926150" cy="236500"/>
            </a:xfrm>
            <a:custGeom>
              <a:avLst/>
              <a:gdLst/>
              <a:ahLst/>
              <a:cxnLst/>
              <a:rect l="l" t="t" r="r" b="b"/>
              <a:pathLst>
                <a:path w="77046" h="9460" extrusionOk="0">
                  <a:moveTo>
                    <a:pt x="30284" y="0"/>
                  </a:moveTo>
                  <a:cubicBezTo>
                    <a:pt x="24608" y="0"/>
                    <a:pt x="18929" y="2640"/>
                    <a:pt x="15352" y="7919"/>
                  </a:cubicBezTo>
                  <a:cubicBezTo>
                    <a:pt x="13473" y="5658"/>
                    <a:pt x="10848" y="4573"/>
                    <a:pt x="8236" y="4573"/>
                  </a:cubicBezTo>
                  <a:cubicBezTo>
                    <a:pt x="4979" y="4573"/>
                    <a:pt x="1742" y="6261"/>
                    <a:pt x="0" y="9460"/>
                  </a:cubicBezTo>
                  <a:lnTo>
                    <a:pt x="77045" y="9460"/>
                  </a:lnTo>
                  <a:cubicBezTo>
                    <a:pt x="76189" y="7805"/>
                    <a:pt x="74420" y="6777"/>
                    <a:pt x="72537" y="6777"/>
                  </a:cubicBezTo>
                  <a:cubicBezTo>
                    <a:pt x="71110" y="6777"/>
                    <a:pt x="69740" y="7348"/>
                    <a:pt x="68770" y="8432"/>
                  </a:cubicBezTo>
                  <a:cubicBezTo>
                    <a:pt x="65959" y="4173"/>
                    <a:pt x="61427" y="2032"/>
                    <a:pt x="56899" y="2032"/>
                  </a:cubicBezTo>
                  <a:cubicBezTo>
                    <a:pt x="52509" y="2032"/>
                    <a:pt x="48124" y="4044"/>
                    <a:pt x="45314" y="8090"/>
                  </a:cubicBezTo>
                  <a:cubicBezTo>
                    <a:pt x="41757" y="2697"/>
                    <a:pt x="36022" y="0"/>
                    <a:pt x="30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5023450" y="844725"/>
              <a:ext cx="1934700" cy="331375"/>
            </a:xfrm>
            <a:custGeom>
              <a:avLst/>
              <a:gdLst/>
              <a:ahLst/>
              <a:cxnLst/>
              <a:rect l="l" t="t" r="r" b="b"/>
              <a:pathLst>
                <a:path w="77388" h="13255" extrusionOk="0">
                  <a:moveTo>
                    <a:pt x="35266" y="1"/>
                  </a:moveTo>
                  <a:cubicBezTo>
                    <a:pt x="27427" y="1"/>
                    <a:pt x="19568" y="3614"/>
                    <a:pt x="14553" y="10914"/>
                  </a:cubicBezTo>
                  <a:cubicBezTo>
                    <a:pt x="12748" y="9180"/>
                    <a:pt x="10463" y="8350"/>
                    <a:pt x="8194" y="8350"/>
                  </a:cubicBezTo>
                  <a:cubicBezTo>
                    <a:pt x="4937" y="8350"/>
                    <a:pt x="1715" y="10059"/>
                    <a:pt x="0" y="13254"/>
                  </a:cubicBezTo>
                  <a:lnTo>
                    <a:pt x="77387" y="13254"/>
                  </a:lnTo>
                  <a:cubicBezTo>
                    <a:pt x="76736" y="12050"/>
                    <a:pt x="75546" y="11421"/>
                    <a:pt x="74347" y="11421"/>
                  </a:cubicBezTo>
                  <a:cubicBezTo>
                    <a:pt x="73445" y="11421"/>
                    <a:pt x="72538" y="11777"/>
                    <a:pt x="71851" y="12512"/>
                  </a:cubicBezTo>
                  <a:cubicBezTo>
                    <a:pt x="69995" y="9698"/>
                    <a:pt x="66976" y="8265"/>
                    <a:pt x="63948" y="8265"/>
                  </a:cubicBezTo>
                  <a:cubicBezTo>
                    <a:pt x="61205" y="8265"/>
                    <a:pt x="58455" y="9441"/>
                    <a:pt x="56557" y="11827"/>
                  </a:cubicBezTo>
                  <a:cubicBezTo>
                    <a:pt x="51679" y="3971"/>
                    <a:pt x="43483" y="1"/>
                    <a:pt x="35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518525" y="1729100"/>
              <a:ext cx="1375425" cy="304475"/>
            </a:xfrm>
            <a:custGeom>
              <a:avLst/>
              <a:gdLst/>
              <a:ahLst/>
              <a:cxnLst/>
              <a:rect l="l" t="t" r="r" b="b"/>
              <a:pathLst>
                <a:path w="55017" h="12179" extrusionOk="0">
                  <a:moveTo>
                    <a:pt x="20344" y="1"/>
                  </a:moveTo>
                  <a:cubicBezTo>
                    <a:pt x="12318" y="1"/>
                    <a:pt x="4318" y="4109"/>
                    <a:pt x="0" y="12178"/>
                  </a:cubicBezTo>
                  <a:lnTo>
                    <a:pt x="55016" y="12178"/>
                  </a:lnTo>
                  <a:cubicBezTo>
                    <a:pt x="53418" y="9096"/>
                    <a:pt x="50222" y="7213"/>
                    <a:pt x="46798" y="7213"/>
                  </a:cubicBezTo>
                  <a:cubicBezTo>
                    <a:pt x="44059" y="7213"/>
                    <a:pt x="41490" y="8412"/>
                    <a:pt x="39664" y="10466"/>
                  </a:cubicBezTo>
                  <a:cubicBezTo>
                    <a:pt x="35079" y="3452"/>
                    <a:pt x="27701" y="1"/>
                    <a:pt x="20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>
            <a:spLocks noGrp="1"/>
          </p:cNvSpPr>
          <p:nvPr>
            <p:ph type="subTitle" idx="1"/>
          </p:nvPr>
        </p:nvSpPr>
        <p:spPr>
          <a:xfrm flipH="1">
            <a:off x="5704125" y="2683250"/>
            <a:ext cx="27042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7" name="Google Shape;297;p19"/>
          <p:cNvSpPr txBox="1">
            <a:spLocks noGrp="1"/>
          </p:cNvSpPr>
          <p:nvPr>
            <p:ph type="title"/>
          </p:nvPr>
        </p:nvSpPr>
        <p:spPr>
          <a:xfrm flipH="1">
            <a:off x="6180825" y="992600"/>
            <a:ext cx="22275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98" name="Google Shape;298;p19"/>
          <p:cNvGrpSpPr/>
          <p:nvPr/>
        </p:nvGrpSpPr>
        <p:grpSpPr>
          <a:xfrm flipH="1">
            <a:off x="133357" y="2936519"/>
            <a:ext cx="5893265" cy="2206875"/>
            <a:chOff x="238125" y="2311925"/>
            <a:chExt cx="7082400" cy="2652175"/>
          </a:xfrm>
        </p:grpSpPr>
        <p:sp>
          <p:nvSpPr>
            <p:cNvPr id="299" name="Google Shape;299;p19"/>
            <p:cNvSpPr/>
            <p:nvPr/>
          </p:nvSpPr>
          <p:spPr>
            <a:xfrm>
              <a:off x="4886475" y="3050550"/>
              <a:ext cx="2117325" cy="1679575"/>
            </a:xfrm>
            <a:custGeom>
              <a:avLst/>
              <a:gdLst/>
              <a:ahLst/>
              <a:cxnLst/>
              <a:rect l="l" t="t" r="r" b="b"/>
              <a:pathLst>
                <a:path w="84693" h="67183" extrusionOk="0">
                  <a:moveTo>
                    <a:pt x="6390" y="0"/>
                  </a:moveTo>
                  <a:cubicBezTo>
                    <a:pt x="4605" y="0"/>
                    <a:pt x="2780" y="41"/>
                    <a:pt x="914" y="125"/>
                  </a:cubicBezTo>
                  <a:lnTo>
                    <a:pt x="0" y="57366"/>
                  </a:lnTo>
                  <a:lnTo>
                    <a:pt x="84692" y="67182"/>
                  </a:lnTo>
                  <a:cubicBezTo>
                    <a:pt x="84692" y="67182"/>
                    <a:pt x="78713" y="0"/>
                    <a:pt x="6390" y="0"/>
                  </a:cubicBezTo>
                  <a:close/>
                </a:path>
              </a:pathLst>
            </a:custGeom>
            <a:solidFill>
              <a:srgbClr val="FEC5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6611425" y="3911150"/>
              <a:ext cx="228300" cy="791850"/>
            </a:xfrm>
            <a:custGeom>
              <a:avLst/>
              <a:gdLst/>
              <a:ahLst/>
              <a:cxnLst/>
              <a:rect l="l" t="t" r="r" b="b"/>
              <a:pathLst>
                <a:path w="9132" h="31674" extrusionOk="0">
                  <a:moveTo>
                    <a:pt x="4166" y="0"/>
                  </a:moveTo>
                  <a:cubicBezTo>
                    <a:pt x="3310" y="9074"/>
                    <a:pt x="1941" y="20945"/>
                    <a:pt x="0" y="30989"/>
                  </a:cubicBezTo>
                  <a:lnTo>
                    <a:pt x="6449" y="31674"/>
                  </a:lnTo>
                  <a:cubicBezTo>
                    <a:pt x="7819" y="24312"/>
                    <a:pt x="8675" y="16893"/>
                    <a:pt x="9131" y="9417"/>
                  </a:cubicBezTo>
                  <a:cubicBezTo>
                    <a:pt x="7648" y="6164"/>
                    <a:pt x="5993" y="3025"/>
                    <a:pt x="4166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6241875" y="3507375"/>
              <a:ext cx="278250" cy="1154250"/>
            </a:xfrm>
            <a:custGeom>
              <a:avLst/>
              <a:gdLst/>
              <a:ahLst/>
              <a:cxnLst/>
              <a:rect l="l" t="t" r="r" b="b"/>
              <a:pathLst>
                <a:path w="11130" h="46170" extrusionOk="0">
                  <a:moveTo>
                    <a:pt x="5651" y="0"/>
                  </a:moveTo>
                  <a:cubicBezTo>
                    <a:pt x="4510" y="13583"/>
                    <a:pt x="2740" y="30304"/>
                    <a:pt x="1" y="45371"/>
                  </a:cubicBezTo>
                  <a:lnTo>
                    <a:pt x="7135" y="46170"/>
                  </a:lnTo>
                  <a:cubicBezTo>
                    <a:pt x="9360" y="32815"/>
                    <a:pt x="10502" y="18206"/>
                    <a:pt x="11130" y="5536"/>
                  </a:cubicBezTo>
                  <a:cubicBezTo>
                    <a:pt x="9418" y="3596"/>
                    <a:pt x="7591" y="1712"/>
                    <a:pt x="5651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5896625" y="3280525"/>
              <a:ext cx="296775" cy="1342575"/>
            </a:xfrm>
            <a:custGeom>
              <a:avLst/>
              <a:gdLst/>
              <a:ahLst/>
              <a:cxnLst/>
              <a:rect l="l" t="t" r="r" b="b"/>
              <a:pathLst>
                <a:path w="11871" h="53703" extrusionOk="0">
                  <a:moveTo>
                    <a:pt x="6449" y="0"/>
                  </a:moveTo>
                  <a:cubicBezTo>
                    <a:pt x="5308" y="15010"/>
                    <a:pt x="3310" y="35269"/>
                    <a:pt x="0" y="52847"/>
                  </a:cubicBezTo>
                  <a:lnTo>
                    <a:pt x="7191" y="53703"/>
                  </a:lnTo>
                  <a:cubicBezTo>
                    <a:pt x="10159" y="37039"/>
                    <a:pt x="11414" y="18034"/>
                    <a:pt x="11871" y="3253"/>
                  </a:cubicBezTo>
                  <a:cubicBezTo>
                    <a:pt x="10159" y="2112"/>
                    <a:pt x="8332" y="1027"/>
                    <a:pt x="6449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585575" y="3147825"/>
              <a:ext cx="275400" cy="1435325"/>
            </a:xfrm>
            <a:custGeom>
              <a:avLst/>
              <a:gdLst/>
              <a:ahLst/>
              <a:cxnLst/>
              <a:rect l="l" t="t" r="r" b="b"/>
              <a:pathLst>
                <a:path w="11016" h="57413" extrusionOk="0">
                  <a:moveTo>
                    <a:pt x="6050" y="1"/>
                  </a:moveTo>
                  <a:cubicBezTo>
                    <a:pt x="5194" y="15124"/>
                    <a:pt x="3482" y="37438"/>
                    <a:pt x="1" y="56728"/>
                  </a:cubicBezTo>
                  <a:lnTo>
                    <a:pt x="6278" y="57413"/>
                  </a:lnTo>
                  <a:cubicBezTo>
                    <a:pt x="9589" y="38580"/>
                    <a:pt x="10673" y="16950"/>
                    <a:pt x="11015" y="1713"/>
                  </a:cubicBezTo>
                  <a:cubicBezTo>
                    <a:pt x="9417" y="1085"/>
                    <a:pt x="7762" y="514"/>
                    <a:pt x="6050" y="1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5241725" y="3075075"/>
              <a:ext cx="286800" cy="1469575"/>
            </a:xfrm>
            <a:custGeom>
              <a:avLst/>
              <a:gdLst/>
              <a:ahLst/>
              <a:cxnLst/>
              <a:rect l="l" t="t" r="r" b="b"/>
              <a:pathLst>
                <a:path w="11472" h="58783" extrusionOk="0">
                  <a:moveTo>
                    <a:pt x="6393" y="0"/>
                  </a:moveTo>
                  <a:cubicBezTo>
                    <a:pt x="5537" y="15523"/>
                    <a:pt x="3653" y="38522"/>
                    <a:pt x="1" y="58040"/>
                  </a:cubicBezTo>
                  <a:lnTo>
                    <a:pt x="6393" y="58782"/>
                  </a:lnTo>
                  <a:cubicBezTo>
                    <a:pt x="9988" y="39321"/>
                    <a:pt x="11130" y="16493"/>
                    <a:pt x="11472" y="799"/>
                  </a:cubicBezTo>
                  <a:cubicBezTo>
                    <a:pt x="9817" y="457"/>
                    <a:pt x="8162" y="171"/>
                    <a:pt x="6393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1456550" y="2311925"/>
              <a:ext cx="2218625" cy="1039400"/>
            </a:xfrm>
            <a:custGeom>
              <a:avLst/>
              <a:gdLst/>
              <a:ahLst/>
              <a:cxnLst/>
              <a:rect l="l" t="t" r="r" b="b"/>
              <a:pathLst>
                <a:path w="88745" h="41576" extrusionOk="0">
                  <a:moveTo>
                    <a:pt x="61097" y="0"/>
                  </a:moveTo>
                  <a:cubicBezTo>
                    <a:pt x="16366" y="0"/>
                    <a:pt x="1" y="41484"/>
                    <a:pt x="1" y="41484"/>
                  </a:cubicBezTo>
                  <a:cubicBezTo>
                    <a:pt x="1894" y="41545"/>
                    <a:pt x="3750" y="41575"/>
                    <a:pt x="5570" y="41575"/>
                  </a:cubicBezTo>
                  <a:cubicBezTo>
                    <a:pt x="69324" y="41575"/>
                    <a:pt x="88745" y="4731"/>
                    <a:pt x="88745" y="4731"/>
                  </a:cubicBezTo>
                  <a:cubicBezTo>
                    <a:pt x="78519" y="1405"/>
                    <a:pt x="69328" y="0"/>
                    <a:pt x="61097" y="0"/>
                  </a:cubicBezTo>
                  <a:close/>
                </a:path>
              </a:pathLst>
            </a:custGeom>
            <a:solidFill>
              <a:srgbClr val="A8BC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462425" y="2385950"/>
              <a:ext cx="3519825" cy="2575300"/>
            </a:xfrm>
            <a:custGeom>
              <a:avLst/>
              <a:gdLst/>
              <a:ahLst/>
              <a:cxnLst/>
              <a:rect l="l" t="t" r="r" b="b"/>
              <a:pathLst>
                <a:path w="140793" h="103012" extrusionOk="0">
                  <a:moveTo>
                    <a:pt x="64204" y="0"/>
                  </a:moveTo>
                  <a:cubicBezTo>
                    <a:pt x="63462" y="58"/>
                    <a:pt x="62720" y="58"/>
                    <a:pt x="62035" y="115"/>
                  </a:cubicBezTo>
                  <a:cubicBezTo>
                    <a:pt x="61693" y="115"/>
                    <a:pt x="61351" y="172"/>
                    <a:pt x="61065" y="172"/>
                  </a:cubicBezTo>
                  <a:cubicBezTo>
                    <a:pt x="60666" y="229"/>
                    <a:pt x="60266" y="229"/>
                    <a:pt x="59867" y="286"/>
                  </a:cubicBezTo>
                  <a:cubicBezTo>
                    <a:pt x="58668" y="343"/>
                    <a:pt x="57470" y="457"/>
                    <a:pt x="56271" y="628"/>
                  </a:cubicBezTo>
                  <a:lnTo>
                    <a:pt x="54673" y="856"/>
                  </a:lnTo>
                  <a:lnTo>
                    <a:pt x="53703" y="971"/>
                  </a:lnTo>
                  <a:cubicBezTo>
                    <a:pt x="52847" y="1142"/>
                    <a:pt x="52048" y="1256"/>
                    <a:pt x="51249" y="1427"/>
                  </a:cubicBezTo>
                  <a:cubicBezTo>
                    <a:pt x="50850" y="1484"/>
                    <a:pt x="50450" y="1541"/>
                    <a:pt x="50051" y="1655"/>
                  </a:cubicBezTo>
                  <a:cubicBezTo>
                    <a:pt x="49651" y="1713"/>
                    <a:pt x="49252" y="1827"/>
                    <a:pt x="48852" y="1884"/>
                  </a:cubicBezTo>
                  <a:lnTo>
                    <a:pt x="47654" y="2169"/>
                  </a:lnTo>
                  <a:lnTo>
                    <a:pt x="46798" y="2397"/>
                  </a:lnTo>
                  <a:lnTo>
                    <a:pt x="45885" y="2626"/>
                  </a:lnTo>
                  <a:cubicBezTo>
                    <a:pt x="45314" y="2740"/>
                    <a:pt x="44743" y="2911"/>
                    <a:pt x="44115" y="3082"/>
                  </a:cubicBezTo>
                  <a:lnTo>
                    <a:pt x="42974" y="3425"/>
                  </a:lnTo>
                  <a:lnTo>
                    <a:pt x="41947" y="3767"/>
                  </a:lnTo>
                  <a:lnTo>
                    <a:pt x="41776" y="3824"/>
                  </a:lnTo>
                  <a:cubicBezTo>
                    <a:pt x="40235" y="4281"/>
                    <a:pt x="38751" y="4794"/>
                    <a:pt x="37324" y="5365"/>
                  </a:cubicBezTo>
                  <a:lnTo>
                    <a:pt x="36525" y="5707"/>
                  </a:lnTo>
                  <a:lnTo>
                    <a:pt x="35726" y="6050"/>
                  </a:lnTo>
                  <a:lnTo>
                    <a:pt x="34984" y="6335"/>
                  </a:lnTo>
                  <a:lnTo>
                    <a:pt x="34071" y="6735"/>
                  </a:lnTo>
                  <a:cubicBezTo>
                    <a:pt x="33386" y="7077"/>
                    <a:pt x="32644" y="7420"/>
                    <a:pt x="31960" y="7762"/>
                  </a:cubicBezTo>
                  <a:cubicBezTo>
                    <a:pt x="31389" y="7990"/>
                    <a:pt x="30875" y="8276"/>
                    <a:pt x="30362" y="8561"/>
                  </a:cubicBezTo>
                  <a:cubicBezTo>
                    <a:pt x="29277" y="9132"/>
                    <a:pt x="28250" y="9702"/>
                    <a:pt x="27223" y="10273"/>
                  </a:cubicBezTo>
                  <a:cubicBezTo>
                    <a:pt x="26709" y="10558"/>
                    <a:pt x="26195" y="10901"/>
                    <a:pt x="25682" y="11186"/>
                  </a:cubicBezTo>
                  <a:cubicBezTo>
                    <a:pt x="25168" y="11529"/>
                    <a:pt x="24712" y="11814"/>
                    <a:pt x="24198" y="12156"/>
                  </a:cubicBezTo>
                  <a:cubicBezTo>
                    <a:pt x="23342" y="12727"/>
                    <a:pt x="22429" y="13355"/>
                    <a:pt x="21630" y="13983"/>
                  </a:cubicBezTo>
                  <a:lnTo>
                    <a:pt x="21059" y="14382"/>
                  </a:lnTo>
                  <a:lnTo>
                    <a:pt x="20260" y="15010"/>
                  </a:lnTo>
                  <a:cubicBezTo>
                    <a:pt x="19689" y="15409"/>
                    <a:pt x="19176" y="15866"/>
                    <a:pt x="18605" y="16322"/>
                  </a:cubicBezTo>
                  <a:cubicBezTo>
                    <a:pt x="18206" y="16722"/>
                    <a:pt x="17749" y="17064"/>
                    <a:pt x="17350" y="17407"/>
                  </a:cubicBezTo>
                  <a:lnTo>
                    <a:pt x="17293" y="17464"/>
                  </a:lnTo>
                  <a:cubicBezTo>
                    <a:pt x="16950" y="17806"/>
                    <a:pt x="16551" y="18092"/>
                    <a:pt x="16208" y="18434"/>
                  </a:cubicBezTo>
                  <a:lnTo>
                    <a:pt x="15866" y="18776"/>
                  </a:lnTo>
                  <a:lnTo>
                    <a:pt x="15067" y="19575"/>
                  </a:lnTo>
                  <a:cubicBezTo>
                    <a:pt x="14839" y="19804"/>
                    <a:pt x="14553" y="20032"/>
                    <a:pt x="14325" y="20260"/>
                  </a:cubicBezTo>
                  <a:cubicBezTo>
                    <a:pt x="13811" y="20831"/>
                    <a:pt x="13298" y="21345"/>
                    <a:pt x="12784" y="21915"/>
                  </a:cubicBezTo>
                  <a:cubicBezTo>
                    <a:pt x="12556" y="22201"/>
                    <a:pt x="12270" y="22486"/>
                    <a:pt x="12042" y="22771"/>
                  </a:cubicBezTo>
                  <a:lnTo>
                    <a:pt x="11814" y="23000"/>
                  </a:lnTo>
                  <a:cubicBezTo>
                    <a:pt x="11643" y="23285"/>
                    <a:pt x="11414" y="23570"/>
                    <a:pt x="11129" y="23913"/>
                  </a:cubicBezTo>
                  <a:cubicBezTo>
                    <a:pt x="10844" y="24255"/>
                    <a:pt x="10558" y="24598"/>
                    <a:pt x="10273" y="24940"/>
                  </a:cubicBezTo>
                  <a:cubicBezTo>
                    <a:pt x="9988" y="25282"/>
                    <a:pt x="9759" y="25682"/>
                    <a:pt x="9474" y="26024"/>
                  </a:cubicBezTo>
                  <a:lnTo>
                    <a:pt x="9417" y="26081"/>
                  </a:lnTo>
                  <a:cubicBezTo>
                    <a:pt x="9132" y="26424"/>
                    <a:pt x="8903" y="26766"/>
                    <a:pt x="8675" y="27109"/>
                  </a:cubicBezTo>
                  <a:cubicBezTo>
                    <a:pt x="8447" y="27451"/>
                    <a:pt x="8218" y="27793"/>
                    <a:pt x="7990" y="28136"/>
                  </a:cubicBezTo>
                  <a:cubicBezTo>
                    <a:pt x="7705" y="28535"/>
                    <a:pt x="7534" y="28878"/>
                    <a:pt x="7248" y="29220"/>
                  </a:cubicBezTo>
                  <a:cubicBezTo>
                    <a:pt x="7020" y="29620"/>
                    <a:pt x="6792" y="29962"/>
                    <a:pt x="6563" y="30362"/>
                  </a:cubicBezTo>
                  <a:cubicBezTo>
                    <a:pt x="6335" y="30761"/>
                    <a:pt x="6107" y="31103"/>
                    <a:pt x="5879" y="31503"/>
                  </a:cubicBezTo>
                  <a:cubicBezTo>
                    <a:pt x="5479" y="32245"/>
                    <a:pt x="5022" y="33101"/>
                    <a:pt x="4680" y="33843"/>
                  </a:cubicBezTo>
                  <a:cubicBezTo>
                    <a:pt x="4338" y="34585"/>
                    <a:pt x="3995" y="35327"/>
                    <a:pt x="3653" y="36069"/>
                  </a:cubicBezTo>
                  <a:cubicBezTo>
                    <a:pt x="3482" y="36582"/>
                    <a:pt x="3253" y="37096"/>
                    <a:pt x="3082" y="37609"/>
                  </a:cubicBezTo>
                  <a:lnTo>
                    <a:pt x="2683" y="38580"/>
                  </a:lnTo>
                  <a:cubicBezTo>
                    <a:pt x="2511" y="39036"/>
                    <a:pt x="2340" y="39550"/>
                    <a:pt x="2226" y="39949"/>
                  </a:cubicBezTo>
                  <a:cubicBezTo>
                    <a:pt x="2112" y="40292"/>
                    <a:pt x="1998" y="40691"/>
                    <a:pt x="1884" y="41091"/>
                  </a:cubicBezTo>
                  <a:lnTo>
                    <a:pt x="1884" y="41148"/>
                  </a:lnTo>
                  <a:cubicBezTo>
                    <a:pt x="1769" y="41547"/>
                    <a:pt x="1655" y="41947"/>
                    <a:pt x="1541" y="42346"/>
                  </a:cubicBezTo>
                  <a:cubicBezTo>
                    <a:pt x="1541" y="42346"/>
                    <a:pt x="1541" y="42346"/>
                    <a:pt x="1541" y="42403"/>
                  </a:cubicBezTo>
                  <a:cubicBezTo>
                    <a:pt x="1427" y="42746"/>
                    <a:pt x="1370" y="43145"/>
                    <a:pt x="1256" y="43545"/>
                  </a:cubicBezTo>
                  <a:cubicBezTo>
                    <a:pt x="1256" y="43659"/>
                    <a:pt x="1199" y="43830"/>
                    <a:pt x="1199" y="43944"/>
                  </a:cubicBezTo>
                  <a:cubicBezTo>
                    <a:pt x="1085" y="44230"/>
                    <a:pt x="1028" y="44629"/>
                    <a:pt x="970" y="44971"/>
                  </a:cubicBezTo>
                  <a:cubicBezTo>
                    <a:pt x="685" y="46227"/>
                    <a:pt x="457" y="47540"/>
                    <a:pt x="343" y="48909"/>
                  </a:cubicBezTo>
                  <a:cubicBezTo>
                    <a:pt x="286" y="49309"/>
                    <a:pt x="229" y="49651"/>
                    <a:pt x="229" y="50051"/>
                  </a:cubicBezTo>
                  <a:cubicBezTo>
                    <a:pt x="114" y="51420"/>
                    <a:pt x="0" y="52847"/>
                    <a:pt x="0" y="54217"/>
                  </a:cubicBezTo>
                  <a:cubicBezTo>
                    <a:pt x="0" y="54616"/>
                    <a:pt x="0" y="55073"/>
                    <a:pt x="0" y="55472"/>
                  </a:cubicBezTo>
                  <a:cubicBezTo>
                    <a:pt x="57" y="55872"/>
                    <a:pt x="57" y="56214"/>
                    <a:pt x="57" y="56614"/>
                  </a:cubicBezTo>
                  <a:cubicBezTo>
                    <a:pt x="114" y="56842"/>
                    <a:pt x="114" y="57127"/>
                    <a:pt x="114" y="57413"/>
                  </a:cubicBezTo>
                  <a:cubicBezTo>
                    <a:pt x="114" y="57641"/>
                    <a:pt x="172" y="57926"/>
                    <a:pt x="172" y="58212"/>
                  </a:cubicBezTo>
                  <a:cubicBezTo>
                    <a:pt x="172" y="58212"/>
                    <a:pt x="172" y="58269"/>
                    <a:pt x="172" y="58269"/>
                  </a:cubicBezTo>
                  <a:lnTo>
                    <a:pt x="172" y="58440"/>
                  </a:lnTo>
                  <a:lnTo>
                    <a:pt x="172" y="58611"/>
                  </a:lnTo>
                  <a:cubicBezTo>
                    <a:pt x="172" y="58839"/>
                    <a:pt x="229" y="59011"/>
                    <a:pt x="229" y="59239"/>
                  </a:cubicBezTo>
                  <a:cubicBezTo>
                    <a:pt x="286" y="59695"/>
                    <a:pt x="343" y="60095"/>
                    <a:pt x="400" y="60494"/>
                  </a:cubicBezTo>
                  <a:cubicBezTo>
                    <a:pt x="400" y="60494"/>
                    <a:pt x="400" y="60551"/>
                    <a:pt x="400" y="60551"/>
                  </a:cubicBezTo>
                  <a:cubicBezTo>
                    <a:pt x="457" y="60951"/>
                    <a:pt x="514" y="61350"/>
                    <a:pt x="571" y="61807"/>
                  </a:cubicBezTo>
                  <a:cubicBezTo>
                    <a:pt x="685" y="62207"/>
                    <a:pt x="742" y="62606"/>
                    <a:pt x="799" y="63063"/>
                  </a:cubicBezTo>
                  <a:cubicBezTo>
                    <a:pt x="856" y="63291"/>
                    <a:pt x="913" y="63576"/>
                    <a:pt x="970" y="63804"/>
                  </a:cubicBezTo>
                  <a:cubicBezTo>
                    <a:pt x="970" y="63862"/>
                    <a:pt x="1028" y="63919"/>
                    <a:pt x="1028" y="63976"/>
                  </a:cubicBezTo>
                  <a:lnTo>
                    <a:pt x="1028" y="64090"/>
                  </a:lnTo>
                  <a:cubicBezTo>
                    <a:pt x="1028" y="64204"/>
                    <a:pt x="1085" y="64318"/>
                    <a:pt x="1085" y="64375"/>
                  </a:cubicBezTo>
                  <a:cubicBezTo>
                    <a:pt x="1142" y="64775"/>
                    <a:pt x="1256" y="65117"/>
                    <a:pt x="1313" y="65459"/>
                  </a:cubicBezTo>
                  <a:cubicBezTo>
                    <a:pt x="1370" y="65517"/>
                    <a:pt x="1370" y="65574"/>
                    <a:pt x="1370" y="65631"/>
                  </a:cubicBezTo>
                  <a:cubicBezTo>
                    <a:pt x="1427" y="65916"/>
                    <a:pt x="1484" y="66144"/>
                    <a:pt x="1598" y="66430"/>
                  </a:cubicBezTo>
                  <a:cubicBezTo>
                    <a:pt x="1655" y="66715"/>
                    <a:pt x="1712" y="67000"/>
                    <a:pt x="1827" y="67229"/>
                  </a:cubicBezTo>
                  <a:cubicBezTo>
                    <a:pt x="1827" y="67343"/>
                    <a:pt x="1941" y="67514"/>
                    <a:pt x="1941" y="67628"/>
                  </a:cubicBezTo>
                  <a:cubicBezTo>
                    <a:pt x="1998" y="67913"/>
                    <a:pt x="2112" y="68199"/>
                    <a:pt x="2169" y="68484"/>
                  </a:cubicBezTo>
                  <a:cubicBezTo>
                    <a:pt x="2283" y="68712"/>
                    <a:pt x="2340" y="68998"/>
                    <a:pt x="2454" y="69226"/>
                  </a:cubicBezTo>
                  <a:cubicBezTo>
                    <a:pt x="2568" y="69626"/>
                    <a:pt x="2683" y="70025"/>
                    <a:pt x="2854" y="70425"/>
                  </a:cubicBezTo>
                  <a:cubicBezTo>
                    <a:pt x="2968" y="70824"/>
                    <a:pt x="3139" y="71166"/>
                    <a:pt x="3253" y="71566"/>
                  </a:cubicBezTo>
                  <a:cubicBezTo>
                    <a:pt x="3310" y="71623"/>
                    <a:pt x="3310" y="71623"/>
                    <a:pt x="3253" y="71623"/>
                  </a:cubicBezTo>
                  <a:cubicBezTo>
                    <a:pt x="3424" y="72023"/>
                    <a:pt x="3596" y="72365"/>
                    <a:pt x="3767" y="72764"/>
                  </a:cubicBezTo>
                  <a:cubicBezTo>
                    <a:pt x="3881" y="73164"/>
                    <a:pt x="4052" y="73506"/>
                    <a:pt x="4281" y="73963"/>
                  </a:cubicBezTo>
                  <a:cubicBezTo>
                    <a:pt x="4452" y="74419"/>
                    <a:pt x="4680" y="74876"/>
                    <a:pt x="4908" y="75333"/>
                  </a:cubicBezTo>
                  <a:lnTo>
                    <a:pt x="4965" y="75561"/>
                  </a:lnTo>
                  <a:cubicBezTo>
                    <a:pt x="5194" y="75903"/>
                    <a:pt x="5365" y="76303"/>
                    <a:pt x="5536" y="76702"/>
                  </a:cubicBezTo>
                  <a:cubicBezTo>
                    <a:pt x="5764" y="77045"/>
                    <a:pt x="5936" y="77387"/>
                    <a:pt x="6164" y="77730"/>
                  </a:cubicBezTo>
                  <a:cubicBezTo>
                    <a:pt x="6278" y="78015"/>
                    <a:pt x="6392" y="78243"/>
                    <a:pt x="6563" y="78528"/>
                  </a:cubicBezTo>
                  <a:cubicBezTo>
                    <a:pt x="6906" y="79099"/>
                    <a:pt x="7248" y="79670"/>
                    <a:pt x="7591" y="80241"/>
                  </a:cubicBezTo>
                  <a:cubicBezTo>
                    <a:pt x="7762" y="80526"/>
                    <a:pt x="7933" y="80811"/>
                    <a:pt x="8104" y="81097"/>
                  </a:cubicBezTo>
                  <a:cubicBezTo>
                    <a:pt x="8333" y="81439"/>
                    <a:pt x="8504" y="81781"/>
                    <a:pt x="8846" y="82181"/>
                  </a:cubicBezTo>
                  <a:cubicBezTo>
                    <a:pt x="9132" y="82638"/>
                    <a:pt x="9417" y="83094"/>
                    <a:pt x="9759" y="83494"/>
                  </a:cubicBezTo>
                  <a:cubicBezTo>
                    <a:pt x="10045" y="83950"/>
                    <a:pt x="10387" y="84407"/>
                    <a:pt x="10672" y="84806"/>
                  </a:cubicBezTo>
                  <a:cubicBezTo>
                    <a:pt x="10958" y="85206"/>
                    <a:pt x="11243" y="85548"/>
                    <a:pt x="11586" y="85948"/>
                  </a:cubicBezTo>
                  <a:cubicBezTo>
                    <a:pt x="11871" y="86347"/>
                    <a:pt x="12270" y="86804"/>
                    <a:pt x="12613" y="87203"/>
                  </a:cubicBezTo>
                  <a:cubicBezTo>
                    <a:pt x="12784" y="87431"/>
                    <a:pt x="12955" y="87603"/>
                    <a:pt x="13126" y="87831"/>
                  </a:cubicBezTo>
                  <a:lnTo>
                    <a:pt x="13640" y="88459"/>
                  </a:lnTo>
                  <a:cubicBezTo>
                    <a:pt x="13868" y="88687"/>
                    <a:pt x="14097" y="88972"/>
                    <a:pt x="14382" y="89258"/>
                  </a:cubicBezTo>
                  <a:lnTo>
                    <a:pt x="14439" y="89315"/>
                  </a:lnTo>
                  <a:cubicBezTo>
                    <a:pt x="14724" y="89657"/>
                    <a:pt x="15067" y="90000"/>
                    <a:pt x="15352" y="90285"/>
                  </a:cubicBezTo>
                  <a:cubicBezTo>
                    <a:pt x="15409" y="90399"/>
                    <a:pt x="15466" y="90456"/>
                    <a:pt x="15523" y="90513"/>
                  </a:cubicBezTo>
                  <a:cubicBezTo>
                    <a:pt x="15809" y="90798"/>
                    <a:pt x="16151" y="91141"/>
                    <a:pt x="16436" y="91426"/>
                  </a:cubicBezTo>
                  <a:lnTo>
                    <a:pt x="17521" y="92454"/>
                  </a:lnTo>
                  <a:cubicBezTo>
                    <a:pt x="17863" y="92796"/>
                    <a:pt x="18206" y="93138"/>
                    <a:pt x="18605" y="93481"/>
                  </a:cubicBezTo>
                  <a:cubicBezTo>
                    <a:pt x="18948" y="93823"/>
                    <a:pt x="19404" y="94166"/>
                    <a:pt x="19689" y="94508"/>
                  </a:cubicBezTo>
                  <a:cubicBezTo>
                    <a:pt x="20032" y="94793"/>
                    <a:pt x="20431" y="95079"/>
                    <a:pt x="20717" y="95364"/>
                  </a:cubicBezTo>
                  <a:lnTo>
                    <a:pt x="20945" y="95535"/>
                  </a:lnTo>
                  <a:cubicBezTo>
                    <a:pt x="21345" y="95821"/>
                    <a:pt x="21630" y="96106"/>
                    <a:pt x="22029" y="96448"/>
                  </a:cubicBezTo>
                  <a:cubicBezTo>
                    <a:pt x="22429" y="96734"/>
                    <a:pt x="22828" y="97076"/>
                    <a:pt x="23228" y="97362"/>
                  </a:cubicBezTo>
                  <a:cubicBezTo>
                    <a:pt x="23627" y="97647"/>
                    <a:pt x="23970" y="97932"/>
                    <a:pt x="24369" y="98218"/>
                  </a:cubicBezTo>
                  <a:lnTo>
                    <a:pt x="24540" y="98389"/>
                  </a:lnTo>
                  <a:cubicBezTo>
                    <a:pt x="24940" y="98674"/>
                    <a:pt x="25339" y="98902"/>
                    <a:pt x="25739" y="99188"/>
                  </a:cubicBezTo>
                  <a:lnTo>
                    <a:pt x="26994" y="100044"/>
                  </a:lnTo>
                  <a:lnTo>
                    <a:pt x="28307" y="100900"/>
                  </a:lnTo>
                  <a:lnTo>
                    <a:pt x="29620" y="101756"/>
                  </a:lnTo>
                  <a:lnTo>
                    <a:pt x="30875" y="102498"/>
                  </a:lnTo>
                  <a:cubicBezTo>
                    <a:pt x="31161" y="102669"/>
                    <a:pt x="31503" y="102840"/>
                    <a:pt x="31788" y="103011"/>
                  </a:cubicBezTo>
                  <a:lnTo>
                    <a:pt x="114540" y="103011"/>
                  </a:lnTo>
                  <a:lnTo>
                    <a:pt x="114825" y="102840"/>
                  </a:lnTo>
                  <a:cubicBezTo>
                    <a:pt x="115396" y="102498"/>
                    <a:pt x="115967" y="102155"/>
                    <a:pt x="116537" y="101756"/>
                  </a:cubicBezTo>
                  <a:cubicBezTo>
                    <a:pt x="116880" y="101528"/>
                    <a:pt x="117222" y="101299"/>
                    <a:pt x="117565" y="101071"/>
                  </a:cubicBezTo>
                  <a:cubicBezTo>
                    <a:pt x="117907" y="100786"/>
                    <a:pt x="118192" y="100557"/>
                    <a:pt x="118535" y="100329"/>
                  </a:cubicBezTo>
                  <a:cubicBezTo>
                    <a:pt x="118877" y="100101"/>
                    <a:pt x="119220" y="99816"/>
                    <a:pt x="119505" y="99644"/>
                  </a:cubicBezTo>
                  <a:cubicBezTo>
                    <a:pt x="119848" y="99416"/>
                    <a:pt x="120076" y="99245"/>
                    <a:pt x="120361" y="98959"/>
                  </a:cubicBezTo>
                  <a:cubicBezTo>
                    <a:pt x="120704" y="98731"/>
                    <a:pt x="121103" y="98446"/>
                    <a:pt x="121445" y="98160"/>
                  </a:cubicBezTo>
                  <a:cubicBezTo>
                    <a:pt x="122016" y="97704"/>
                    <a:pt x="122530" y="97247"/>
                    <a:pt x="123101" y="96791"/>
                  </a:cubicBezTo>
                  <a:cubicBezTo>
                    <a:pt x="123728" y="96220"/>
                    <a:pt x="124356" y="95649"/>
                    <a:pt x="124984" y="95079"/>
                  </a:cubicBezTo>
                  <a:lnTo>
                    <a:pt x="125669" y="94394"/>
                  </a:lnTo>
                  <a:lnTo>
                    <a:pt x="126296" y="93766"/>
                  </a:lnTo>
                  <a:cubicBezTo>
                    <a:pt x="126525" y="93538"/>
                    <a:pt x="126810" y="93252"/>
                    <a:pt x="127095" y="92967"/>
                  </a:cubicBezTo>
                  <a:cubicBezTo>
                    <a:pt x="127951" y="92054"/>
                    <a:pt x="128750" y="91141"/>
                    <a:pt x="129549" y="90171"/>
                  </a:cubicBezTo>
                  <a:cubicBezTo>
                    <a:pt x="129778" y="89942"/>
                    <a:pt x="129949" y="89714"/>
                    <a:pt x="130120" y="89486"/>
                  </a:cubicBezTo>
                  <a:cubicBezTo>
                    <a:pt x="130177" y="89429"/>
                    <a:pt x="130234" y="89315"/>
                    <a:pt x="130291" y="89258"/>
                  </a:cubicBezTo>
                  <a:cubicBezTo>
                    <a:pt x="130520" y="88972"/>
                    <a:pt x="130691" y="88744"/>
                    <a:pt x="130919" y="88459"/>
                  </a:cubicBezTo>
                  <a:cubicBezTo>
                    <a:pt x="131604" y="87603"/>
                    <a:pt x="132232" y="86689"/>
                    <a:pt x="132802" y="85776"/>
                  </a:cubicBezTo>
                  <a:lnTo>
                    <a:pt x="133430" y="84863"/>
                  </a:lnTo>
                  <a:cubicBezTo>
                    <a:pt x="133658" y="84464"/>
                    <a:pt x="133887" y="84121"/>
                    <a:pt x="134115" y="83722"/>
                  </a:cubicBezTo>
                  <a:cubicBezTo>
                    <a:pt x="134343" y="83322"/>
                    <a:pt x="134572" y="82980"/>
                    <a:pt x="134800" y="82580"/>
                  </a:cubicBezTo>
                  <a:cubicBezTo>
                    <a:pt x="135028" y="82181"/>
                    <a:pt x="135314" y="81724"/>
                    <a:pt x="135428" y="81382"/>
                  </a:cubicBezTo>
                  <a:cubicBezTo>
                    <a:pt x="135599" y="81097"/>
                    <a:pt x="135770" y="80811"/>
                    <a:pt x="135884" y="80526"/>
                  </a:cubicBezTo>
                  <a:cubicBezTo>
                    <a:pt x="136112" y="80012"/>
                    <a:pt x="136398" y="79499"/>
                    <a:pt x="136626" y="78985"/>
                  </a:cubicBezTo>
                  <a:cubicBezTo>
                    <a:pt x="136797" y="78643"/>
                    <a:pt x="136969" y="78243"/>
                    <a:pt x="137140" y="77844"/>
                  </a:cubicBezTo>
                  <a:cubicBezTo>
                    <a:pt x="137140" y="77844"/>
                    <a:pt x="137140" y="77787"/>
                    <a:pt x="137140" y="77787"/>
                  </a:cubicBezTo>
                  <a:cubicBezTo>
                    <a:pt x="137197" y="77672"/>
                    <a:pt x="137197" y="77558"/>
                    <a:pt x="137254" y="77444"/>
                  </a:cubicBezTo>
                  <a:cubicBezTo>
                    <a:pt x="137539" y="76759"/>
                    <a:pt x="137825" y="76017"/>
                    <a:pt x="138110" y="75333"/>
                  </a:cubicBezTo>
                  <a:lnTo>
                    <a:pt x="138281" y="74762"/>
                  </a:lnTo>
                  <a:cubicBezTo>
                    <a:pt x="138281" y="74705"/>
                    <a:pt x="138338" y="74591"/>
                    <a:pt x="138338" y="74534"/>
                  </a:cubicBezTo>
                  <a:cubicBezTo>
                    <a:pt x="138452" y="74362"/>
                    <a:pt x="138509" y="74191"/>
                    <a:pt x="138567" y="73963"/>
                  </a:cubicBezTo>
                  <a:cubicBezTo>
                    <a:pt x="138681" y="73563"/>
                    <a:pt x="138795" y="73164"/>
                    <a:pt x="138909" y="72764"/>
                  </a:cubicBezTo>
                  <a:cubicBezTo>
                    <a:pt x="139023" y="72479"/>
                    <a:pt x="139080" y="72194"/>
                    <a:pt x="139137" y="71908"/>
                  </a:cubicBezTo>
                  <a:lnTo>
                    <a:pt x="139365" y="71224"/>
                  </a:lnTo>
                  <a:cubicBezTo>
                    <a:pt x="139423" y="70995"/>
                    <a:pt x="139480" y="70767"/>
                    <a:pt x="139537" y="70482"/>
                  </a:cubicBezTo>
                  <a:cubicBezTo>
                    <a:pt x="139651" y="70025"/>
                    <a:pt x="139765" y="69569"/>
                    <a:pt x="139879" y="69055"/>
                  </a:cubicBezTo>
                  <a:cubicBezTo>
                    <a:pt x="139936" y="68655"/>
                    <a:pt x="140050" y="68199"/>
                    <a:pt x="140107" y="67799"/>
                  </a:cubicBezTo>
                  <a:lnTo>
                    <a:pt x="140107" y="67742"/>
                  </a:lnTo>
                  <a:lnTo>
                    <a:pt x="140107" y="67628"/>
                  </a:lnTo>
                  <a:cubicBezTo>
                    <a:pt x="140164" y="67172"/>
                    <a:pt x="140279" y="66658"/>
                    <a:pt x="140336" y="66201"/>
                  </a:cubicBezTo>
                  <a:cubicBezTo>
                    <a:pt x="140393" y="65745"/>
                    <a:pt x="140450" y="65288"/>
                    <a:pt x="140507" y="64889"/>
                  </a:cubicBezTo>
                  <a:lnTo>
                    <a:pt x="140564" y="64261"/>
                  </a:lnTo>
                  <a:lnTo>
                    <a:pt x="140564" y="64090"/>
                  </a:lnTo>
                  <a:cubicBezTo>
                    <a:pt x="140621" y="63747"/>
                    <a:pt x="140621" y="63462"/>
                    <a:pt x="140678" y="63063"/>
                  </a:cubicBezTo>
                  <a:cubicBezTo>
                    <a:pt x="140678" y="62663"/>
                    <a:pt x="140735" y="62321"/>
                    <a:pt x="140735" y="61978"/>
                  </a:cubicBezTo>
                  <a:lnTo>
                    <a:pt x="140735" y="61693"/>
                  </a:lnTo>
                  <a:lnTo>
                    <a:pt x="140735" y="60723"/>
                  </a:lnTo>
                  <a:cubicBezTo>
                    <a:pt x="140735" y="59867"/>
                    <a:pt x="140792" y="59296"/>
                    <a:pt x="140735" y="58269"/>
                  </a:cubicBezTo>
                  <a:cubicBezTo>
                    <a:pt x="140735" y="57299"/>
                    <a:pt x="140621" y="56328"/>
                    <a:pt x="140564" y="55358"/>
                  </a:cubicBezTo>
                  <a:cubicBezTo>
                    <a:pt x="140450" y="54388"/>
                    <a:pt x="140336" y="53418"/>
                    <a:pt x="140164" y="52448"/>
                  </a:cubicBezTo>
                  <a:cubicBezTo>
                    <a:pt x="140107" y="51991"/>
                    <a:pt x="139993" y="51477"/>
                    <a:pt x="139936" y="51021"/>
                  </a:cubicBezTo>
                  <a:cubicBezTo>
                    <a:pt x="139822" y="50564"/>
                    <a:pt x="139765" y="50165"/>
                    <a:pt x="139651" y="49708"/>
                  </a:cubicBezTo>
                  <a:lnTo>
                    <a:pt x="139651" y="49594"/>
                  </a:lnTo>
                  <a:cubicBezTo>
                    <a:pt x="139537" y="49080"/>
                    <a:pt x="139423" y="48681"/>
                    <a:pt x="139308" y="48167"/>
                  </a:cubicBezTo>
                  <a:cubicBezTo>
                    <a:pt x="139194" y="47711"/>
                    <a:pt x="139023" y="47140"/>
                    <a:pt x="138966" y="46741"/>
                  </a:cubicBezTo>
                  <a:cubicBezTo>
                    <a:pt x="138852" y="46341"/>
                    <a:pt x="138738" y="45999"/>
                    <a:pt x="138624" y="45656"/>
                  </a:cubicBezTo>
                  <a:cubicBezTo>
                    <a:pt x="138567" y="45485"/>
                    <a:pt x="138509" y="45314"/>
                    <a:pt x="138452" y="45143"/>
                  </a:cubicBezTo>
                  <a:cubicBezTo>
                    <a:pt x="138338" y="44800"/>
                    <a:pt x="138224" y="44458"/>
                    <a:pt x="138110" y="44172"/>
                  </a:cubicBezTo>
                  <a:cubicBezTo>
                    <a:pt x="137882" y="43488"/>
                    <a:pt x="137653" y="42860"/>
                    <a:pt x="137425" y="42175"/>
                  </a:cubicBezTo>
                  <a:cubicBezTo>
                    <a:pt x="137254" y="41890"/>
                    <a:pt x="137140" y="41547"/>
                    <a:pt x="137026" y="41205"/>
                  </a:cubicBezTo>
                  <a:cubicBezTo>
                    <a:pt x="136626" y="40292"/>
                    <a:pt x="136227" y="39436"/>
                    <a:pt x="135827" y="38523"/>
                  </a:cubicBezTo>
                  <a:cubicBezTo>
                    <a:pt x="135599" y="38066"/>
                    <a:pt x="135314" y="37609"/>
                    <a:pt x="135142" y="37210"/>
                  </a:cubicBezTo>
                  <a:cubicBezTo>
                    <a:pt x="134914" y="36810"/>
                    <a:pt x="134686" y="36411"/>
                    <a:pt x="134515" y="36011"/>
                  </a:cubicBezTo>
                  <a:lnTo>
                    <a:pt x="134343" y="35783"/>
                  </a:lnTo>
                  <a:cubicBezTo>
                    <a:pt x="134115" y="35384"/>
                    <a:pt x="133944" y="34984"/>
                    <a:pt x="133658" y="34585"/>
                  </a:cubicBezTo>
                  <a:cubicBezTo>
                    <a:pt x="133430" y="34185"/>
                    <a:pt x="133202" y="33786"/>
                    <a:pt x="132974" y="33443"/>
                  </a:cubicBezTo>
                  <a:lnTo>
                    <a:pt x="132802" y="33158"/>
                  </a:lnTo>
                  <a:cubicBezTo>
                    <a:pt x="132631" y="32873"/>
                    <a:pt x="132460" y="32587"/>
                    <a:pt x="132289" y="32302"/>
                  </a:cubicBezTo>
                  <a:cubicBezTo>
                    <a:pt x="132175" y="32188"/>
                    <a:pt x="132118" y="32074"/>
                    <a:pt x="132003" y="31960"/>
                  </a:cubicBezTo>
                  <a:cubicBezTo>
                    <a:pt x="131775" y="31560"/>
                    <a:pt x="131490" y="31161"/>
                    <a:pt x="131204" y="30761"/>
                  </a:cubicBezTo>
                  <a:cubicBezTo>
                    <a:pt x="130634" y="29962"/>
                    <a:pt x="130063" y="29163"/>
                    <a:pt x="129435" y="28307"/>
                  </a:cubicBezTo>
                  <a:cubicBezTo>
                    <a:pt x="129093" y="27908"/>
                    <a:pt x="128808" y="27508"/>
                    <a:pt x="128465" y="27109"/>
                  </a:cubicBezTo>
                  <a:cubicBezTo>
                    <a:pt x="127780" y="26310"/>
                    <a:pt x="127095" y="25511"/>
                    <a:pt x="126354" y="24712"/>
                  </a:cubicBezTo>
                  <a:cubicBezTo>
                    <a:pt x="126011" y="24369"/>
                    <a:pt x="125726" y="23970"/>
                    <a:pt x="125383" y="23627"/>
                  </a:cubicBezTo>
                  <a:lnTo>
                    <a:pt x="124527" y="22771"/>
                  </a:lnTo>
                  <a:cubicBezTo>
                    <a:pt x="124356" y="22600"/>
                    <a:pt x="124185" y="22429"/>
                    <a:pt x="124014" y="22258"/>
                  </a:cubicBezTo>
                  <a:lnTo>
                    <a:pt x="123158" y="21402"/>
                  </a:lnTo>
                  <a:lnTo>
                    <a:pt x="122073" y="20431"/>
                  </a:lnTo>
                  <a:lnTo>
                    <a:pt x="121902" y="20260"/>
                  </a:lnTo>
                  <a:lnTo>
                    <a:pt x="120932" y="19404"/>
                  </a:lnTo>
                  <a:cubicBezTo>
                    <a:pt x="120875" y="19347"/>
                    <a:pt x="120761" y="19233"/>
                    <a:pt x="120704" y="19176"/>
                  </a:cubicBezTo>
                  <a:lnTo>
                    <a:pt x="119619" y="18263"/>
                  </a:lnTo>
                  <a:lnTo>
                    <a:pt x="118934" y="17692"/>
                  </a:lnTo>
                  <a:lnTo>
                    <a:pt x="118078" y="17007"/>
                  </a:lnTo>
                  <a:lnTo>
                    <a:pt x="117336" y="16437"/>
                  </a:lnTo>
                  <a:lnTo>
                    <a:pt x="116480" y="15809"/>
                  </a:lnTo>
                  <a:cubicBezTo>
                    <a:pt x="116024" y="15466"/>
                    <a:pt x="115567" y="15124"/>
                    <a:pt x="115054" y="14782"/>
                  </a:cubicBezTo>
                  <a:lnTo>
                    <a:pt x="114483" y="14382"/>
                  </a:lnTo>
                  <a:lnTo>
                    <a:pt x="113855" y="13925"/>
                  </a:lnTo>
                  <a:lnTo>
                    <a:pt x="113798" y="13868"/>
                  </a:lnTo>
                  <a:lnTo>
                    <a:pt x="113741" y="13868"/>
                  </a:lnTo>
                  <a:cubicBezTo>
                    <a:pt x="113684" y="13811"/>
                    <a:pt x="113627" y="13811"/>
                    <a:pt x="113570" y="13754"/>
                  </a:cubicBezTo>
                  <a:cubicBezTo>
                    <a:pt x="113227" y="13469"/>
                    <a:pt x="112885" y="13241"/>
                    <a:pt x="112543" y="13012"/>
                  </a:cubicBezTo>
                  <a:lnTo>
                    <a:pt x="111915" y="12613"/>
                  </a:lnTo>
                  <a:cubicBezTo>
                    <a:pt x="111515" y="12385"/>
                    <a:pt x="111116" y="12156"/>
                    <a:pt x="110716" y="11928"/>
                  </a:cubicBezTo>
                  <a:lnTo>
                    <a:pt x="109518" y="11186"/>
                  </a:lnTo>
                  <a:cubicBezTo>
                    <a:pt x="109175" y="11015"/>
                    <a:pt x="108776" y="10787"/>
                    <a:pt x="108433" y="10615"/>
                  </a:cubicBezTo>
                  <a:cubicBezTo>
                    <a:pt x="108148" y="10444"/>
                    <a:pt x="107806" y="10273"/>
                    <a:pt x="107520" y="10102"/>
                  </a:cubicBezTo>
                  <a:cubicBezTo>
                    <a:pt x="107349" y="9988"/>
                    <a:pt x="107178" y="9931"/>
                    <a:pt x="107007" y="9816"/>
                  </a:cubicBezTo>
                  <a:cubicBezTo>
                    <a:pt x="106721" y="9645"/>
                    <a:pt x="106493" y="9531"/>
                    <a:pt x="106094" y="9360"/>
                  </a:cubicBezTo>
                  <a:cubicBezTo>
                    <a:pt x="105694" y="9132"/>
                    <a:pt x="105295" y="8903"/>
                    <a:pt x="104838" y="8732"/>
                  </a:cubicBezTo>
                  <a:lnTo>
                    <a:pt x="104039" y="8333"/>
                  </a:lnTo>
                  <a:cubicBezTo>
                    <a:pt x="103811" y="8218"/>
                    <a:pt x="103583" y="8104"/>
                    <a:pt x="103354" y="7990"/>
                  </a:cubicBezTo>
                  <a:lnTo>
                    <a:pt x="102441" y="7534"/>
                  </a:lnTo>
                  <a:cubicBezTo>
                    <a:pt x="101471" y="7134"/>
                    <a:pt x="100501" y="6678"/>
                    <a:pt x="99531" y="6278"/>
                  </a:cubicBezTo>
                  <a:cubicBezTo>
                    <a:pt x="98960" y="6050"/>
                    <a:pt x="98389" y="5879"/>
                    <a:pt x="97876" y="5650"/>
                  </a:cubicBezTo>
                  <a:cubicBezTo>
                    <a:pt x="97134" y="5365"/>
                    <a:pt x="96449" y="5080"/>
                    <a:pt x="95707" y="4851"/>
                  </a:cubicBezTo>
                  <a:lnTo>
                    <a:pt x="94394" y="4395"/>
                  </a:lnTo>
                  <a:lnTo>
                    <a:pt x="94223" y="4338"/>
                  </a:lnTo>
                  <a:lnTo>
                    <a:pt x="92511" y="3824"/>
                  </a:lnTo>
                  <a:lnTo>
                    <a:pt x="91027" y="3368"/>
                  </a:lnTo>
                  <a:lnTo>
                    <a:pt x="90456" y="3196"/>
                  </a:lnTo>
                  <a:cubicBezTo>
                    <a:pt x="89943" y="3082"/>
                    <a:pt x="89543" y="2968"/>
                    <a:pt x="88916" y="2797"/>
                  </a:cubicBezTo>
                  <a:cubicBezTo>
                    <a:pt x="88345" y="2626"/>
                    <a:pt x="87774" y="2512"/>
                    <a:pt x="87146" y="2340"/>
                  </a:cubicBezTo>
                  <a:cubicBezTo>
                    <a:pt x="86519" y="2169"/>
                    <a:pt x="85891" y="2055"/>
                    <a:pt x="85263" y="1941"/>
                  </a:cubicBezTo>
                  <a:lnTo>
                    <a:pt x="83950" y="1655"/>
                  </a:lnTo>
                  <a:lnTo>
                    <a:pt x="83037" y="1484"/>
                  </a:lnTo>
                  <a:cubicBezTo>
                    <a:pt x="82238" y="1313"/>
                    <a:pt x="81439" y="1199"/>
                    <a:pt x="80583" y="1028"/>
                  </a:cubicBezTo>
                  <a:lnTo>
                    <a:pt x="79499" y="914"/>
                  </a:lnTo>
                  <a:cubicBezTo>
                    <a:pt x="79214" y="856"/>
                    <a:pt x="78928" y="742"/>
                    <a:pt x="78586" y="742"/>
                  </a:cubicBezTo>
                  <a:cubicBezTo>
                    <a:pt x="78072" y="685"/>
                    <a:pt x="77387" y="628"/>
                    <a:pt x="76931" y="571"/>
                  </a:cubicBezTo>
                  <a:cubicBezTo>
                    <a:pt x="76417" y="514"/>
                    <a:pt x="75904" y="457"/>
                    <a:pt x="75390" y="400"/>
                  </a:cubicBezTo>
                  <a:cubicBezTo>
                    <a:pt x="74876" y="343"/>
                    <a:pt x="74363" y="229"/>
                    <a:pt x="73906" y="229"/>
                  </a:cubicBezTo>
                  <a:cubicBezTo>
                    <a:pt x="73221" y="172"/>
                    <a:pt x="72536" y="172"/>
                    <a:pt x="71852" y="115"/>
                  </a:cubicBezTo>
                  <a:lnTo>
                    <a:pt x="71794" y="115"/>
                  </a:lnTo>
                  <a:cubicBezTo>
                    <a:pt x="71110" y="58"/>
                    <a:pt x="70425" y="0"/>
                    <a:pt x="69740" y="0"/>
                  </a:cubicBezTo>
                  <a:close/>
                </a:path>
              </a:pathLst>
            </a:custGeom>
            <a:solidFill>
              <a:srgbClr val="BCD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2446725" y="2421625"/>
              <a:ext cx="1265550" cy="1811975"/>
            </a:xfrm>
            <a:custGeom>
              <a:avLst/>
              <a:gdLst/>
              <a:ahLst/>
              <a:cxnLst/>
              <a:rect l="l" t="t" r="r" b="b"/>
              <a:pathLst>
                <a:path w="50622" h="72479" extrusionOk="0">
                  <a:moveTo>
                    <a:pt x="50622" y="0"/>
                  </a:moveTo>
                  <a:lnTo>
                    <a:pt x="50622" y="0"/>
                  </a:lnTo>
                  <a:cubicBezTo>
                    <a:pt x="44344" y="1256"/>
                    <a:pt x="38237" y="3310"/>
                    <a:pt x="32473" y="6107"/>
                  </a:cubicBezTo>
                  <a:cubicBezTo>
                    <a:pt x="17350" y="19119"/>
                    <a:pt x="7134" y="35326"/>
                    <a:pt x="685" y="48510"/>
                  </a:cubicBezTo>
                  <a:cubicBezTo>
                    <a:pt x="1" y="56728"/>
                    <a:pt x="1427" y="64946"/>
                    <a:pt x="4851" y="72479"/>
                  </a:cubicBezTo>
                  <a:cubicBezTo>
                    <a:pt x="13013" y="38465"/>
                    <a:pt x="37667" y="11985"/>
                    <a:pt x="50622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729225" y="2380300"/>
              <a:ext cx="1473850" cy="2526725"/>
            </a:xfrm>
            <a:custGeom>
              <a:avLst/>
              <a:gdLst/>
              <a:ahLst/>
              <a:cxnLst/>
              <a:rect l="l" t="t" r="r" b="b"/>
              <a:pathLst>
                <a:path w="58954" h="101069" extrusionOk="0">
                  <a:moveTo>
                    <a:pt x="55825" y="0"/>
                  </a:moveTo>
                  <a:cubicBezTo>
                    <a:pt x="53584" y="0"/>
                    <a:pt x="51361" y="89"/>
                    <a:pt x="49138" y="284"/>
                  </a:cubicBezTo>
                  <a:cubicBezTo>
                    <a:pt x="36411" y="10784"/>
                    <a:pt x="11186" y="36751"/>
                    <a:pt x="0" y="84975"/>
                  </a:cubicBezTo>
                  <a:cubicBezTo>
                    <a:pt x="4908" y="91310"/>
                    <a:pt x="10844" y="96789"/>
                    <a:pt x="17635" y="101069"/>
                  </a:cubicBezTo>
                  <a:cubicBezTo>
                    <a:pt x="20431" y="77328"/>
                    <a:pt x="29677" y="26992"/>
                    <a:pt x="58954" y="55"/>
                  </a:cubicBezTo>
                  <a:cubicBezTo>
                    <a:pt x="57906" y="19"/>
                    <a:pt x="56863" y="0"/>
                    <a:pt x="55825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3461150" y="2387375"/>
              <a:ext cx="1013025" cy="2572450"/>
            </a:xfrm>
            <a:custGeom>
              <a:avLst/>
              <a:gdLst/>
              <a:ahLst/>
              <a:cxnLst/>
              <a:rect l="l" t="t" r="r" b="b"/>
              <a:pathLst>
                <a:path w="40521" h="102898" extrusionOk="0">
                  <a:moveTo>
                    <a:pt x="33843" y="1"/>
                  </a:moveTo>
                  <a:cubicBezTo>
                    <a:pt x="22714" y="18377"/>
                    <a:pt x="14040" y="38066"/>
                    <a:pt x="7876" y="58668"/>
                  </a:cubicBezTo>
                  <a:cubicBezTo>
                    <a:pt x="3539" y="73050"/>
                    <a:pt x="913" y="87888"/>
                    <a:pt x="0" y="102897"/>
                  </a:cubicBezTo>
                  <a:lnTo>
                    <a:pt x="24426" y="102897"/>
                  </a:lnTo>
                  <a:cubicBezTo>
                    <a:pt x="24712" y="90799"/>
                    <a:pt x="25339" y="75789"/>
                    <a:pt x="26880" y="60609"/>
                  </a:cubicBezTo>
                  <a:cubicBezTo>
                    <a:pt x="29106" y="38294"/>
                    <a:pt x="33158" y="15523"/>
                    <a:pt x="40520" y="799"/>
                  </a:cubicBezTo>
                  <a:lnTo>
                    <a:pt x="39436" y="628"/>
                  </a:lnTo>
                  <a:cubicBezTo>
                    <a:pt x="39150" y="571"/>
                    <a:pt x="38865" y="514"/>
                    <a:pt x="38580" y="514"/>
                  </a:cubicBezTo>
                  <a:cubicBezTo>
                    <a:pt x="38009" y="400"/>
                    <a:pt x="37381" y="343"/>
                    <a:pt x="36868" y="286"/>
                  </a:cubicBezTo>
                  <a:cubicBezTo>
                    <a:pt x="36354" y="229"/>
                    <a:pt x="35840" y="172"/>
                    <a:pt x="35327" y="115"/>
                  </a:cubicBezTo>
                  <a:cubicBezTo>
                    <a:pt x="34813" y="58"/>
                    <a:pt x="34357" y="1"/>
                    <a:pt x="33843" y="1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4318625" y="2428750"/>
              <a:ext cx="453725" cy="2531075"/>
            </a:xfrm>
            <a:custGeom>
              <a:avLst/>
              <a:gdLst/>
              <a:ahLst/>
              <a:cxnLst/>
              <a:rect l="l" t="t" r="r" b="b"/>
              <a:pathLst>
                <a:path w="18149" h="101243" extrusionOk="0">
                  <a:moveTo>
                    <a:pt x="10901" y="1"/>
                  </a:moveTo>
                  <a:cubicBezTo>
                    <a:pt x="8276" y="9303"/>
                    <a:pt x="2854" y="31161"/>
                    <a:pt x="914" y="60038"/>
                  </a:cubicBezTo>
                  <a:cubicBezTo>
                    <a:pt x="0" y="73735"/>
                    <a:pt x="0" y="87546"/>
                    <a:pt x="914" y="101242"/>
                  </a:cubicBezTo>
                  <a:lnTo>
                    <a:pt x="17122" y="101242"/>
                  </a:lnTo>
                  <a:cubicBezTo>
                    <a:pt x="15866" y="91084"/>
                    <a:pt x="14496" y="77159"/>
                    <a:pt x="13926" y="61921"/>
                  </a:cubicBezTo>
                  <a:cubicBezTo>
                    <a:pt x="13241" y="42289"/>
                    <a:pt x="13926" y="20546"/>
                    <a:pt x="18149" y="1884"/>
                  </a:cubicBezTo>
                  <a:lnTo>
                    <a:pt x="16665" y="1427"/>
                  </a:lnTo>
                  <a:lnTo>
                    <a:pt x="16094" y="1313"/>
                  </a:lnTo>
                  <a:cubicBezTo>
                    <a:pt x="15581" y="1142"/>
                    <a:pt x="15181" y="1028"/>
                    <a:pt x="14553" y="857"/>
                  </a:cubicBezTo>
                  <a:cubicBezTo>
                    <a:pt x="13983" y="742"/>
                    <a:pt x="13412" y="571"/>
                    <a:pt x="12784" y="457"/>
                  </a:cubicBezTo>
                  <a:cubicBezTo>
                    <a:pt x="12156" y="286"/>
                    <a:pt x="11529" y="115"/>
                    <a:pt x="10901" y="1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882200" y="2538600"/>
              <a:ext cx="612100" cy="2421225"/>
            </a:xfrm>
            <a:custGeom>
              <a:avLst/>
              <a:gdLst/>
              <a:ahLst/>
              <a:cxnLst/>
              <a:rect l="l" t="t" r="r" b="b"/>
              <a:pathLst>
                <a:path w="24484" h="96849" extrusionOk="0">
                  <a:moveTo>
                    <a:pt x="2625" y="1"/>
                  </a:moveTo>
                  <a:cubicBezTo>
                    <a:pt x="571" y="19690"/>
                    <a:pt x="0" y="39436"/>
                    <a:pt x="970" y="59182"/>
                  </a:cubicBezTo>
                  <a:cubicBezTo>
                    <a:pt x="1712" y="71681"/>
                    <a:pt x="3253" y="84750"/>
                    <a:pt x="6164" y="96848"/>
                  </a:cubicBezTo>
                  <a:lnTo>
                    <a:pt x="17635" y="96848"/>
                  </a:lnTo>
                  <a:lnTo>
                    <a:pt x="17863" y="96734"/>
                  </a:lnTo>
                  <a:cubicBezTo>
                    <a:pt x="18491" y="96335"/>
                    <a:pt x="19062" y="95992"/>
                    <a:pt x="19632" y="95593"/>
                  </a:cubicBezTo>
                  <a:cubicBezTo>
                    <a:pt x="19975" y="95365"/>
                    <a:pt x="20317" y="95136"/>
                    <a:pt x="20660" y="94908"/>
                  </a:cubicBezTo>
                  <a:cubicBezTo>
                    <a:pt x="20945" y="94680"/>
                    <a:pt x="21287" y="94451"/>
                    <a:pt x="21630" y="94166"/>
                  </a:cubicBezTo>
                  <a:cubicBezTo>
                    <a:pt x="21972" y="93938"/>
                    <a:pt x="22315" y="93710"/>
                    <a:pt x="22600" y="93481"/>
                  </a:cubicBezTo>
                  <a:cubicBezTo>
                    <a:pt x="22885" y="93253"/>
                    <a:pt x="23114" y="93082"/>
                    <a:pt x="23456" y="92853"/>
                  </a:cubicBezTo>
                  <a:cubicBezTo>
                    <a:pt x="23798" y="92568"/>
                    <a:pt x="24141" y="92283"/>
                    <a:pt x="24483" y="91997"/>
                  </a:cubicBezTo>
                  <a:cubicBezTo>
                    <a:pt x="19918" y="82296"/>
                    <a:pt x="16436" y="72194"/>
                    <a:pt x="14039" y="61750"/>
                  </a:cubicBezTo>
                  <a:cubicBezTo>
                    <a:pt x="10501" y="46513"/>
                    <a:pt x="8047" y="26938"/>
                    <a:pt x="9246" y="3083"/>
                  </a:cubicBezTo>
                  <a:cubicBezTo>
                    <a:pt x="8789" y="2854"/>
                    <a:pt x="8389" y="2626"/>
                    <a:pt x="7990" y="2455"/>
                  </a:cubicBezTo>
                  <a:lnTo>
                    <a:pt x="7191" y="2055"/>
                  </a:lnTo>
                  <a:cubicBezTo>
                    <a:pt x="6963" y="1941"/>
                    <a:pt x="6677" y="1827"/>
                    <a:pt x="6449" y="1713"/>
                  </a:cubicBezTo>
                  <a:lnTo>
                    <a:pt x="5593" y="1256"/>
                  </a:lnTo>
                  <a:cubicBezTo>
                    <a:pt x="4623" y="857"/>
                    <a:pt x="3653" y="400"/>
                    <a:pt x="2625" y="1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5228900" y="2679850"/>
              <a:ext cx="746200" cy="1827700"/>
            </a:xfrm>
            <a:custGeom>
              <a:avLst/>
              <a:gdLst/>
              <a:ahLst/>
              <a:cxnLst/>
              <a:rect l="l" t="t" r="r" b="b"/>
              <a:pathLst>
                <a:path w="29848" h="73108" extrusionOk="0">
                  <a:moveTo>
                    <a:pt x="0" y="1"/>
                  </a:moveTo>
                  <a:cubicBezTo>
                    <a:pt x="2397" y="15124"/>
                    <a:pt x="8732" y="47026"/>
                    <a:pt x="22657" y="73107"/>
                  </a:cubicBezTo>
                  <a:cubicBezTo>
                    <a:pt x="26481" y="67058"/>
                    <a:pt x="28935" y="60209"/>
                    <a:pt x="29791" y="53133"/>
                  </a:cubicBezTo>
                  <a:lnTo>
                    <a:pt x="29848" y="52505"/>
                  </a:lnTo>
                  <a:cubicBezTo>
                    <a:pt x="22486" y="41034"/>
                    <a:pt x="13640" y="24712"/>
                    <a:pt x="8846" y="6278"/>
                  </a:cubicBezTo>
                  <a:cubicBezTo>
                    <a:pt x="6050" y="3996"/>
                    <a:pt x="3139" y="1884"/>
                    <a:pt x="0" y="1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67825" y="3086075"/>
              <a:ext cx="2214350" cy="1596950"/>
            </a:xfrm>
            <a:custGeom>
              <a:avLst/>
              <a:gdLst/>
              <a:ahLst/>
              <a:cxnLst/>
              <a:rect l="l" t="t" r="r" b="b"/>
              <a:pathLst>
                <a:path w="88574" h="63878" extrusionOk="0">
                  <a:moveTo>
                    <a:pt x="74996" y="0"/>
                  </a:moveTo>
                  <a:cubicBezTo>
                    <a:pt x="10144" y="0"/>
                    <a:pt x="0" y="63878"/>
                    <a:pt x="0" y="63878"/>
                  </a:cubicBezTo>
                  <a:lnTo>
                    <a:pt x="85263" y="60225"/>
                  </a:lnTo>
                  <a:lnTo>
                    <a:pt x="88573" y="873"/>
                  </a:lnTo>
                  <a:cubicBezTo>
                    <a:pt x="83800" y="279"/>
                    <a:pt x="79279" y="0"/>
                    <a:pt x="74996" y="0"/>
                  </a:cubicBezTo>
                  <a:close/>
                </a:path>
              </a:pathLst>
            </a:custGeom>
            <a:solidFill>
              <a:srgbClr val="FEC5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671850" y="3855500"/>
              <a:ext cx="191200" cy="817550"/>
            </a:xfrm>
            <a:custGeom>
              <a:avLst/>
              <a:gdLst/>
              <a:ahLst/>
              <a:cxnLst/>
              <a:rect l="l" t="t" r="r" b="b"/>
              <a:pathLst>
                <a:path w="7648" h="32702" extrusionOk="0">
                  <a:moveTo>
                    <a:pt x="5764" y="0"/>
                  </a:moveTo>
                  <a:cubicBezTo>
                    <a:pt x="3710" y="3025"/>
                    <a:pt x="1827" y="6164"/>
                    <a:pt x="172" y="9417"/>
                  </a:cubicBezTo>
                  <a:cubicBezTo>
                    <a:pt x="0" y="17178"/>
                    <a:pt x="343" y="24940"/>
                    <a:pt x="1142" y="32701"/>
                  </a:cubicBezTo>
                  <a:lnTo>
                    <a:pt x="7648" y="32416"/>
                  </a:lnTo>
                  <a:cubicBezTo>
                    <a:pt x="6449" y="21858"/>
                    <a:pt x="5993" y="9474"/>
                    <a:pt x="5764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1022825" y="3466000"/>
              <a:ext cx="211175" cy="1191350"/>
            </a:xfrm>
            <a:custGeom>
              <a:avLst/>
              <a:gdLst/>
              <a:ahLst/>
              <a:cxnLst/>
              <a:rect l="l" t="t" r="r" b="b"/>
              <a:pathLst>
                <a:path w="8447" h="47654" extrusionOk="0">
                  <a:moveTo>
                    <a:pt x="6221" y="0"/>
                  </a:moveTo>
                  <a:cubicBezTo>
                    <a:pt x="4167" y="1598"/>
                    <a:pt x="2226" y="3367"/>
                    <a:pt x="343" y="5194"/>
                  </a:cubicBezTo>
                  <a:cubicBezTo>
                    <a:pt x="1" y="18434"/>
                    <a:pt x="115" y="33614"/>
                    <a:pt x="1313" y="47654"/>
                  </a:cubicBezTo>
                  <a:lnTo>
                    <a:pt x="8447" y="47368"/>
                  </a:lnTo>
                  <a:cubicBezTo>
                    <a:pt x="6849" y="31560"/>
                    <a:pt x="6335" y="14097"/>
                    <a:pt x="6221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1358125" y="3253400"/>
              <a:ext cx="222575" cy="1389675"/>
            </a:xfrm>
            <a:custGeom>
              <a:avLst/>
              <a:gdLst/>
              <a:ahLst/>
              <a:cxnLst/>
              <a:rect l="l" t="t" r="r" b="b"/>
              <a:pathLst>
                <a:path w="8903" h="55587" extrusionOk="0">
                  <a:moveTo>
                    <a:pt x="6449" y="1"/>
                  </a:moveTo>
                  <a:cubicBezTo>
                    <a:pt x="4451" y="914"/>
                    <a:pt x="2568" y="1941"/>
                    <a:pt x="799" y="2969"/>
                  </a:cubicBezTo>
                  <a:cubicBezTo>
                    <a:pt x="171" y="18320"/>
                    <a:pt x="0" y="38066"/>
                    <a:pt x="1712" y="55587"/>
                  </a:cubicBezTo>
                  <a:lnTo>
                    <a:pt x="8903" y="55244"/>
                  </a:lnTo>
                  <a:cubicBezTo>
                    <a:pt x="6963" y="36811"/>
                    <a:pt x="6449" y="15638"/>
                    <a:pt x="6449" y="1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689125" y="3140700"/>
              <a:ext cx="205475" cy="1488125"/>
            </a:xfrm>
            <a:custGeom>
              <a:avLst/>
              <a:gdLst/>
              <a:ahLst/>
              <a:cxnLst/>
              <a:rect l="l" t="t" r="r" b="b"/>
              <a:pathLst>
                <a:path w="8219" h="59525" extrusionOk="0">
                  <a:moveTo>
                    <a:pt x="6392" y="0"/>
                  </a:moveTo>
                  <a:lnTo>
                    <a:pt x="6392" y="0"/>
                  </a:lnTo>
                  <a:cubicBezTo>
                    <a:pt x="4623" y="400"/>
                    <a:pt x="2968" y="913"/>
                    <a:pt x="1313" y="1427"/>
                  </a:cubicBezTo>
                  <a:cubicBezTo>
                    <a:pt x="457" y="17235"/>
                    <a:pt x="0" y="39721"/>
                    <a:pt x="1884" y="59524"/>
                  </a:cubicBezTo>
                  <a:lnTo>
                    <a:pt x="8218" y="59239"/>
                  </a:lnTo>
                  <a:cubicBezTo>
                    <a:pt x="6164" y="39036"/>
                    <a:pt x="6107" y="15752"/>
                    <a:pt x="6392" y="0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027250" y="3090750"/>
              <a:ext cx="214050" cy="1522375"/>
            </a:xfrm>
            <a:custGeom>
              <a:avLst/>
              <a:gdLst/>
              <a:ahLst/>
              <a:cxnLst/>
              <a:rect l="l" t="t" r="r" b="b"/>
              <a:pathLst>
                <a:path w="8562" h="60895" extrusionOk="0">
                  <a:moveTo>
                    <a:pt x="6507" y="1"/>
                  </a:moveTo>
                  <a:cubicBezTo>
                    <a:pt x="4738" y="115"/>
                    <a:pt x="3083" y="286"/>
                    <a:pt x="1428" y="457"/>
                  </a:cubicBezTo>
                  <a:cubicBezTo>
                    <a:pt x="572" y="16722"/>
                    <a:pt x="1" y="40463"/>
                    <a:pt x="2113" y="60894"/>
                  </a:cubicBezTo>
                  <a:lnTo>
                    <a:pt x="8561" y="60666"/>
                  </a:lnTo>
                  <a:cubicBezTo>
                    <a:pt x="6336" y="40178"/>
                    <a:pt x="6222" y="16152"/>
                    <a:pt x="6507" y="1"/>
                  </a:cubicBezTo>
                  <a:close/>
                </a:path>
              </a:pathLst>
            </a:custGeom>
            <a:solidFill>
              <a:srgbClr val="F4B0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38125" y="3817325"/>
              <a:ext cx="7082400" cy="1146775"/>
            </a:xfrm>
            <a:custGeom>
              <a:avLst/>
              <a:gdLst/>
              <a:ahLst/>
              <a:cxnLst/>
              <a:rect l="l" t="t" r="r" b="b"/>
              <a:pathLst>
                <a:path w="283296" h="45871" extrusionOk="0">
                  <a:moveTo>
                    <a:pt x="112870" y="1"/>
                  </a:moveTo>
                  <a:cubicBezTo>
                    <a:pt x="111315" y="1"/>
                    <a:pt x="109774" y="15"/>
                    <a:pt x="108262" y="44"/>
                  </a:cubicBezTo>
                  <a:lnTo>
                    <a:pt x="108091" y="44"/>
                  </a:lnTo>
                  <a:cubicBezTo>
                    <a:pt x="104781" y="158"/>
                    <a:pt x="101585" y="272"/>
                    <a:pt x="98446" y="443"/>
                  </a:cubicBezTo>
                  <a:cubicBezTo>
                    <a:pt x="95250" y="671"/>
                    <a:pt x="92111" y="957"/>
                    <a:pt x="89086" y="1242"/>
                  </a:cubicBezTo>
                  <a:cubicBezTo>
                    <a:pt x="22200" y="8547"/>
                    <a:pt x="0" y="45699"/>
                    <a:pt x="0" y="45699"/>
                  </a:cubicBezTo>
                  <a:lnTo>
                    <a:pt x="280614" y="45699"/>
                  </a:lnTo>
                  <a:cubicBezTo>
                    <a:pt x="281184" y="45699"/>
                    <a:pt x="281812" y="45756"/>
                    <a:pt x="282440" y="45871"/>
                  </a:cubicBezTo>
                  <a:lnTo>
                    <a:pt x="283296" y="45871"/>
                  </a:lnTo>
                  <a:cubicBezTo>
                    <a:pt x="283296" y="45871"/>
                    <a:pt x="270741" y="30690"/>
                    <a:pt x="227082" y="17507"/>
                  </a:cubicBezTo>
                  <a:cubicBezTo>
                    <a:pt x="223601" y="16423"/>
                    <a:pt x="219891" y="15395"/>
                    <a:pt x="215953" y="14368"/>
                  </a:cubicBezTo>
                  <a:cubicBezTo>
                    <a:pt x="210931" y="13055"/>
                    <a:pt x="205509" y="11800"/>
                    <a:pt x="199802" y="10544"/>
                  </a:cubicBezTo>
                  <a:cubicBezTo>
                    <a:pt x="195636" y="9688"/>
                    <a:pt x="191242" y="8832"/>
                    <a:pt x="186676" y="7976"/>
                  </a:cubicBezTo>
                  <a:cubicBezTo>
                    <a:pt x="183595" y="7406"/>
                    <a:pt x="180399" y="6892"/>
                    <a:pt x="177089" y="6378"/>
                  </a:cubicBezTo>
                  <a:cubicBezTo>
                    <a:pt x="172922" y="5693"/>
                    <a:pt x="168585" y="5066"/>
                    <a:pt x="164134" y="4495"/>
                  </a:cubicBezTo>
                  <a:cubicBezTo>
                    <a:pt x="161394" y="4095"/>
                    <a:pt x="158598" y="3753"/>
                    <a:pt x="155744" y="3411"/>
                  </a:cubicBezTo>
                  <a:cubicBezTo>
                    <a:pt x="149695" y="2726"/>
                    <a:pt x="143360" y="2041"/>
                    <a:pt x="136740" y="1470"/>
                  </a:cubicBezTo>
                  <a:cubicBezTo>
                    <a:pt x="133259" y="1185"/>
                    <a:pt x="129606" y="900"/>
                    <a:pt x="125954" y="614"/>
                  </a:cubicBezTo>
                  <a:cubicBezTo>
                    <a:pt x="123956" y="500"/>
                    <a:pt x="121902" y="329"/>
                    <a:pt x="119847" y="215"/>
                  </a:cubicBezTo>
                  <a:lnTo>
                    <a:pt x="117564" y="44"/>
                  </a:lnTo>
                  <a:cubicBezTo>
                    <a:pt x="115995" y="15"/>
                    <a:pt x="114426" y="1"/>
                    <a:pt x="112870" y="1"/>
                  </a:cubicBezTo>
                  <a:close/>
                </a:path>
              </a:pathLst>
            </a:custGeom>
            <a:solidFill>
              <a:srgbClr val="95A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19"/>
          <p:cNvGrpSpPr/>
          <p:nvPr/>
        </p:nvGrpSpPr>
        <p:grpSpPr>
          <a:xfrm flipH="1">
            <a:off x="561644" y="432025"/>
            <a:ext cx="5297808" cy="1098573"/>
            <a:chOff x="533450" y="701325"/>
            <a:chExt cx="6424700" cy="1332250"/>
          </a:xfrm>
        </p:grpSpPr>
        <p:sp>
          <p:nvSpPr>
            <p:cNvPr id="321" name="Google Shape;321;p19"/>
            <p:cNvSpPr/>
            <p:nvPr/>
          </p:nvSpPr>
          <p:spPr>
            <a:xfrm>
              <a:off x="533450" y="1555925"/>
              <a:ext cx="1177100" cy="195150"/>
            </a:xfrm>
            <a:custGeom>
              <a:avLst/>
              <a:gdLst/>
              <a:ahLst/>
              <a:cxnLst/>
              <a:rect l="l" t="t" r="r" b="b"/>
              <a:pathLst>
                <a:path w="47084" h="7806" extrusionOk="0">
                  <a:moveTo>
                    <a:pt x="24863" y="1"/>
                  </a:moveTo>
                  <a:cubicBezTo>
                    <a:pt x="20185" y="1"/>
                    <a:pt x="15504" y="2184"/>
                    <a:pt x="12556" y="6550"/>
                  </a:cubicBezTo>
                  <a:cubicBezTo>
                    <a:pt x="11023" y="4685"/>
                    <a:pt x="8850" y="3781"/>
                    <a:pt x="6691" y="3781"/>
                  </a:cubicBezTo>
                  <a:cubicBezTo>
                    <a:pt x="4028" y="3781"/>
                    <a:pt x="1388" y="5157"/>
                    <a:pt x="1" y="7805"/>
                  </a:cubicBezTo>
                  <a:lnTo>
                    <a:pt x="47083" y="7805"/>
                  </a:lnTo>
                  <a:cubicBezTo>
                    <a:pt x="46056" y="5808"/>
                    <a:pt x="44002" y="4609"/>
                    <a:pt x="41776" y="4609"/>
                  </a:cubicBezTo>
                  <a:cubicBezTo>
                    <a:pt x="40064" y="4609"/>
                    <a:pt x="38409" y="5351"/>
                    <a:pt x="37267" y="6721"/>
                  </a:cubicBezTo>
                  <a:cubicBezTo>
                    <a:pt x="34338" y="2241"/>
                    <a:pt x="29602" y="1"/>
                    <a:pt x="24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590675" y="701325"/>
              <a:ext cx="1926150" cy="236500"/>
            </a:xfrm>
            <a:custGeom>
              <a:avLst/>
              <a:gdLst/>
              <a:ahLst/>
              <a:cxnLst/>
              <a:rect l="l" t="t" r="r" b="b"/>
              <a:pathLst>
                <a:path w="77046" h="9460" extrusionOk="0">
                  <a:moveTo>
                    <a:pt x="30284" y="0"/>
                  </a:moveTo>
                  <a:cubicBezTo>
                    <a:pt x="24608" y="0"/>
                    <a:pt x="18929" y="2640"/>
                    <a:pt x="15352" y="7919"/>
                  </a:cubicBezTo>
                  <a:cubicBezTo>
                    <a:pt x="13473" y="5658"/>
                    <a:pt x="10848" y="4573"/>
                    <a:pt x="8236" y="4573"/>
                  </a:cubicBezTo>
                  <a:cubicBezTo>
                    <a:pt x="4979" y="4573"/>
                    <a:pt x="1742" y="6261"/>
                    <a:pt x="0" y="9460"/>
                  </a:cubicBezTo>
                  <a:lnTo>
                    <a:pt x="77045" y="9460"/>
                  </a:lnTo>
                  <a:cubicBezTo>
                    <a:pt x="76189" y="7805"/>
                    <a:pt x="74420" y="6777"/>
                    <a:pt x="72537" y="6777"/>
                  </a:cubicBezTo>
                  <a:cubicBezTo>
                    <a:pt x="71110" y="6777"/>
                    <a:pt x="69740" y="7348"/>
                    <a:pt x="68770" y="8432"/>
                  </a:cubicBezTo>
                  <a:cubicBezTo>
                    <a:pt x="65959" y="4173"/>
                    <a:pt x="61427" y="2032"/>
                    <a:pt x="56899" y="2032"/>
                  </a:cubicBezTo>
                  <a:cubicBezTo>
                    <a:pt x="52509" y="2032"/>
                    <a:pt x="48124" y="4044"/>
                    <a:pt x="45314" y="8090"/>
                  </a:cubicBezTo>
                  <a:cubicBezTo>
                    <a:pt x="41757" y="2697"/>
                    <a:pt x="36022" y="0"/>
                    <a:pt x="30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023450" y="844725"/>
              <a:ext cx="1934700" cy="331375"/>
            </a:xfrm>
            <a:custGeom>
              <a:avLst/>
              <a:gdLst/>
              <a:ahLst/>
              <a:cxnLst/>
              <a:rect l="l" t="t" r="r" b="b"/>
              <a:pathLst>
                <a:path w="77388" h="13255" extrusionOk="0">
                  <a:moveTo>
                    <a:pt x="35266" y="1"/>
                  </a:moveTo>
                  <a:cubicBezTo>
                    <a:pt x="27427" y="1"/>
                    <a:pt x="19568" y="3614"/>
                    <a:pt x="14553" y="10914"/>
                  </a:cubicBezTo>
                  <a:cubicBezTo>
                    <a:pt x="12748" y="9180"/>
                    <a:pt x="10463" y="8350"/>
                    <a:pt x="8194" y="8350"/>
                  </a:cubicBezTo>
                  <a:cubicBezTo>
                    <a:pt x="4937" y="8350"/>
                    <a:pt x="1715" y="10059"/>
                    <a:pt x="0" y="13254"/>
                  </a:cubicBezTo>
                  <a:lnTo>
                    <a:pt x="77387" y="13254"/>
                  </a:lnTo>
                  <a:cubicBezTo>
                    <a:pt x="76736" y="12050"/>
                    <a:pt x="75546" y="11421"/>
                    <a:pt x="74347" y="11421"/>
                  </a:cubicBezTo>
                  <a:cubicBezTo>
                    <a:pt x="73445" y="11421"/>
                    <a:pt x="72538" y="11777"/>
                    <a:pt x="71851" y="12512"/>
                  </a:cubicBezTo>
                  <a:cubicBezTo>
                    <a:pt x="69995" y="9698"/>
                    <a:pt x="66976" y="8265"/>
                    <a:pt x="63948" y="8265"/>
                  </a:cubicBezTo>
                  <a:cubicBezTo>
                    <a:pt x="61205" y="8265"/>
                    <a:pt x="58455" y="9441"/>
                    <a:pt x="56557" y="11827"/>
                  </a:cubicBezTo>
                  <a:cubicBezTo>
                    <a:pt x="51679" y="3971"/>
                    <a:pt x="43483" y="1"/>
                    <a:pt x="35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5518525" y="1729100"/>
              <a:ext cx="1375425" cy="304475"/>
            </a:xfrm>
            <a:custGeom>
              <a:avLst/>
              <a:gdLst/>
              <a:ahLst/>
              <a:cxnLst/>
              <a:rect l="l" t="t" r="r" b="b"/>
              <a:pathLst>
                <a:path w="55017" h="12179" extrusionOk="0">
                  <a:moveTo>
                    <a:pt x="20344" y="1"/>
                  </a:moveTo>
                  <a:cubicBezTo>
                    <a:pt x="12318" y="1"/>
                    <a:pt x="4318" y="4109"/>
                    <a:pt x="0" y="12178"/>
                  </a:cubicBezTo>
                  <a:lnTo>
                    <a:pt x="55016" y="12178"/>
                  </a:lnTo>
                  <a:cubicBezTo>
                    <a:pt x="53418" y="9096"/>
                    <a:pt x="50222" y="7213"/>
                    <a:pt x="46798" y="7213"/>
                  </a:cubicBezTo>
                  <a:cubicBezTo>
                    <a:pt x="44059" y="7213"/>
                    <a:pt x="41490" y="8412"/>
                    <a:pt x="39664" y="10466"/>
                  </a:cubicBezTo>
                  <a:cubicBezTo>
                    <a:pt x="35079" y="3452"/>
                    <a:pt x="27701" y="1"/>
                    <a:pt x="20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2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13225" y="1801225"/>
            <a:ext cx="33834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Livvic"/>
              <a:buAutoNum type="arabicPeriod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62649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8280900" y="1193500"/>
            <a:ext cx="862945" cy="1838505"/>
          </a:xfrm>
          <a:custGeom>
            <a:avLst/>
            <a:gdLst/>
            <a:ahLst/>
            <a:cxnLst/>
            <a:rect l="l" t="t" r="r" b="b"/>
            <a:pathLst>
              <a:path w="14743" h="6299" extrusionOk="0">
                <a:moveTo>
                  <a:pt x="1" y="1"/>
                </a:moveTo>
                <a:lnTo>
                  <a:pt x="1" y="6298"/>
                </a:lnTo>
                <a:lnTo>
                  <a:pt x="14743" y="6298"/>
                </a:lnTo>
                <a:lnTo>
                  <a:pt x="14743" y="1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8534675" y="2493002"/>
            <a:ext cx="449726" cy="881896"/>
          </a:xfrm>
          <a:custGeom>
            <a:avLst/>
            <a:gdLst/>
            <a:ahLst/>
            <a:cxnLst/>
            <a:rect l="l" t="t" r="r" b="b"/>
            <a:pathLst>
              <a:path w="1619" h="3175" extrusionOk="0">
                <a:moveTo>
                  <a:pt x="815" y="0"/>
                </a:moveTo>
                <a:cubicBezTo>
                  <a:pt x="367" y="0"/>
                  <a:pt x="1" y="366"/>
                  <a:pt x="11" y="814"/>
                </a:cubicBezTo>
                <a:lnTo>
                  <a:pt x="11" y="1150"/>
                </a:lnTo>
                <a:lnTo>
                  <a:pt x="245" y="1150"/>
                </a:lnTo>
                <a:lnTo>
                  <a:pt x="245" y="814"/>
                </a:lnTo>
                <a:cubicBezTo>
                  <a:pt x="245" y="432"/>
                  <a:pt x="530" y="242"/>
                  <a:pt x="815" y="242"/>
                </a:cubicBezTo>
                <a:cubicBezTo>
                  <a:pt x="1100" y="242"/>
                  <a:pt x="1385" y="432"/>
                  <a:pt x="1385" y="814"/>
                </a:cubicBezTo>
                <a:lnTo>
                  <a:pt x="1385" y="3174"/>
                </a:lnTo>
                <a:lnTo>
                  <a:pt x="1619" y="3174"/>
                </a:lnTo>
                <a:lnTo>
                  <a:pt x="1619" y="814"/>
                </a:lnTo>
                <a:cubicBezTo>
                  <a:pt x="1619" y="366"/>
                  <a:pt x="1262" y="0"/>
                  <a:pt x="8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flipH="1">
            <a:off x="125" y="4489025"/>
            <a:ext cx="9144000" cy="651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7320830" y="0"/>
            <a:ext cx="64122" cy="778222"/>
          </a:xfrm>
          <a:custGeom>
            <a:avLst/>
            <a:gdLst/>
            <a:ahLst/>
            <a:cxnLst/>
            <a:rect l="l" t="t" r="r" b="b"/>
            <a:pathLst>
              <a:path w="306" h="3714" extrusionOk="0">
                <a:moveTo>
                  <a:pt x="0" y="0"/>
                </a:moveTo>
                <a:lnTo>
                  <a:pt x="0" y="3713"/>
                </a:lnTo>
                <a:lnTo>
                  <a:pt x="306" y="3713"/>
                </a:lnTo>
                <a:lnTo>
                  <a:pt x="306" y="0"/>
                </a:lnTo>
                <a:close/>
              </a:path>
            </a:pathLst>
          </a:custGeom>
          <a:solidFill>
            <a:srgbClr val="F4D1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6777250" y="447574"/>
            <a:ext cx="1153573" cy="526777"/>
          </a:xfrm>
          <a:custGeom>
            <a:avLst/>
            <a:gdLst/>
            <a:ahLst/>
            <a:cxnLst/>
            <a:rect l="l" t="t" r="r" b="b"/>
            <a:pathLst>
              <a:path w="5505" h="2514" extrusionOk="0">
                <a:moveTo>
                  <a:pt x="2747" y="1"/>
                </a:moveTo>
                <a:lnTo>
                  <a:pt x="0" y="2513"/>
                </a:lnTo>
                <a:lnTo>
                  <a:pt x="5504" y="2513"/>
                </a:lnTo>
                <a:lnTo>
                  <a:pt x="2747" y="1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8118437" y="3030200"/>
            <a:ext cx="1025416" cy="1578384"/>
            <a:chOff x="9653601" y="2240383"/>
            <a:chExt cx="1272386" cy="1191773"/>
          </a:xfrm>
        </p:grpSpPr>
        <p:sp>
          <p:nvSpPr>
            <p:cNvPr id="334" name="Google Shape;334;p20"/>
            <p:cNvSpPr/>
            <p:nvPr/>
          </p:nvSpPr>
          <p:spPr>
            <a:xfrm>
              <a:off x="9653601" y="2344775"/>
              <a:ext cx="1272364" cy="1087381"/>
            </a:xfrm>
            <a:custGeom>
              <a:avLst/>
              <a:gdLst/>
              <a:ahLst/>
              <a:cxnLst/>
              <a:rect l="l" t="t" r="r" b="b"/>
              <a:pathLst>
                <a:path w="18528" h="8791" extrusionOk="0">
                  <a:moveTo>
                    <a:pt x="1" y="1"/>
                  </a:moveTo>
                  <a:lnTo>
                    <a:pt x="1" y="8791"/>
                  </a:lnTo>
                  <a:lnTo>
                    <a:pt x="18527" y="8791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9757072" y="2240383"/>
              <a:ext cx="1168915" cy="104518"/>
            </a:xfrm>
            <a:custGeom>
              <a:avLst/>
              <a:gdLst/>
              <a:ahLst/>
              <a:cxnLst/>
              <a:rect l="l" t="t" r="r" b="b"/>
              <a:pathLst>
                <a:path w="7051" h="845" extrusionOk="0">
                  <a:moveTo>
                    <a:pt x="0" y="0"/>
                  </a:moveTo>
                  <a:lnTo>
                    <a:pt x="0" y="845"/>
                  </a:lnTo>
                  <a:lnTo>
                    <a:pt x="7051" y="845"/>
                  </a:lnTo>
                  <a:lnTo>
                    <a:pt x="7051" y="0"/>
                  </a:ln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>
            <a:spLocks noGrp="1"/>
          </p:cNvSpPr>
          <p:nvPr>
            <p:ph type="title"/>
          </p:nvPr>
        </p:nvSpPr>
        <p:spPr>
          <a:xfrm>
            <a:off x="785399" y="3120375"/>
            <a:ext cx="33900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3"/>
          <p:cNvSpPr txBox="1">
            <a:spLocks noGrp="1"/>
          </p:cNvSpPr>
          <p:nvPr>
            <p:ph type="subTitle" idx="1"/>
          </p:nvPr>
        </p:nvSpPr>
        <p:spPr>
          <a:xfrm>
            <a:off x="785424" y="3782500"/>
            <a:ext cx="33900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4" name="Google Shape;414;p23"/>
          <p:cNvSpPr txBox="1">
            <a:spLocks noGrp="1"/>
          </p:cNvSpPr>
          <p:nvPr>
            <p:ph type="subTitle" idx="2"/>
          </p:nvPr>
        </p:nvSpPr>
        <p:spPr>
          <a:xfrm>
            <a:off x="4968601" y="3782500"/>
            <a:ext cx="33900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5" name="Google Shape;415;p23"/>
          <p:cNvSpPr txBox="1">
            <a:spLocks noGrp="1"/>
          </p:cNvSpPr>
          <p:nvPr>
            <p:ph type="subTitle" idx="3"/>
          </p:nvPr>
        </p:nvSpPr>
        <p:spPr>
          <a:xfrm>
            <a:off x="4968599" y="3120375"/>
            <a:ext cx="33900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6" name="Google Shape;416;p23"/>
          <p:cNvSpPr/>
          <p:nvPr/>
        </p:nvSpPr>
        <p:spPr>
          <a:xfrm flipH="1">
            <a:off x="125" y="4688675"/>
            <a:ext cx="9144000" cy="451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23"/>
          <p:cNvGrpSpPr/>
          <p:nvPr/>
        </p:nvGrpSpPr>
        <p:grpSpPr>
          <a:xfrm>
            <a:off x="3995213" y="-1"/>
            <a:ext cx="1153573" cy="698127"/>
            <a:chOff x="3995213" y="-1"/>
            <a:chExt cx="1153573" cy="698127"/>
          </a:xfrm>
        </p:grpSpPr>
        <p:sp>
          <p:nvSpPr>
            <p:cNvPr id="418" name="Google Shape;418;p23"/>
            <p:cNvSpPr/>
            <p:nvPr/>
          </p:nvSpPr>
          <p:spPr>
            <a:xfrm>
              <a:off x="4538800" y="-1"/>
              <a:ext cx="64125" cy="502003"/>
            </a:xfrm>
            <a:custGeom>
              <a:avLst/>
              <a:gdLst/>
              <a:ahLst/>
              <a:cxnLst/>
              <a:rect l="l" t="t" r="r" b="b"/>
              <a:pathLst>
                <a:path w="306" h="3714" extrusionOk="0">
                  <a:moveTo>
                    <a:pt x="0" y="0"/>
                  </a:moveTo>
                  <a:lnTo>
                    <a:pt x="0" y="3713"/>
                  </a:lnTo>
                  <a:lnTo>
                    <a:pt x="306" y="3713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4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3995213" y="171349"/>
              <a:ext cx="1153573" cy="526777"/>
            </a:xfrm>
            <a:custGeom>
              <a:avLst/>
              <a:gdLst/>
              <a:ahLst/>
              <a:cxnLst/>
              <a:rect l="l" t="t" r="r" b="b"/>
              <a:pathLst>
                <a:path w="5505" h="2514" extrusionOk="0">
                  <a:moveTo>
                    <a:pt x="2747" y="1"/>
                  </a:moveTo>
                  <a:lnTo>
                    <a:pt x="0" y="2513"/>
                  </a:lnTo>
                  <a:lnTo>
                    <a:pt x="5504" y="2513"/>
                  </a:lnTo>
                  <a:lnTo>
                    <a:pt x="2747" y="1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6"/>
          <p:cNvGrpSpPr/>
          <p:nvPr/>
        </p:nvGrpSpPr>
        <p:grpSpPr>
          <a:xfrm>
            <a:off x="125" y="1495397"/>
            <a:ext cx="9144000" cy="3644653"/>
            <a:chOff x="125" y="1495397"/>
            <a:chExt cx="9144000" cy="3644653"/>
          </a:xfrm>
        </p:grpSpPr>
        <p:sp>
          <p:nvSpPr>
            <p:cNvPr id="476" name="Google Shape;476;p26"/>
            <p:cNvSpPr/>
            <p:nvPr/>
          </p:nvSpPr>
          <p:spPr>
            <a:xfrm flipH="1">
              <a:off x="125" y="4528350"/>
              <a:ext cx="9144000" cy="6117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318281" y="2110160"/>
              <a:ext cx="875368" cy="266871"/>
            </a:xfrm>
            <a:custGeom>
              <a:avLst/>
              <a:gdLst/>
              <a:ahLst/>
              <a:cxnLst/>
              <a:rect l="l" t="t" r="r" b="b"/>
              <a:pathLst>
                <a:path w="710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7108" y="2167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907850" y="2475024"/>
              <a:ext cx="875368" cy="265886"/>
            </a:xfrm>
            <a:custGeom>
              <a:avLst/>
              <a:gdLst/>
              <a:ahLst/>
              <a:cxnLst/>
              <a:rect l="l" t="t" r="r" b="b"/>
              <a:pathLst>
                <a:path w="7108" h="2159" extrusionOk="0">
                  <a:moveTo>
                    <a:pt x="1" y="1"/>
                  </a:moveTo>
                  <a:lnTo>
                    <a:pt x="1" y="2159"/>
                  </a:lnTo>
                  <a:lnTo>
                    <a:pt x="7108" y="2159"/>
                  </a:lnTo>
                  <a:lnTo>
                    <a:pt x="7108" y="1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439143" y="1897552"/>
              <a:ext cx="874383" cy="266995"/>
            </a:xfrm>
            <a:custGeom>
              <a:avLst/>
              <a:gdLst/>
              <a:ahLst/>
              <a:cxnLst/>
              <a:rect l="l" t="t" r="r" b="b"/>
              <a:pathLst>
                <a:path w="7100" h="2168" extrusionOk="0">
                  <a:moveTo>
                    <a:pt x="1" y="1"/>
                  </a:moveTo>
                  <a:lnTo>
                    <a:pt x="1" y="2167"/>
                  </a:lnTo>
                  <a:lnTo>
                    <a:pt x="7100" y="2167"/>
                  </a:lnTo>
                  <a:lnTo>
                    <a:pt x="7100" y="1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6981009" y="1495397"/>
              <a:ext cx="875368" cy="265886"/>
            </a:xfrm>
            <a:custGeom>
              <a:avLst/>
              <a:gdLst/>
              <a:ahLst/>
              <a:cxnLst/>
              <a:rect l="l" t="t" r="r" b="b"/>
              <a:pathLst>
                <a:path w="7108" h="2159" extrusionOk="0">
                  <a:moveTo>
                    <a:pt x="1" y="0"/>
                  </a:moveTo>
                  <a:lnTo>
                    <a:pt x="1" y="2158"/>
                  </a:lnTo>
                  <a:lnTo>
                    <a:pt x="7108" y="2158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26"/>
          <p:cNvGrpSpPr/>
          <p:nvPr/>
        </p:nvGrpSpPr>
        <p:grpSpPr>
          <a:xfrm flipH="1">
            <a:off x="4109231" y="3529385"/>
            <a:ext cx="1464937" cy="630750"/>
            <a:chOff x="318281" y="2110160"/>
            <a:chExt cx="1464937" cy="630750"/>
          </a:xfrm>
        </p:grpSpPr>
        <p:sp>
          <p:nvSpPr>
            <p:cNvPr id="482" name="Google Shape;482;p26"/>
            <p:cNvSpPr/>
            <p:nvPr/>
          </p:nvSpPr>
          <p:spPr>
            <a:xfrm>
              <a:off x="318281" y="2110160"/>
              <a:ext cx="875368" cy="266871"/>
            </a:xfrm>
            <a:custGeom>
              <a:avLst/>
              <a:gdLst/>
              <a:ahLst/>
              <a:cxnLst/>
              <a:rect l="l" t="t" r="r" b="b"/>
              <a:pathLst>
                <a:path w="710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7108" y="2167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907850" y="2475024"/>
              <a:ext cx="875368" cy="265886"/>
            </a:xfrm>
            <a:custGeom>
              <a:avLst/>
              <a:gdLst/>
              <a:ahLst/>
              <a:cxnLst/>
              <a:rect l="l" t="t" r="r" b="b"/>
              <a:pathLst>
                <a:path w="7108" h="2159" extrusionOk="0">
                  <a:moveTo>
                    <a:pt x="1" y="1"/>
                  </a:moveTo>
                  <a:lnTo>
                    <a:pt x="1" y="2159"/>
                  </a:lnTo>
                  <a:lnTo>
                    <a:pt x="7108" y="2159"/>
                  </a:lnTo>
                  <a:lnTo>
                    <a:pt x="7108" y="1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6"/>
          <p:cNvSpPr txBox="1">
            <a:spLocks noGrp="1"/>
          </p:cNvSpPr>
          <p:nvPr>
            <p:ph type="subTitle" idx="1"/>
          </p:nvPr>
        </p:nvSpPr>
        <p:spPr>
          <a:xfrm>
            <a:off x="713229" y="3918250"/>
            <a:ext cx="17427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6" name="Google Shape;486;p26"/>
          <p:cNvSpPr txBox="1">
            <a:spLocks noGrp="1"/>
          </p:cNvSpPr>
          <p:nvPr>
            <p:ph type="subTitle" idx="2"/>
          </p:nvPr>
        </p:nvSpPr>
        <p:spPr>
          <a:xfrm>
            <a:off x="713223" y="35396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7" name="Google Shape;487;p26"/>
          <p:cNvSpPr txBox="1">
            <a:spLocks noGrp="1"/>
          </p:cNvSpPr>
          <p:nvPr>
            <p:ph type="subTitle" idx="3"/>
          </p:nvPr>
        </p:nvSpPr>
        <p:spPr>
          <a:xfrm>
            <a:off x="6688083" y="2270125"/>
            <a:ext cx="17427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8" name="Google Shape;488;p26"/>
          <p:cNvSpPr txBox="1">
            <a:spLocks noGrp="1"/>
          </p:cNvSpPr>
          <p:nvPr>
            <p:ph type="subTitle" idx="4"/>
          </p:nvPr>
        </p:nvSpPr>
        <p:spPr>
          <a:xfrm>
            <a:off x="6688077" y="189155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9" name="Google Shape;489;p26"/>
          <p:cNvSpPr txBox="1">
            <a:spLocks noGrp="1"/>
          </p:cNvSpPr>
          <p:nvPr>
            <p:ph type="subTitle" idx="5"/>
          </p:nvPr>
        </p:nvSpPr>
        <p:spPr>
          <a:xfrm>
            <a:off x="6688075" y="3918250"/>
            <a:ext cx="17427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0" name="Google Shape;490;p26"/>
          <p:cNvSpPr txBox="1">
            <a:spLocks noGrp="1"/>
          </p:cNvSpPr>
          <p:nvPr>
            <p:ph type="subTitle" idx="6"/>
          </p:nvPr>
        </p:nvSpPr>
        <p:spPr>
          <a:xfrm>
            <a:off x="6688069" y="35396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subTitle" idx="7"/>
          </p:nvPr>
        </p:nvSpPr>
        <p:spPr>
          <a:xfrm>
            <a:off x="713225" y="2270125"/>
            <a:ext cx="17427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2" name="Google Shape;492;p26"/>
          <p:cNvSpPr txBox="1">
            <a:spLocks noGrp="1"/>
          </p:cNvSpPr>
          <p:nvPr>
            <p:ph type="subTitle" idx="8"/>
          </p:nvPr>
        </p:nvSpPr>
        <p:spPr>
          <a:xfrm>
            <a:off x="713219" y="189155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27"/>
          <p:cNvGrpSpPr/>
          <p:nvPr/>
        </p:nvGrpSpPr>
        <p:grpSpPr>
          <a:xfrm>
            <a:off x="1172849" y="2735160"/>
            <a:ext cx="2781632" cy="2092493"/>
            <a:chOff x="3240562" y="2989748"/>
            <a:chExt cx="2662868" cy="2003152"/>
          </a:xfrm>
        </p:grpSpPr>
        <p:sp>
          <p:nvSpPr>
            <p:cNvPr id="495" name="Google Shape;495;p27"/>
            <p:cNvSpPr/>
            <p:nvPr/>
          </p:nvSpPr>
          <p:spPr>
            <a:xfrm>
              <a:off x="3619819" y="2989748"/>
              <a:ext cx="1904352" cy="979025"/>
            </a:xfrm>
            <a:custGeom>
              <a:avLst/>
              <a:gdLst/>
              <a:ahLst/>
              <a:cxnLst/>
              <a:rect l="l" t="t" r="r" b="b"/>
              <a:pathLst>
                <a:path w="5108" h="2626" extrusionOk="0">
                  <a:moveTo>
                    <a:pt x="0" y="0"/>
                  </a:moveTo>
                  <a:lnTo>
                    <a:pt x="0" y="2625"/>
                  </a:lnTo>
                  <a:lnTo>
                    <a:pt x="5108" y="2625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722343" y="3076987"/>
              <a:ext cx="1699302" cy="804546"/>
            </a:xfrm>
            <a:custGeom>
              <a:avLst/>
              <a:gdLst/>
              <a:ahLst/>
              <a:cxnLst/>
              <a:rect l="l" t="t" r="r" b="b"/>
              <a:pathLst>
                <a:path w="4558" h="2158" extrusionOk="0">
                  <a:moveTo>
                    <a:pt x="0" y="0"/>
                  </a:moveTo>
                  <a:lnTo>
                    <a:pt x="0" y="2157"/>
                  </a:lnTo>
                  <a:lnTo>
                    <a:pt x="4558" y="2157"/>
                  </a:lnTo>
                  <a:lnTo>
                    <a:pt x="455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240562" y="3968391"/>
              <a:ext cx="2662868" cy="1024509"/>
            </a:xfrm>
            <a:custGeom>
              <a:avLst/>
              <a:gdLst/>
              <a:ahLst/>
              <a:cxnLst/>
              <a:rect l="l" t="t" r="r" b="b"/>
              <a:pathLst>
                <a:path w="8934" h="2748" extrusionOk="0">
                  <a:moveTo>
                    <a:pt x="1" y="0"/>
                  </a:moveTo>
                  <a:lnTo>
                    <a:pt x="1" y="2747"/>
                  </a:lnTo>
                  <a:lnTo>
                    <a:pt x="8933" y="2747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564158" y="4101111"/>
              <a:ext cx="11930" cy="759062"/>
            </a:xfrm>
            <a:custGeom>
              <a:avLst/>
              <a:gdLst/>
              <a:ahLst/>
              <a:cxnLst/>
              <a:rect l="l" t="t" r="r" b="b"/>
              <a:pathLst>
                <a:path w="32" h="2036" extrusionOk="0">
                  <a:moveTo>
                    <a:pt x="1" y="0"/>
                  </a:moveTo>
                  <a:lnTo>
                    <a:pt x="1" y="2035"/>
                  </a:lnTo>
                  <a:lnTo>
                    <a:pt x="31" y="203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287157" y="4415767"/>
              <a:ext cx="125639" cy="125640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4" y="1"/>
                  </a:moveTo>
                  <a:cubicBezTo>
                    <a:pt x="72" y="1"/>
                    <a:pt x="1" y="82"/>
                    <a:pt x="1" y="174"/>
                  </a:cubicBezTo>
                  <a:cubicBezTo>
                    <a:pt x="1" y="265"/>
                    <a:pt x="72" y="336"/>
                    <a:pt x="174" y="336"/>
                  </a:cubicBezTo>
                  <a:cubicBezTo>
                    <a:pt x="265" y="336"/>
                    <a:pt x="337" y="265"/>
                    <a:pt x="337" y="174"/>
                  </a:cubicBezTo>
                  <a:cubicBezTo>
                    <a:pt x="337" y="82"/>
                    <a:pt x="26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712166" y="4415767"/>
              <a:ext cx="148381" cy="126386"/>
            </a:xfrm>
            <a:custGeom>
              <a:avLst/>
              <a:gdLst/>
              <a:ahLst/>
              <a:cxnLst/>
              <a:rect l="l" t="t" r="r" b="b"/>
              <a:pathLst>
                <a:path w="398" h="339" extrusionOk="0">
                  <a:moveTo>
                    <a:pt x="224" y="1"/>
                  </a:moveTo>
                  <a:cubicBezTo>
                    <a:pt x="72" y="1"/>
                    <a:pt x="0" y="184"/>
                    <a:pt x="102" y="286"/>
                  </a:cubicBezTo>
                  <a:cubicBezTo>
                    <a:pt x="139" y="322"/>
                    <a:pt x="183" y="338"/>
                    <a:pt x="225" y="338"/>
                  </a:cubicBezTo>
                  <a:cubicBezTo>
                    <a:pt x="314" y="338"/>
                    <a:pt x="397" y="270"/>
                    <a:pt x="397" y="174"/>
                  </a:cubicBezTo>
                  <a:cubicBezTo>
                    <a:pt x="387" y="82"/>
                    <a:pt x="316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27"/>
          <p:cNvSpPr/>
          <p:nvPr/>
        </p:nvSpPr>
        <p:spPr>
          <a:xfrm flipH="1">
            <a:off x="125" y="4729175"/>
            <a:ext cx="9144000" cy="411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8364926" y="3386149"/>
            <a:ext cx="710323" cy="1343030"/>
          </a:xfrm>
          <a:custGeom>
            <a:avLst/>
            <a:gdLst/>
            <a:ahLst/>
            <a:cxnLst/>
            <a:rect l="l" t="t" r="r" b="b"/>
            <a:pathLst>
              <a:path w="2799" h="5292" extrusionOk="0">
                <a:moveTo>
                  <a:pt x="733" y="1"/>
                </a:moveTo>
                <a:cubicBezTo>
                  <a:pt x="916" y="286"/>
                  <a:pt x="1038" y="601"/>
                  <a:pt x="1099" y="937"/>
                </a:cubicBezTo>
                <a:cubicBezTo>
                  <a:pt x="1130" y="1110"/>
                  <a:pt x="1140" y="1293"/>
                  <a:pt x="1130" y="1466"/>
                </a:cubicBezTo>
                <a:cubicBezTo>
                  <a:pt x="1099" y="1863"/>
                  <a:pt x="814" y="1934"/>
                  <a:pt x="560" y="2107"/>
                </a:cubicBezTo>
                <a:cubicBezTo>
                  <a:pt x="265" y="2300"/>
                  <a:pt x="0" y="2626"/>
                  <a:pt x="163" y="3724"/>
                </a:cubicBezTo>
                <a:cubicBezTo>
                  <a:pt x="224" y="4172"/>
                  <a:pt x="336" y="4599"/>
                  <a:pt x="499" y="5016"/>
                </a:cubicBezTo>
                <a:cubicBezTo>
                  <a:pt x="499" y="5027"/>
                  <a:pt x="499" y="5037"/>
                  <a:pt x="509" y="5037"/>
                </a:cubicBezTo>
                <a:cubicBezTo>
                  <a:pt x="540" y="5128"/>
                  <a:pt x="611" y="5200"/>
                  <a:pt x="692" y="5250"/>
                </a:cubicBezTo>
                <a:cubicBezTo>
                  <a:pt x="753" y="5281"/>
                  <a:pt x="814" y="5291"/>
                  <a:pt x="886" y="5291"/>
                </a:cubicBezTo>
                <a:lnTo>
                  <a:pt x="1903" y="5291"/>
                </a:lnTo>
                <a:cubicBezTo>
                  <a:pt x="2076" y="5291"/>
                  <a:pt x="2229" y="5189"/>
                  <a:pt x="2290" y="5037"/>
                </a:cubicBezTo>
                <a:cubicBezTo>
                  <a:pt x="2452" y="4620"/>
                  <a:pt x="2564" y="4172"/>
                  <a:pt x="2625" y="3724"/>
                </a:cubicBezTo>
                <a:cubicBezTo>
                  <a:pt x="2798" y="2615"/>
                  <a:pt x="2534" y="2300"/>
                  <a:pt x="2218" y="2097"/>
                </a:cubicBezTo>
                <a:cubicBezTo>
                  <a:pt x="2188" y="2076"/>
                  <a:pt x="2157" y="2056"/>
                  <a:pt x="2127" y="2036"/>
                </a:cubicBezTo>
                <a:cubicBezTo>
                  <a:pt x="1903" y="1903"/>
                  <a:pt x="1689" y="1802"/>
                  <a:pt x="1669" y="1466"/>
                </a:cubicBezTo>
                <a:cubicBezTo>
                  <a:pt x="1649" y="1293"/>
                  <a:pt x="1659" y="1110"/>
                  <a:pt x="1699" y="937"/>
                </a:cubicBezTo>
                <a:cubicBezTo>
                  <a:pt x="1750" y="601"/>
                  <a:pt x="1872" y="286"/>
                  <a:pt x="2066" y="1"/>
                </a:cubicBezTo>
                <a:close/>
              </a:path>
            </a:pathLst>
          </a:custGeom>
          <a:solidFill>
            <a:srgbClr val="F4D1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7"/>
          <p:cNvGrpSpPr/>
          <p:nvPr/>
        </p:nvGrpSpPr>
        <p:grpSpPr>
          <a:xfrm>
            <a:off x="1438000" y="669025"/>
            <a:ext cx="1505100" cy="1505100"/>
            <a:chOff x="3819450" y="545200"/>
            <a:chExt cx="1505100" cy="1505100"/>
          </a:xfrm>
        </p:grpSpPr>
        <p:sp>
          <p:nvSpPr>
            <p:cNvPr id="504" name="Google Shape;504;p27"/>
            <p:cNvSpPr/>
            <p:nvPr/>
          </p:nvSpPr>
          <p:spPr>
            <a:xfrm>
              <a:off x="3819450" y="545200"/>
              <a:ext cx="1505100" cy="1505100"/>
            </a:xfrm>
            <a:prstGeom prst="ellipse">
              <a:avLst/>
            </a:prstGeom>
            <a:solidFill>
              <a:srgbClr val="F4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912425" y="638175"/>
              <a:ext cx="603889" cy="604472"/>
            </a:xfrm>
            <a:custGeom>
              <a:avLst/>
              <a:gdLst/>
              <a:ahLst/>
              <a:cxnLst/>
              <a:rect l="l" t="t" r="r" b="b"/>
              <a:pathLst>
                <a:path w="2250" h="2117" extrusionOk="0">
                  <a:moveTo>
                    <a:pt x="2249" y="0"/>
                  </a:moveTo>
                  <a:cubicBezTo>
                    <a:pt x="1049" y="92"/>
                    <a:pt x="93" y="997"/>
                    <a:pt x="1" y="2116"/>
                  </a:cubicBezTo>
                  <a:lnTo>
                    <a:pt x="2249" y="211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912425" y="1352569"/>
              <a:ext cx="603889" cy="604758"/>
            </a:xfrm>
            <a:custGeom>
              <a:avLst/>
              <a:gdLst/>
              <a:ahLst/>
              <a:cxnLst/>
              <a:rect l="l" t="t" r="r" b="b"/>
              <a:pathLst>
                <a:path w="2250" h="2118" extrusionOk="0">
                  <a:moveTo>
                    <a:pt x="1" y="1"/>
                  </a:moveTo>
                  <a:cubicBezTo>
                    <a:pt x="93" y="1130"/>
                    <a:pt x="1049" y="2026"/>
                    <a:pt x="2249" y="2117"/>
                  </a:cubicBezTo>
                  <a:lnTo>
                    <a:pt x="2249" y="1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4627954" y="1352569"/>
              <a:ext cx="603620" cy="604758"/>
            </a:xfrm>
            <a:custGeom>
              <a:avLst/>
              <a:gdLst/>
              <a:ahLst/>
              <a:cxnLst/>
              <a:rect l="l" t="t" r="r" b="b"/>
              <a:pathLst>
                <a:path w="2249" h="2118" extrusionOk="0">
                  <a:moveTo>
                    <a:pt x="1" y="1"/>
                  </a:moveTo>
                  <a:lnTo>
                    <a:pt x="1" y="2117"/>
                  </a:lnTo>
                  <a:cubicBezTo>
                    <a:pt x="1201" y="2026"/>
                    <a:pt x="2147" y="1130"/>
                    <a:pt x="2249" y="1"/>
                  </a:cubicBez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4627954" y="638175"/>
              <a:ext cx="603620" cy="604472"/>
            </a:xfrm>
            <a:custGeom>
              <a:avLst/>
              <a:gdLst/>
              <a:ahLst/>
              <a:cxnLst/>
              <a:rect l="l" t="t" r="r" b="b"/>
              <a:pathLst>
                <a:path w="2249" h="2117" extrusionOk="0">
                  <a:moveTo>
                    <a:pt x="1" y="0"/>
                  </a:moveTo>
                  <a:lnTo>
                    <a:pt x="1" y="2116"/>
                  </a:lnTo>
                  <a:lnTo>
                    <a:pt x="2249" y="2116"/>
                  </a:lnTo>
                  <a:cubicBezTo>
                    <a:pt x="2157" y="987"/>
                    <a:pt x="1201" y="92"/>
                    <a:pt x="1" y="0"/>
                  </a:cubicBez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27"/>
          <p:cNvSpPr txBox="1">
            <a:spLocks noGrp="1"/>
          </p:cNvSpPr>
          <p:nvPr>
            <p:ph type="title"/>
          </p:nvPr>
        </p:nvSpPr>
        <p:spPr>
          <a:xfrm>
            <a:off x="3042050" y="539500"/>
            <a:ext cx="53889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7"/>
          <p:cNvSpPr txBox="1">
            <a:spLocks noGrp="1"/>
          </p:cNvSpPr>
          <p:nvPr>
            <p:ph type="subTitle" idx="1"/>
          </p:nvPr>
        </p:nvSpPr>
        <p:spPr>
          <a:xfrm>
            <a:off x="6412298" y="31563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1" name="Google Shape;511;p27"/>
          <p:cNvSpPr txBox="1">
            <a:spLocks noGrp="1"/>
          </p:cNvSpPr>
          <p:nvPr>
            <p:ph type="subTitle" idx="2"/>
          </p:nvPr>
        </p:nvSpPr>
        <p:spPr>
          <a:xfrm>
            <a:off x="6412310" y="24870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365104" y="539503"/>
            <a:ext cx="1001793" cy="123765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flipH="1">
            <a:off x="12" y="259525"/>
            <a:ext cx="604041" cy="155259"/>
          </a:xfrm>
          <a:custGeom>
            <a:avLst/>
            <a:gdLst/>
            <a:ahLst/>
            <a:cxnLst/>
            <a:rect l="l" t="t" r="r" b="b"/>
            <a:pathLst>
              <a:path w="58716" h="15092" extrusionOk="0">
                <a:moveTo>
                  <a:pt x="40251" y="0"/>
                </a:moveTo>
                <a:cubicBezTo>
                  <a:pt x="31181" y="0"/>
                  <a:pt x="22225" y="4281"/>
                  <a:pt x="16636" y="12417"/>
                </a:cubicBezTo>
                <a:cubicBezTo>
                  <a:pt x="14546" y="10434"/>
                  <a:pt x="11918" y="9486"/>
                  <a:pt x="9319" y="9486"/>
                </a:cubicBezTo>
                <a:cubicBezTo>
                  <a:pt x="5590" y="9486"/>
                  <a:pt x="1922" y="11439"/>
                  <a:pt x="0" y="15092"/>
                </a:cubicBezTo>
                <a:lnTo>
                  <a:pt x="58716" y="15092"/>
                </a:lnTo>
                <a:lnTo>
                  <a:pt x="58716" y="6741"/>
                </a:lnTo>
                <a:cubicBezTo>
                  <a:pt x="53299" y="2195"/>
                  <a:pt x="46746" y="0"/>
                  <a:pt x="40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8741820" y="523762"/>
            <a:ext cx="402191" cy="155250"/>
          </a:xfrm>
          <a:custGeom>
            <a:avLst/>
            <a:gdLst/>
            <a:ahLst/>
            <a:cxnLst/>
            <a:rect l="l" t="t" r="r" b="b"/>
            <a:pathLst>
              <a:path w="36209" h="13977" extrusionOk="0">
                <a:moveTo>
                  <a:pt x="23335" y="0"/>
                </a:moveTo>
                <a:cubicBezTo>
                  <a:pt x="13920" y="0"/>
                  <a:pt x="4777" y="5049"/>
                  <a:pt x="1" y="13976"/>
                </a:cubicBezTo>
                <a:lnTo>
                  <a:pt x="36209" y="13976"/>
                </a:lnTo>
                <a:lnTo>
                  <a:pt x="36209" y="3342"/>
                </a:lnTo>
                <a:lnTo>
                  <a:pt x="36143" y="3342"/>
                </a:lnTo>
                <a:cubicBezTo>
                  <a:pt x="32085" y="1076"/>
                  <a:pt x="27681" y="0"/>
                  <a:pt x="233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flipH="1">
            <a:off x="7929879" y="196603"/>
            <a:ext cx="1001793" cy="123765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3996610" y="4727762"/>
            <a:ext cx="5147273" cy="415761"/>
          </a:xfrm>
          <a:custGeom>
            <a:avLst/>
            <a:gdLst/>
            <a:ahLst/>
            <a:cxnLst/>
            <a:rect l="l" t="t" r="r" b="b"/>
            <a:pathLst>
              <a:path w="121649" h="22260" extrusionOk="0">
                <a:moveTo>
                  <a:pt x="99024" y="0"/>
                </a:moveTo>
                <a:cubicBezTo>
                  <a:pt x="98114" y="0"/>
                  <a:pt x="97045" y="6"/>
                  <a:pt x="95828" y="20"/>
                </a:cubicBezTo>
                <a:cubicBezTo>
                  <a:pt x="92969" y="40"/>
                  <a:pt x="89286" y="101"/>
                  <a:pt x="84962" y="244"/>
                </a:cubicBezTo>
                <a:cubicBezTo>
                  <a:pt x="84881" y="254"/>
                  <a:pt x="84799" y="254"/>
                  <a:pt x="84708" y="254"/>
                </a:cubicBezTo>
                <a:lnTo>
                  <a:pt x="83202" y="305"/>
                </a:lnTo>
                <a:lnTo>
                  <a:pt x="83059" y="305"/>
                </a:lnTo>
                <a:lnTo>
                  <a:pt x="82398" y="325"/>
                </a:lnTo>
                <a:lnTo>
                  <a:pt x="80557" y="406"/>
                </a:lnTo>
                <a:lnTo>
                  <a:pt x="79967" y="427"/>
                </a:lnTo>
                <a:lnTo>
                  <a:pt x="77545" y="539"/>
                </a:lnTo>
                <a:cubicBezTo>
                  <a:pt x="76548" y="589"/>
                  <a:pt x="75531" y="640"/>
                  <a:pt x="74493" y="701"/>
                </a:cubicBezTo>
                <a:cubicBezTo>
                  <a:pt x="74330" y="712"/>
                  <a:pt x="74168" y="722"/>
                  <a:pt x="74005" y="722"/>
                </a:cubicBezTo>
                <a:cubicBezTo>
                  <a:pt x="73842" y="732"/>
                  <a:pt x="73679" y="742"/>
                  <a:pt x="73506" y="752"/>
                </a:cubicBezTo>
                <a:cubicBezTo>
                  <a:pt x="72998" y="783"/>
                  <a:pt x="72479" y="813"/>
                  <a:pt x="71970" y="844"/>
                </a:cubicBezTo>
                <a:lnTo>
                  <a:pt x="71187" y="895"/>
                </a:lnTo>
                <a:lnTo>
                  <a:pt x="70831" y="915"/>
                </a:lnTo>
                <a:lnTo>
                  <a:pt x="70678" y="925"/>
                </a:lnTo>
                <a:lnTo>
                  <a:pt x="69650" y="986"/>
                </a:lnTo>
                <a:lnTo>
                  <a:pt x="69630" y="986"/>
                </a:lnTo>
                <a:cubicBezTo>
                  <a:pt x="68857" y="1037"/>
                  <a:pt x="68073" y="1088"/>
                  <a:pt x="67280" y="1149"/>
                </a:cubicBezTo>
                <a:lnTo>
                  <a:pt x="65632" y="1261"/>
                </a:lnTo>
                <a:cubicBezTo>
                  <a:pt x="65093" y="1312"/>
                  <a:pt x="64553" y="1353"/>
                  <a:pt x="64004" y="1393"/>
                </a:cubicBezTo>
                <a:cubicBezTo>
                  <a:pt x="62814" y="1485"/>
                  <a:pt x="61603" y="1587"/>
                  <a:pt x="60382" y="1688"/>
                </a:cubicBezTo>
                <a:cubicBezTo>
                  <a:pt x="59680" y="1739"/>
                  <a:pt x="58988" y="1810"/>
                  <a:pt x="58286" y="1871"/>
                </a:cubicBezTo>
                <a:cubicBezTo>
                  <a:pt x="57828" y="1912"/>
                  <a:pt x="56730" y="2004"/>
                  <a:pt x="55092" y="2177"/>
                </a:cubicBezTo>
                <a:cubicBezTo>
                  <a:pt x="53352" y="2360"/>
                  <a:pt x="51022" y="2604"/>
                  <a:pt x="48224" y="2940"/>
                </a:cubicBezTo>
                <a:cubicBezTo>
                  <a:pt x="46190" y="3184"/>
                  <a:pt x="43911" y="3469"/>
                  <a:pt x="41438" y="3804"/>
                </a:cubicBezTo>
                <a:lnTo>
                  <a:pt x="40930" y="3876"/>
                </a:lnTo>
                <a:cubicBezTo>
                  <a:pt x="40004" y="3998"/>
                  <a:pt x="39058" y="4130"/>
                  <a:pt x="38081" y="4272"/>
                </a:cubicBezTo>
                <a:cubicBezTo>
                  <a:pt x="37206" y="4394"/>
                  <a:pt x="36301" y="4527"/>
                  <a:pt x="35385" y="4669"/>
                </a:cubicBezTo>
                <a:lnTo>
                  <a:pt x="35355" y="4669"/>
                </a:lnTo>
                <a:lnTo>
                  <a:pt x="34897" y="4730"/>
                </a:lnTo>
                <a:lnTo>
                  <a:pt x="34439" y="4801"/>
                </a:lnTo>
                <a:lnTo>
                  <a:pt x="33706" y="4913"/>
                </a:lnTo>
                <a:cubicBezTo>
                  <a:pt x="33462" y="4954"/>
                  <a:pt x="33228" y="4995"/>
                  <a:pt x="32994" y="5025"/>
                </a:cubicBezTo>
                <a:cubicBezTo>
                  <a:pt x="32842" y="5046"/>
                  <a:pt x="32699" y="5066"/>
                  <a:pt x="32547" y="5096"/>
                </a:cubicBezTo>
                <a:cubicBezTo>
                  <a:pt x="31570" y="5249"/>
                  <a:pt x="30593" y="5402"/>
                  <a:pt x="29606" y="5564"/>
                </a:cubicBezTo>
                <a:cubicBezTo>
                  <a:pt x="29057" y="5656"/>
                  <a:pt x="28497" y="5748"/>
                  <a:pt x="27948" y="5849"/>
                </a:cubicBezTo>
                <a:lnTo>
                  <a:pt x="27124" y="5992"/>
                </a:lnTo>
                <a:cubicBezTo>
                  <a:pt x="26809" y="6043"/>
                  <a:pt x="26503" y="6094"/>
                  <a:pt x="26198" y="6155"/>
                </a:cubicBezTo>
                <a:cubicBezTo>
                  <a:pt x="25344" y="6307"/>
                  <a:pt x="24519" y="6460"/>
                  <a:pt x="23736" y="6602"/>
                </a:cubicBezTo>
                <a:cubicBezTo>
                  <a:pt x="22363" y="6867"/>
                  <a:pt x="21101" y="7111"/>
                  <a:pt x="19921" y="7365"/>
                </a:cubicBezTo>
                <a:cubicBezTo>
                  <a:pt x="18751" y="7620"/>
                  <a:pt x="17662" y="7864"/>
                  <a:pt x="16665" y="8098"/>
                </a:cubicBezTo>
                <a:cubicBezTo>
                  <a:pt x="16106" y="8240"/>
                  <a:pt x="15567" y="8372"/>
                  <a:pt x="15058" y="8505"/>
                </a:cubicBezTo>
                <a:cubicBezTo>
                  <a:pt x="13410" y="8932"/>
                  <a:pt x="11996" y="9339"/>
                  <a:pt x="10734" y="9746"/>
                </a:cubicBezTo>
                <a:cubicBezTo>
                  <a:pt x="10337" y="9858"/>
                  <a:pt x="9961" y="9990"/>
                  <a:pt x="9595" y="10112"/>
                </a:cubicBezTo>
                <a:cubicBezTo>
                  <a:pt x="8943" y="10336"/>
                  <a:pt x="8323" y="10560"/>
                  <a:pt x="7733" y="10773"/>
                </a:cubicBezTo>
                <a:cubicBezTo>
                  <a:pt x="7336" y="10916"/>
                  <a:pt x="6960" y="11058"/>
                  <a:pt x="6573" y="11201"/>
                </a:cubicBezTo>
                <a:lnTo>
                  <a:pt x="6380" y="11282"/>
                </a:lnTo>
                <a:lnTo>
                  <a:pt x="6329" y="11303"/>
                </a:lnTo>
                <a:cubicBezTo>
                  <a:pt x="4314" y="12066"/>
                  <a:pt x="2463" y="12859"/>
                  <a:pt x="784" y="13622"/>
                </a:cubicBezTo>
                <a:lnTo>
                  <a:pt x="174" y="13907"/>
                </a:lnTo>
                <a:lnTo>
                  <a:pt x="133" y="13927"/>
                </a:lnTo>
                <a:lnTo>
                  <a:pt x="174" y="13927"/>
                </a:lnTo>
                <a:lnTo>
                  <a:pt x="174" y="16817"/>
                </a:lnTo>
                <a:cubicBezTo>
                  <a:pt x="123" y="17102"/>
                  <a:pt x="62" y="17386"/>
                  <a:pt x="1" y="17671"/>
                </a:cubicBezTo>
                <a:cubicBezTo>
                  <a:pt x="62" y="17692"/>
                  <a:pt x="123" y="17712"/>
                  <a:pt x="174" y="17732"/>
                </a:cubicBezTo>
                <a:lnTo>
                  <a:pt x="174" y="22260"/>
                </a:lnTo>
                <a:lnTo>
                  <a:pt x="121649" y="22260"/>
                </a:lnTo>
                <a:lnTo>
                  <a:pt x="121649" y="630"/>
                </a:lnTo>
                <a:cubicBezTo>
                  <a:pt x="115382" y="284"/>
                  <a:pt x="109491" y="101"/>
                  <a:pt x="104028" y="40"/>
                </a:cubicBezTo>
                <a:cubicBezTo>
                  <a:pt x="103214" y="30"/>
                  <a:pt x="102400" y="20"/>
                  <a:pt x="101606" y="20"/>
                </a:cubicBezTo>
                <a:cubicBezTo>
                  <a:pt x="100998" y="9"/>
                  <a:pt x="100129" y="0"/>
                  <a:pt x="99024" y="0"/>
                </a:cubicBezTo>
                <a:close/>
              </a:path>
            </a:pathLst>
          </a:custGeom>
          <a:solidFill>
            <a:srgbClr val="FBD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4093888" y="4768402"/>
            <a:ext cx="2234227" cy="374932"/>
          </a:xfrm>
          <a:custGeom>
            <a:avLst/>
            <a:gdLst/>
            <a:ahLst/>
            <a:cxnLst/>
            <a:rect l="l" t="t" r="r" b="b"/>
            <a:pathLst>
              <a:path w="52803" h="20074" extrusionOk="0">
                <a:moveTo>
                  <a:pt x="52803" y="1"/>
                </a:moveTo>
                <a:lnTo>
                  <a:pt x="52803" y="1"/>
                </a:lnTo>
                <a:cubicBezTo>
                  <a:pt x="51063" y="174"/>
                  <a:pt x="48723" y="428"/>
                  <a:pt x="45915" y="753"/>
                </a:cubicBezTo>
                <a:cubicBezTo>
                  <a:pt x="43880" y="1008"/>
                  <a:pt x="41602" y="1293"/>
                  <a:pt x="39129" y="1618"/>
                </a:cubicBezTo>
                <a:lnTo>
                  <a:pt x="38621" y="1689"/>
                </a:lnTo>
                <a:lnTo>
                  <a:pt x="38560" y="1710"/>
                </a:lnTo>
                <a:cubicBezTo>
                  <a:pt x="37095" y="2157"/>
                  <a:pt x="35650" y="2625"/>
                  <a:pt x="34226" y="3104"/>
                </a:cubicBezTo>
                <a:cubicBezTo>
                  <a:pt x="34215" y="3104"/>
                  <a:pt x="34215" y="3114"/>
                  <a:pt x="34205" y="3114"/>
                </a:cubicBezTo>
                <a:lnTo>
                  <a:pt x="33574" y="3327"/>
                </a:lnTo>
                <a:cubicBezTo>
                  <a:pt x="31194" y="4152"/>
                  <a:pt x="28874" y="5016"/>
                  <a:pt x="26626" y="5932"/>
                </a:cubicBezTo>
                <a:cubicBezTo>
                  <a:pt x="25476" y="6390"/>
                  <a:pt x="24337" y="6868"/>
                  <a:pt x="23218" y="7356"/>
                </a:cubicBezTo>
                <a:cubicBezTo>
                  <a:pt x="22048" y="7865"/>
                  <a:pt x="20898" y="8384"/>
                  <a:pt x="19769" y="8913"/>
                </a:cubicBezTo>
                <a:cubicBezTo>
                  <a:pt x="18812" y="9361"/>
                  <a:pt x="17866" y="9808"/>
                  <a:pt x="16940" y="10276"/>
                </a:cubicBezTo>
                <a:cubicBezTo>
                  <a:pt x="16757" y="10358"/>
                  <a:pt x="16584" y="10439"/>
                  <a:pt x="16411" y="10530"/>
                </a:cubicBezTo>
                <a:lnTo>
                  <a:pt x="16025" y="10714"/>
                </a:lnTo>
                <a:cubicBezTo>
                  <a:pt x="13776" y="11843"/>
                  <a:pt x="11609" y="13003"/>
                  <a:pt x="9524" y="14193"/>
                </a:cubicBezTo>
                <a:cubicBezTo>
                  <a:pt x="7621" y="15271"/>
                  <a:pt x="5800" y="16360"/>
                  <a:pt x="4040" y="17459"/>
                </a:cubicBezTo>
                <a:cubicBezTo>
                  <a:pt x="2646" y="18324"/>
                  <a:pt x="1303" y="19199"/>
                  <a:pt x="1" y="20074"/>
                </a:cubicBezTo>
                <a:lnTo>
                  <a:pt x="14570" y="20074"/>
                </a:lnTo>
                <a:cubicBezTo>
                  <a:pt x="14712" y="19941"/>
                  <a:pt x="14855" y="19809"/>
                  <a:pt x="14997" y="19677"/>
                </a:cubicBezTo>
                <a:cubicBezTo>
                  <a:pt x="15811" y="18934"/>
                  <a:pt x="16645" y="18191"/>
                  <a:pt x="17520" y="17459"/>
                </a:cubicBezTo>
                <a:cubicBezTo>
                  <a:pt x="17520" y="17449"/>
                  <a:pt x="17520" y="17449"/>
                  <a:pt x="17530" y="17439"/>
                </a:cubicBezTo>
                <a:cubicBezTo>
                  <a:pt x="18527" y="16594"/>
                  <a:pt x="19565" y="15760"/>
                  <a:pt x="20654" y="14926"/>
                </a:cubicBezTo>
                <a:cubicBezTo>
                  <a:pt x="21183" y="14519"/>
                  <a:pt x="21712" y="14122"/>
                  <a:pt x="22241" y="13745"/>
                </a:cubicBezTo>
                <a:cubicBezTo>
                  <a:pt x="22322" y="13684"/>
                  <a:pt x="22404" y="13623"/>
                  <a:pt x="22475" y="13572"/>
                </a:cubicBezTo>
                <a:cubicBezTo>
                  <a:pt x="23431" y="12881"/>
                  <a:pt x="24398" y="12219"/>
                  <a:pt x="25354" y="11589"/>
                </a:cubicBezTo>
                <a:cubicBezTo>
                  <a:pt x="26656" y="10734"/>
                  <a:pt x="27948" y="9940"/>
                  <a:pt x="29230" y="9188"/>
                </a:cubicBezTo>
                <a:cubicBezTo>
                  <a:pt x="31916" y="7641"/>
                  <a:pt x="34683" y="6237"/>
                  <a:pt x="37532" y="4996"/>
                </a:cubicBezTo>
                <a:lnTo>
                  <a:pt x="37542" y="4996"/>
                </a:lnTo>
                <a:cubicBezTo>
                  <a:pt x="39211" y="4274"/>
                  <a:pt x="40849" y="3622"/>
                  <a:pt x="42446" y="3032"/>
                </a:cubicBezTo>
                <a:cubicBezTo>
                  <a:pt x="45732" y="1842"/>
                  <a:pt x="49089" y="855"/>
                  <a:pt x="52498" y="62"/>
                </a:cubicBezTo>
                <a:lnTo>
                  <a:pt x="5280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966518" y="4737810"/>
            <a:ext cx="2312547" cy="405713"/>
          </a:xfrm>
          <a:custGeom>
            <a:avLst/>
            <a:gdLst/>
            <a:ahLst/>
            <a:cxnLst/>
            <a:rect l="l" t="t" r="r" b="b"/>
            <a:pathLst>
              <a:path w="54654" h="21722" extrusionOk="0">
                <a:moveTo>
                  <a:pt x="54633" y="1"/>
                </a:moveTo>
                <a:cubicBezTo>
                  <a:pt x="54632" y="1"/>
                  <a:pt x="54631" y="1"/>
                  <a:pt x="54629" y="2"/>
                </a:cubicBezTo>
                <a:lnTo>
                  <a:pt x="54629" y="2"/>
                </a:lnTo>
                <a:cubicBezTo>
                  <a:pt x="54637" y="1"/>
                  <a:pt x="54646" y="1"/>
                  <a:pt x="54654" y="1"/>
                </a:cubicBezTo>
                <a:close/>
                <a:moveTo>
                  <a:pt x="54629" y="2"/>
                </a:moveTo>
                <a:cubicBezTo>
                  <a:pt x="54128" y="22"/>
                  <a:pt x="53618" y="52"/>
                  <a:pt x="53118" y="82"/>
                </a:cubicBezTo>
                <a:cubicBezTo>
                  <a:pt x="52599" y="102"/>
                  <a:pt x="52090" y="133"/>
                  <a:pt x="51581" y="163"/>
                </a:cubicBezTo>
                <a:cubicBezTo>
                  <a:pt x="51418" y="174"/>
                  <a:pt x="51256" y="184"/>
                  <a:pt x="51083" y="194"/>
                </a:cubicBezTo>
                <a:cubicBezTo>
                  <a:pt x="50920" y="204"/>
                  <a:pt x="50757" y="214"/>
                  <a:pt x="50594" y="224"/>
                </a:cubicBezTo>
                <a:cubicBezTo>
                  <a:pt x="50076" y="255"/>
                  <a:pt x="49567" y="285"/>
                  <a:pt x="49048" y="316"/>
                </a:cubicBezTo>
                <a:cubicBezTo>
                  <a:pt x="48794" y="326"/>
                  <a:pt x="48529" y="347"/>
                  <a:pt x="48275" y="357"/>
                </a:cubicBezTo>
                <a:lnTo>
                  <a:pt x="47919" y="377"/>
                </a:lnTo>
                <a:lnTo>
                  <a:pt x="47756" y="387"/>
                </a:lnTo>
                <a:lnTo>
                  <a:pt x="46728" y="458"/>
                </a:lnTo>
                <a:lnTo>
                  <a:pt x="46708" y="458"/>
                </a:lnTo>
                <a:cubicBezTo>
                  <a:pt x="45945" y="509"/>
                  <a:pt x="45162" y="560"/>
                  <a:pt x="44368" y="611"/>
                </a:cubicBezTo>
                <a:lnTo>
                  <a:pt x="44338" y="621"/>
                </a:lnTo>
                <a:lnTo>
                  <a:pt x="43961" y="723"/>
                </a:lnTo>
                <a:cubicBezTo>
                  <a:pt x="43402" y="886"/>
                  <a:pt x="42852" y="1038"/>
                  <a:pt x="42303" y="1201"/>
                </a:cubicBezTo>
                <a:cubicBezTo>
                  <a:pt x="42242" y="1221"/>
                  <a:pt x="42171" y="1242"/>
                  <a:pt x="42099" y="1262"/>
                </a:cubicBezTo>
                <a:cubicBezTo>
                  <a:pt x="39240" y="2117"/>
                  <a:pt x="36463" y="3032"/>
                  <a:pt x="33787" y="4009"/>
                </a:cubicBezTo>
                <a:cubicBezTo>
                  <a:pt x="29352" y="5637"/>
                  <a:pt x="25160" y="7417"/>
                  <a:pt x="21213" y="9299"/>
                </a:cubicBezTo>
                <a:cubicBezTo>
                  <a:pt x="17713" y="10968"/>
                  <a:pt x="14396" y="12738"/>
                  <a:pt x="11273" y="14529"/>
                </a:cubicBezTo>
                <a:cubicBezTo>
                  <a:pt x="10082" y="15221"/>
                  <a:pt x="8912" y="15923"/>
                  <a:pt x="7763" y="16625"/>
                </a:cubicBezTo>
                <a:cubicBezTo>
                  <a:pt x="7315" y="16899"/>
                  <a:pt x="6857" y="17184"/>
                  <a:pt x="6420" y="17459"/>
                </a:cubicBezTo>
                <a:cubicBezTo>
                  <a:pt x="5392" y="18100"/>
                  <a:pt x="4395" y="18751"/>
                  <a:pt x="3419" y="19392"/>
                </a:cubicBezTo>
                <a:cubicBezTo>
                  <a:pt x="2930" y="19717"/>
                  <a:pt x="2452" y="20033"/>
                  <a:pt x="1984" y="20358"/>
                </a:cubicBezTo>
                <a:cubicBezTo>
                  <a:pt x="1435" y="20725"/>
                  <a:pt x="896" y="21091"/>
                  <a:pt x="366" y="21467"/>
                </a:cubicBezTo>
                <a:lnTo>
                  <a:pt x="0" y="21722"/>
                </a:lnTo>
                <a:lnTo>
                  <a:pt x="15352" y="21722"/>
                </a:lnTo>
                <a:cubicBezTo>
                  <a:pt x="15434" y="21630"/>
                  <a:pt x="15525" y="21539"/>
                  <a:pt x="15617" y="21447"/>
                </a:cubicBezTo>
                <a:cubicBezTo>
                  <a:pt x="17041" y="20053"/>
                  <a:pt x="18557" y="18649"/>
                  <a:pt x="20195" y="17266"/>
                </a:cubicBezTo>
                <a:cubicBezTo>
                  <a:pt x="21192" y="16421"/>
                  <a:pt x="22230" y="15577"/>
                  <a:pt x="23319" y="14753"/>
                </a:cubicBezTo>
                <a:cubicBezTo>
                  <a:pt x="24265" y="14030"/>
                  <a:pt x="25201" y="13338"/>
                  <a:pt x="26147" y="12687"/>
                </a:cubicBezTo>
                <a:cubicBezTo>
                  <a:pt x="29291" y="10490"/>
                  <a:pt x="32587" y="8516"/>
                  <a:pt x="36005" y="6787"/>
                </a:cubicBezTo>
                <a:cubicBezTo>
                  <a:pt x="39363" y="5088"/>
                  <a:pt x="42832" y="3622"/>
                  <a:pt x="46393" y="2402"/>
                </a:cubicBezTo>
                <a:cubicBezTo>
                  <a:pt x="46606" y="2320"/>
                  <a:pt x="46810" y="2249"/>
                  <a:pt x="47023" y="2178"/>
                </a:cubicBezTo>
                <a:cubicBezTo>
                  <a:pt x="48356" y="1730"/>
                  <a:pt x="49648" y="1333"/>
                  <a:pt x="50900" y="977"/>
                </a:cubicBezTo>
                <a:cubicBezTo>
                  <a:pt x="52190" y="611"/>
                  <a:pt x="53430" y="286"/>
                  <a:pt x="54629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5990207" y="4727576"/>
            <a:ext cx="2408554" cy="415761"/>
          </a:xfrm>
          <a:custGeom>
            <a:avLst/>
            <a:gdLst/>
            <a:ahLst/>
            <a:cxnLst/>
            <a:rect l="l" t="t" r="r" b="b"/>
            <a:pathLst>
              <a:path w="56923" h="22260" extrusionOk="0">
                <a:moveTo>
                  <a:pt x="51911" y="0"/>
                </a:moveTo>
                <a:cubicBezTo>
                  <a:pt x="51002" y="0"/>
                  <a:pt x="49935" y="6"/>
                  <a:pt x="48723" y="20"/>
                </a:cubicBezTo>
                <a:lnTo>
                  <a:pt x="48611" y="50"/>
                </a:lnTo>
                <a:cubicBezTo>
                  <a:pt x="47075" y="416"/>
                  <a:pt x="45528" y="823"/>
                  <a:pt x="43951" y="1271"/>
                </a:cubicBezTo>
                <a:cubicBezTo>
                  <a:pt x="41662" y="1912"/>
                  <a:pt x="39434" y="2604"/>
                  <a:pt x="37267" y="3336"/>
                </a:cubicBezTo>
                <a:cubicBezTo>
                  <a:pt x="32557" y="4923"/>
                  <a:pt x="27938" y="6744"/>
                  <a:pt x="23421" y="8810"/>
                </a:cubicBezTo>
                <a:cubicBezTo>
                  <a:pt x="22088" y="9420"/>
                  <a:pt x="20785" y="10041"/>
                  <a:pt x="19514" y="10672"/>
                </a:cubicBezTo>
                <a:cubicBezTo>
                  <a:pt x="16838" y="11994"/>
                  <a:pt x="14274" y="13357"/>
                  <a:pt x="11833" y="14761"/>
                </a:cubicBezTo>
                <a:cubicBezTo>
                  <a:pt x="10876" y="15301"/>
                  <a:pt x="9940" y="15850"/>
                  <a:pt x="9035" y="16399"/>
                </a:cubicBezTo>
                <a:cubicBezTo>
                  <a:pt x="5800" y="18343"/>
                  <a:pt x="2788" y="20306"/>
                  <a:pt x="0" y="22260"/>
                </a:cubicBezTo>
                <a:lnTo>
                  <a:pt x="15353" y="22260"/>
                </a:lnTo>
                <a:cubicBezTo>
                  <a:pt x="17845" y="19767"/>
                  <a:pt x="20511" y="17447"/>
                  <a:pt x="23319" y="15301"/>
                </a:cubicBezTo>
                <a:cubicBezTo>
                  <a:pt x="25557" y="13581"/>
                  <a:pt x="27887" y="11984"/>
                  <a:pt x="30288" y="10519"/>
                </a:cubicBezTo>
                <a:cubicBezTo>
                  <a:pt x="31783" y="9603"/>
                  <a:pt x="33279" y="8759"/>
                  <a:pt x="34754" y="7975"/>
                </a:cubicBezTo>
                <a:lnTo>
                  <a:pt x="34774" y="7965"/>
                </a:lnTo>
                <a:lnTo>
                  <a:pt x="34785" y="7965"/>
                </a:lnTo>
                <a:cubicBezTo>
                  <a:pt x="35385" y="7650"/>
                  <a:pt x="35975" y="7355"/>
                  <a:pt x="36555" y="7060"/>
                </a:cubicBezTo>
                <a:cubicBezTo>
                  <a:pt x="42975" y="3886"/>
                  <a:pt x="49760" y="1546"/>
                  <a:pt x="56760" y="70"/>
                </a:cubicBezTo>
                <a:lnTo>
                  <a:pt x="56923" y="40"/>
                </a:lnTo>
                <a:cubicBezTo>
                  <a:pt x="56099" y="30"/>
                  <a:pt x="55295" y="20"/>
                  <a:pt x="54491" y="20"/>
                </a:cubicBezTo>
                <a:cubicBezTo>
                  <a:pt x="53883" y="8"/>
                  <a:pt x="53014" y="0"/>
                  <a:pt x="519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040172" y="4746177"/>
            <a:ext cx="2103777" cy="397345"/>
          </a:xfrm>
          <a:custGeom>
            <a:avLst/>
            <a:gdLst/>
            <a:ahLst/>
            <a:cxnLst/>
            <a:rect l="l" t="t" r="r" b="b"/>
            <a:pathLst>
              <a:path w="49720" h="21274" extrusionOk="0">
                <a:moveTo>
                  <a:pt x="49720" y="0"/>
                </a:moveTo>
                <a:cubicBezTo>
                  <a:pt x="48896" y="183"/>
                  <a:pt x="48071" y="377"/>
                  <a:pt x="47217" y="570"/>
                </a:cubicBezTo>
                <a:lnTo>
                  <a:pt x="46718" y="692"/>
                </a:lnTo>
                <a:lnTo>
                  <a:pt x="46362" y="773"/>
                </a:lnTo>
                <a:lnTo>
                  <a:pt x="46077" y="845"/>
                </a:lnTo>
                <a:cubicBezTo>
                  <a:pt x="45884" y="885"/>
                  <a:pt x="45691" y="936"/>
                  <a:pt x="45487" y="987"/>
                </a:cubicBezTo>
                <a:cubicBezTo>
                  <a:pt x="45091" y="1089"/>
                  <a:pt x="44684" y="1191"/>
                  <a:pt x="44266" y="1292"/>
                </a:cubicBezTo>
                <a:cubicBezTo>
                  <a:pt x="43982" y="1374"/>
                  <a:pt x="43687" y="1445"/>
                  <a:pt x="43391" y="1526"/>
                </a:cubicBezTo>
                <a:cubicBezTo>
                  <a:pt x="43229" y="1567"/>
                  <a:pt x="43056" y="1608"/>
                  <a:pt x="42883" y="1659"/>
                </a:cubicBezTo>
                <a:lnTo>
                  <a:pt x="42283" y="1821"/>
                </a:lnTo>
                <a:lnTo>
                  <a:pt x="42181" y="1852"/>
                </a:lnTo>
                <a:cubicBezTo>
                  <a:pt x="41886" y="1933"/>
                  <a:pt x="41581" y="2015"/>
                  <a:pt x="41275" y="2106"/>
                </a:cubicBezTo>
                <a:cubicBezTo>
                  <a:pt x="33289" y="4355"/>
                  <a:pt x="25516" y="7305"/>
                  <a:pt x="18038" y="10917"/>
                </a:cubicBezTo>
                <a:cubicBezTo>
                  <a:pt x="11792" y="13938"/>
                  <a:pt x="5759" y="17397"/>
                  <a:pt x="0" y="21274"/>
                </a:cubicBezTo>
                <a:lnTo>
                  <a:pt x="14559" y="21274"/>
                </a:lnTo>
                <a:cubicBezTo>
                  <a:pt x="14834" y="21019"/>
                  <a:pt x="15108" y="20765"/>
                  <a:pt x="15393" y="20511"/>
                </a:cubicBezTo>
                <a:cubicBezTo>
                  <a:pt x="15993" y="19951"/>
                  <a:pt x="16624" y="19402"/>
                  <a:pt x="17265" y="18852"/>
                </a:cubicBezTo>
                <a:cubicBezTo>
                  <a:pt x="17723" y="18456"/>
                  <a:pt x="18191" y="18069"/>
                  <a:pt x="18669" y="17682"/>
                </a:cubicBezTo>
                <a:lnTo>
                  <a:pt x="18690" y="17672"/>
                </a:lnTo>
                <a:cubicBezTo>
                  <a:pt x="18913" y="17489"/>
                  <a:pt x="19147" y="17296"/>
                  <a:pt x="19392" y="17102"/>
                </a:cubicBezTo>
                <a:cubicBezTo>
                  <a:pt x="19798" y="16777"/>
                  <a:pt x="20205" y="16451"/>
                  <a:pt x="20633" y="16126"/>
                </a:cubicBezTo>
                <a:cubicBezTo>
                  <a:pt x="20857" y="15953"/>
                  <a:pt x="21091" y="15790"/>
                  <a:pt x="21314" y="15617"/>
                </a:cubicBezTo>
                <a:lnTo>
                  <a:pt x="21711" y="15322"/>
                </a:lnTo>
                <a:cubicBezTo>
                  <a:pt x="21772" y="15271"/>
                  <a:pt x="21843" y="15220"/>
                  <a:pt x="21915" y="15180"/>
                </a:cubicBezTo>
                <a:cubicBezTo>
                  <a:pt x="22037" y="15078"/>
                  <a:pt x="22169" y="14986"/>
                  <a:pt x="22301" y="14895"/>
                </a:cubicBezTo>
                <a:cubicBezTo>
                  <a:pt x="22322" y="14864"/>
                  <a:pt x="22352" y="14854"/>
                  <a:pt x="22383" y="14834"/>
                </a:cubicBezTo>
                <a:cubicBezTo>
                  <a:pt x="22505" y="14742"/>
                  <a:pt x="22637" y="14651"/>
                  <a:pt x="22759" y="14559"/>
                </a:cubicBezTo>
                <a:cubicBezTo>
                  <a:pt x="23044" y="14356"/>
                  <a:pt x="23329" y="14152"/>
                  <a:pt x="23614" y="13959"/>
                </a:cubicBezTo>
                <a:cubicBezTo>
                  <a:pt x="25526" y="12636"/>
                  <a:pt x="27419" y="11425"/>
                  <a:pt x="29301" y="10347"/>
                </a:cubicBezTo>
                <a:cubicBezTo>
                  <a:pt x="31041" y="9330"/>
                  <a:pt x="32770" y="8424"/>
                  <a:pt x="34469" y="7600"/>
                </a:cubicBezTo>
                <a:cubicBezTo>
                  <a:pt x="34601" y="7529"/>
                  <a:pt x="34744" y="7458"/>
                  <a:pt x="34866" y="7397"/>
                </a:cubicBezTo>
                <a:lnTo>
                  <a:pt x="34957" y="7356"/>
                </a:lnTo>
                <a:cubicBezTo>
                  <a:pt x="39698" y="5087"/>
                  <a:pt x="44643" y="3276"/>
                  <a:pt x="49720" y="1933"/>
                </a:cubicBezTo>
                <a:lnTo>
                  <a:pt x="497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 flipH="1">
            <a:off x="-24" y="4727585"/>
            <a:ext cx="5739228" cy="415752"/>
          </a:xfrm>
          <a:custGeom>
            <a:avLst/>
            <a:gdLst/>
            <a:ahLst/>
            <a:cxnLst/>
            <a:rect l="l" t="t" r="r" b="b"/>
            <a:pathLst>
              <a:path w="21366" h="8303" extrusionOk="0">
                <a:moveTo>
                  <a:pt x="20047" y="1"/>
                </a:moveTo>
                <a:cubicBezTo>
                  <a:pt x="4858" y="1"/>
                  <a:pt x="0" y="8302"/>
                  <a:pt x="0" y="8302"/>
                </a:cubicBezTo>
                <a:lnTo>
                  <a:pt x="21365" y="8302"/>
                </a:lnTo>
                <a:lnTo>
                  <a:pt x="21365" y="21"/>
                </a:lnTo>
                <a:cubicBezTo>
                  <a:pt x="20917" y="7"/>
                  <a:pt x="20478" y="1"/>
                  <a:pt x="2004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365104" y="539503"/>
            <a:ext cx="1001793" cy="123765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 flipH="1">
            <a:off x="12" y="259525"/>
            <a:ext cx="604041" cy="155259"/>
          </a:xfrm>
          <a:custGeom>
            <a:avLst/>
            <a:gdLst/>
            <a:ahLst/>
            <a:cxnLst/>
            <a:rect l="l" t="t" r="r" b="b"/>
            <a:pathLst>
              <a:path w="58716" h="15092" extrusionOk="0">
                <a:moveTo>
                  <a:pt x="40251" y="0"/>
                </a:moveTo>
                <a:cubicBezTo>
                  <a:pt x="31181" y="0"/>
                  <a:pt x="22225" y="4281"/>
                  <a:pt x="16636" y="12417"/>
                </a:cubicBezTo>
                <a:cubicBezTo>
                  <a:pt x="14546" y="10434"/>
                  <a:pt x="11918" y="9486"/>
                  <a:pt x="9319" y="9486"/>
                </a:cubicBezTo>
                <a:cubicBezTo>
                  <a:pt x="5590" y="9486"/>
                  <a:pt x="1922" y="11439"/>
                  <a:pt x="0" y="15092"/>
                </a:cubicBezTo>
                <a:lnTo>
                  <a:pt x="58716" y="15092"/>
                </a:lnTo>
                <a:lnTo>
                  <a:pt x="58716" y="6741"/>
                </a:lnTo>
                <a:cubicBezTo>
                  <a:pt x="53299" y="2195"/>
                  <a:pt x="46746" y="0"/>
                  <a:pt x="40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8741820" y="523762"/>
            <a:ext cx="402191" cy="155250"/>
          </a:xfrm>
          <a:custGeom>
            <a:avLst/>
            <a:gdLst/>
            <a:ahLst/>
            <a:cxnLst/>
            <a:rect l="l" t="t" r="r" b="b"/>
            <a:pathLst>
              <a:path w="36209" h="13977" extrusionOk="0">
                <a:moveTo>
                  <a:pt x="23335" y="0"/>
                </a:moveTo>
                <a:cubicBezTo>
                  <a:pt x="13920" y="0"/>
                  <a:pt x="4777" y="5049"/>
                  <a:pt x="1" y="13976"/>
                </a:cubicBezTo>
                <a:lnTo>
                  <a:pt x="36209" y="13976"/>
                </a:lnTo>
                <a:lnTo>
                  <a:pt x="36209" y="3342"/>
                </a:lnTo>
                <a:lnTo>
                  <a:pt x="36143" y="3342"/>
                </a:lnTo>
                <a:cubicBezTo>
                  <a:pt x="32085" y="1076"/>
                  <a:pt x="27681" y="0"/>
                  <a:pt x="233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 flipH="1">
            <a:off x="7929879" y="196603"/>
            <a:ext cx="1001793" cy="123765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3996610" y="4727762"/>
            <a:ext cx="5147273" cy="415761"/>
          </a:xfrm>
          <a:custGeom>
            <a:avLst/>
            <a:gdLst/>
            <a:ahLst/>
            <a:cxnLst/>
            <a:rect l="l" t="t" r="r" b="b"/>
            <a:pathLst>
              <a:path w="121649" h="22260" extrusionOk="0">
                <a:moveTo>
                  <a:pt x="99024" y="0"/>
                </a:moveTo>
                <a:cubicBezTo>
                  <a:pt x="98114" y="0"/>
                  <a:pt x="97045" y="6"/>
                  <a:pt x="95828" y="20"/>
                </a:cubicBezTo>
                <a:cubicBezTo>
                  <a:pt x="92969" y="40"/>
                  <a:pt x="89286" y="101"/>
                  <a:pt x="84962" y="244"/>
                </a:cubicBezTo>
                <a:cubicBezTo>
                  <a:pt x="84881" y="254"/>
                  <a:pt x="84799" y="254"/>
                  <a:pt x="84708" y="254"/>
                </a:cubicBezTo>
                <a:lnTo>
                  <a:pt x="83202" y="305"/>
                </a:lnTo>
                <a:lnTo>
                  <a:pt x="83059" y="305"/>
                </a:lnTo>
                <a:lnTo>
                  <a:pt x="82398" y="325"/>
                </a:lnTo>
                <a:lnTo>
                  <a:pt x="80557" y="406"/>
                </a:lnTo>
                <a:lnTo>
                  <a:pt x="79967" y="427"/>
                </a:lnTo>
                <a:lnTo>
                  <a:pt x="77545" y="539"/>
                </a:lnTo>
                <a:cubicBezTo>
                  <a:pt x="76548" y="589"/>
                  <a:pt x="75531" y="640"/>
                  <a:pt x="74493" y="701"/>
                </a:cubicBezTo>
                <a:cubicBezTo>
                  <a:pt x="74330" y="712"/>
                  <a:pt x="74168" y="722"/>
                  <a:pt x="74005" y="722"/>
                </a:cubicBezTo>
                <a:cubicBezTo>
                  <a:pt x="73842" y="732"/>
                  <a:pt x="73679" y="742"/>
                  <a:pt x="73506" y="752"/>
                </a:cubicBezTo>
                <a:cubicBezTo>
                  <a:pt x="72998" y="783"/>
                  <a:pt x="72479" y="813"/>
                  <a:pt x="71970" y="844"/>
                </a:cubicBezTo>
                <a:lnTo>
                  <a:pt x="71187" y="895"/>
                </a:lnTo>
                <a:lnTo>
                  <a:pt x="70831" y="915"/>
                </a:lnTo>
                <a:lnTo>
                  <a:pt x="70678" y="925"/>
                </a:lnTo>
                <a:lnTo>
                  <a:pt x="69650" y="986"/>
                </a:lnTo>
                <a:lnTo>
                  <a:pt x="69630" y="986"/>
                </a:lnTo>
                <a:cubicBezTo>
                  <a:pt x="68857" y="1037"/>
                  <a:pt x="68073" y="1088"/>
                  <a:pt x="67280" y="1149"/>
                </a:cubicBezTo>
                <a:lnTo>
                  <a:pt x="65632" y="1261"/>
                </a:lnTo>
                <a:cubicBezTo>
                  <a:pt x="65093" y="1312"/>
                  <a:pt x="64553" y="1353"/>
                  <a:pt x="64004" y="1393"/>
                </a:cubicBezTo>
                <a:cubicBezTo>
                  <a:pt x="62814" y="1485"/>
                  <a:pt x="61603" y="1587"/>
                  <a:pt x="60382" y="1688"/>
                </a:cubicBezTo>
                <a:cubicBezTo>
                  <a:pt x="59680" y="1739"/>
                  <a:pt x="58988" y="1810"/>
                  <a:pt x="58286" y="1871"/>
                </a:cubicBezTo>
                <a:cubicBezTo>
                  <a:pt x="57828" y="1912"/>
                  <a:pt x="56730" y="2004"/>
                  <a:pt x="55092" y="2177"/>
                </a:cubicBezTo>
                <a:cubicBezTo>
                  <a:pt x="53352" y="2360"/>
                  <a:pt x="51022" y="2604"/>
                  <a:pt x="48224" y="2940"/>
                </a:cubicBezTo>
                <a:cubicBezTo>
                  <a:pt x="46190" y="3184"/>
                  <a:pt x="43911" y="3469"/>
                  <a:pt x="41438" y="3804"/>
                </a:cubicBezTo>
                <a:lnTo>
                  <a:pt x="40930" y="3876"/>
                </a:lnTo>
                <a:cubicBezTo>
                  <a:pt x="40004" y="3998"/>
                  <a:pt x="39058" y="4130"/>
                  <a:pt x="38081" y="4272"/>
                </a:cubicBezTo>
                <a:cubicBezTo>
                  <a:pt x="37206" y="4394"/>
                  <a:pt x="36301" y="4527"/>
                  <a:pt x="35385" y="4669"/>
                </a:cubicBezTo>
                <a:lnTo>
                  <a:pt x="35355" y="4669"/>
                </a:lnTo>
                <a:lnTo>
                  <a:pt x="34897" y="4730"/>
                </a:lnTo>
                <a:lnTo>
                  <a:pt x="34439" y="4801"/>
                </a:lnTo>
                <a:lnTo>
                  <a:pt x="33706" y="4913"/>
                </a:lnTo>
                <a:cubicBezTo>
                  <a:pt x="33462" y="4954"/>
                  <a:pt x="33228" y="4995"/>
                  <a:pt x="32994" y="5025"/>
                </a:cubicBezTo>
                <a:cubicBezTo>
                  <a:pt x="32842" y="5046"/>
                  <a:pt x="32699" y="5066"/>
                  <a:pt x="32547" y="5096"/>
                </a:cubicBezTo>
                <a:cubicBezTo>
                  <a:pt x="31570" y="5249"/>
                  <a:pt x="30593" y="5402"/>
                  <a:pt x="29606" y="5564"/>
                </a:cubicBezTo>
                <a:cubicBezTo>
                  <a:pt x="29057" y="5656"/>
                  <a:pt x="28497" y="5748"/>
                  <a:pt x="27948" y="5849"/>
                </a:cubicBezTo>
                <a:lnTo>
                  <a:pt x="27124" y="5992"/>
                </a:lnTo>
                <a:cubicBezTo>
                  <a:pt x="26809" y="6043"/>
                  <a:pt x="26503" y="6094"/>
                  <a:pt x="26198" y="6155"/>
                </a:cubicBezTo>
                <a:cubicBezTo>
                  <a:pt x="25344" y="6307"/>
                  <a:pt x="24519" y="6460"/>
                  <a:pt x="23736" y="6602"/>
                </a:cubicBezTo>
                <a:cubicBezTo>
                  <a:pt x="22363" y="6867"/>
                  <a:pt x="21101" y="7111"/>
                  <a:pt x="19921" y="7365"/>
                </a:cubicBezTo>
                <a:cubicBezTo>
                  <a:pt x="18751" y="7620"/>
                  <a:pt x="17662" y="7864"/>
                  <a:pt x="16665" y="8098"/>
                </a:cubicBezTo>
                <a:cubicBezTo>
                  <a:pt x="16106" y="8240"/>
                  <a:pt x="15567" y="8372"/>
                  <a:pt x="15058" y="8505"/>
                </a:cubicBezTo>
                <a:cubicBezTo>
                  <a:pt x="13410" y="8932"/>
                  <a:pt x="11996" y="9339"/>
                  <a:pt x="10734" y="9746"/>
                </a:cubicBezTo>
                <a:cubicBezTo>
                  <a:pt x="10337" y="9858"/>
                  <a:pt x="9961" y="9990"/>
                  <a:pt x="9595" y="10112"/>
                </a:cubicBezTo>
                <a:cubicBezTo>
                  <a:pt x="8943" y="10336"/>
                  <a:pt x="8323" y="10560"/>
                  <a:pt x="7733" y="10773"/>
                </a:cubicBezTo>
                <a:cubicBezTo>
                  <a:pt x="7336" y="10916"/>
                  <a:pt x="6960" y="11058"/>
                  <a:pt x="6573" y="11201"/>
                </a:cubicBezTo>
                <a:lnTo>
                  <a:pt x="6380" y="11282"/>
                </a:lnTo>
                <a:lnTo>
                  <a:pt x="6329" y="11303"/>
                </a:lnTo>
                <a:cubicBezTo>
                  <a:pt x="4314" y="12066"/>
                  <a:pt x="2463" y="12859"/>
                  <a:pt x="784" y="13622"/>
                </a:cubicBezTo>
                <a:lnTo>
                  <a:pt x="174" y="13907"/>
                </a:lnTo>
                <a:lnTo>
                  <a:pt x="133" y="13927"/>
                </a:lnTo>
                <a:lnTo>
                  <a:pt x="174" y="13927"/>
                </a:lnTo>
                <a:lnTo>
                  <a:pt x="174" y="16817"/>
                </a:lnTo>
                <a:cubicBezTo>
                  <a:pt x="123" y="17102"/>
                  <a:pt x="62" y="17386"/>
                  <a:pt x="1" y="17671"/>
                </a:cubicBezTo>
                <a:cubicBezTo>
                  <a:pt x="62" y="17692"/>
                  <a:pt x="123" y="17712"/>
                  <a:pt x="174" y="17732"/>
                </a:cubicBezTo>
                <a:lnTo>
                  <a:pt x="174" y="22260"/>
                </a:lnTo>
                <a:lnTo>
                  <a:pt x="121649" y="22260"/>
                </a:lnTo>
                <a:lnTo>
                  <a:pt x="121649" y="630"/>
                </a:lnTo>
                <a:cubicBezTo>
                  <a:pt x="115382" y="284"/>
                  <a:pt x="109491" y="101"/>
                  <a:pt x="104028" y="40"/>
                </a:cubicBezTo>
                <a:cubicBezTo>
                  <a:pt x="103214" y="30"/>
                  <a:pt x="102400" y="20"/>
                  <a:pt x="101606" y="20"/>
                </a:cubicBezTo>
                <a:cubicBezTo>
                  <a:pt x="100998" y="9"/>
                  <a:pt x="100129" y="0"/>
                  <a:pt x="99024" y="0"/>
                </a:cubicBezTo>
                <a:close/>
              </a:path>
            </a:pathLst>
          </a:custGeom>
          <a:solidFill>
            <a:srgbClr val="FBD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4093888" y="4768402"/>
            <a:ext cx="2234227" cy="374932"/>
          </a:xfrm>
          <a:custGeom>
            <a:avLst/>
            <a:gdLst/>
            <a:ahLst/>
            <a:cxnLst/>
            <a:rect l="l" t="t" r="r" b="b"/>
            <a:pathLst>
              <a:path w="52803" h="20074" extrusionOk="0">
                <a:moveTo>
                  <a:pt x="52803" y="1"/>
                </a:moveTo>
                <a:lnTo>
                  <a:pt x="52803" y="1"/>
                </a:lnTo>
                <a:cubicBezTo>
                  <a:pt x="51063" y="174"/>
                  <a:pt x="48723" y="428"/>
                  <a:pt x="45915" y="753"/>
                </a:cubicBezTo>
                <a:cubicBezTo>
                  <a:pt x="43880" y="1008"/>
                  <a:pt x="41602" y="1293"/>
                  <a:pt x="39129" y="1618"/>
                </a:cubicBezTo>
                <a:lnTo>
                  <a:pt x="38621" y="1689"/>
                </a:lnTo>
                <a:lnTo>
                  <a:pt x="38560" y="1710"/>
                </a:lnTo>
                <a:cubicBezTo>
                  <a:pt x="37095" y="2157"/>
                  <a:pt x="35650" y="2625"/>
                  <a:pt x="34226" y="3104"/>
                </a:cubicBezTo>
                <a:cubicBezTo>
                  <a:pt x="34215" y="3104"/>
                  <a:pt x="34215" y="3114"/>
                  <a:pt x="34205" y="3114"/>
                </a:cubicBezTo>
                <a:lnTo>
                  <a:pt x="33574" y="3327"/>
                </a:lnTo>
                <a:cubicBezTo>
                  <a:pt x="31194" y="4152"/>
                  <a:pt x="28874" y="5016"/>
                  <a:pt x="26626" y="5932"/>
                </a:cubicBezTo>
                <a:cubicBezTo>
                  <a:pt x="25476" y="6390"/>
                  <a:pt x="24337" y="6868"/>
                  <a:pt x="23218" y="7356"/>
                </a:cubicBezTo>
                <a:cubicBezTo>
                  <a:pt x="22048" y="7865"/>
                  <a:pt x="20898" y="8384"/>
                  <a:pt x="19769" y="8913"/>
                </a:cubicBezTo>
                <a:cubicBezTo>
                  <a:pt x="18812" y="9361"/>
                  <a:pt x="17866" y="9808"/>
                  <a:pt x="16940" y="10276"/>
                </a:cubicBezTo>
                <a:cubicBezTo>
                  <a:pt x="16757" y="10358"/>
                  <a:pt x="16584" y="10439"/>
                  <a:pt x="16411" y="10530"/>
                </a:cubicBezTo>
                <a:lnTo>
                  <a:pt x="16025" y="10714"/>
                </a:lnTo>
                <a:cubicBezTo>
                  <a:pt x="13776" y="11843"/>
                  <a:pt x="11609" y="13003"/>
                  <a:pt x="9524" y="14193"/>
                </a:cubicBezTo>
                <a:cubicBezTo>
                  <a:pt x="7621" y="15271"/>
                  <a:pt x="5800" y="16360"/>
                  <a:pt x="4040" y="17459"/>
                </a:cubicBezTo>
                <a:cubicBezTo>
                  <a:pt x="2646" y="18324"/>
                  <a:pt x="1303" y="19199"/>
                  <a:pt x="1" y="20074"/>
                </a:cubicBezTo>
                <a:lnTo>
                  <a:pt x="14570" y="20074"/>
                </a:lnTo>
                <a:cubicBezTo>
                  <a:pt x="14712" y="19941"/>
                  <a:pt x="14855" y="19809"/>
                  <a:pt x="14997" y="19677"/>
                </a:cubicBezTo>
                <a:cubicBezTo>
                  <a:pt x="15811" y="18934"/>
                  <a:pt x="16645" y="18191"/>
                  <a:pt x="17520" y="17459"/>
                </a:cubicBezTo>
                <a:cubicBezTo>
                  <a:pt x="17520" y="17449"/>
                  <a:pt x="17520" y="17449"/>
                  <a:pt x="17530" y="17439"/>
                </a:cubicBezTo>
                <a:cubicBezTo>
                  <a:pt x="18527" y="16594"/>
                  <a:pt x="19565" y="15760"/>
                  <a:pt x="20654" y="14926"/>
                </a:cubicBezTo>
                <a:cubicBezTo>
                  <a:pt x="21183" y="14519"/>
                  <a:pt x="21712" y="14122"/>
                  <a:pt x="22241" y="13745"/>
                </a:cubicBezTo>
                <a:cubicBezTo>
                  <a:pt x="22322" y="13684"/>
                  <a:pt x="22404" y="13623"/>
                  <a:pt x="22475" y="13572"/>
                </a:cubicBezTo>
                <a:cubicBezTo>
                  <a:pt x="23431" y="12881"/>
                  <a:pt x="24398" y="12219"/>
                  <a:pt x="25354" y="11589"/>
                </a:cubicBezTo>
                <a:cubicBezTo>
                  <a:pt x="26656" y="10734"/>
                  <a:pt x="27948" y="9940"/>
                  <a:pt x="29230" y="9188"/>
                </a:cubicBezTo>
                <a:cubicBezTo>
                  <a:pt x="31916" y="7641"/>
                  <a:pt x="34683" y="6237"/>
                  <a:pt x="37532" y="4996"/>
                </a:cubicBezTo>
                <a:lnTo>
                  <a:pt x="37542" y="4996"/>
                </a:lnTo>
                <a:cubicBezTo>
                  <a:pt x="39211" y="4274"/>
                  <a:pt x="40849" y="3622"/>
                  <a:pt x="42446" y="3032"/>
                </a:cubicBezTo>
                <a:cubicBezTo>
                  <a:pt x="45732" y="1842"/>
                  <a:pt x="49089" y="855"/>
                  <a:pt x="52498" y="62"/>
                </a:cubicBezTo>
                <a:lnTo>
                  <a:pt x="5280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4966518" y="4737810"/>
            <a:ext cx="2312547" cy="405713"/>
          </a:xfrm>
          <a:custGeom>
            <a:avLst/>
            <a:gdLst/>
            <a:ahLst/>
            <a:cxnLst/>
            <a:rect l="l" t="t" r="r" b="b"/>
            <a:pathLst>
              <a:path w="54654" h="21722" extrusionOk="0">
                <a:moveTo>
                  <a:pt x="54633" y="1"/>
                </a:moveTo>
                <a:cubicBezTo>
                  <a:pt x="54632" y="1"/>
                  <a:pt x="54631" y="1"/>
                  <a:pt x="54629" y="2"/>
                </a:cubicBezTo>
                <a:lnTo>
                  <a:pt x="54629" y="2"/>
                </a:lnTo>
                <a:cubicBezTo>
                  <a:pt x="54637" y="1"/>
                  <a:pt x="54646" y="1"/>
                  <a:pt x="54654" y="1"/>
                </a:cubicBezTo>
                <a:close/>
                <a:moveTo>
                  <a:pt x="54629" y="2"/>
                </a:moveTo>
                <a:cubicBezTo>
                  <a:pt x="54128" y="22"/>
                  <a:pt x="53618" y="52"/>
                  <a:pt x="53118" y="82"/>
                </a:cubicBezTo>
                <a:cubicBezTo>
                  <a:pt x="52599" y="102"/>
                  <a:pt x="52090" y="133"/>
                  <a:pt x="51581" y="163"/>
                </a:cubicBezTo>
                <a:cubicBezTo>
                  <a:pt x="51418" y="174"/>
                  <a:pt x="51256" y="184"/>
                  <a:pt x="51083" y="194"/>
                </a:cubicBezTo>
                <a:cubicBezTo>
                  <a:pt x="50920" y="204"/>
                  <a:pt x="50757" y="214"/>
                  <a:pt x="50594" y="224"/>
                </a:cubicBezTo>
                <a:cubicBezTo>
                  <a:pt x="50076" y="255"/>
                  <a:pt x="49567" y="285"/>
                  <a:pt x="49048" y="316"/>
                </a:cubicBezTo>
                <a:cubicBezTo>
                  <a:pt x="48794" y="326"/>
                  <a:pt x="48529" y="347"/>
                  <a:pt x="48275" y="357"/>
                </a:cubicBezTo>
                <a:lnTo>
                  <a:pt x="47919" y="377"/>
                </a:lnTo>
                <a:lnTo>
                  <a:pt x="47756" y="387"/>
                </a:lnTo>
                <a:lnTo>
                  <a:pt x="46728" y="458"/>
                </a:lnTo>
                <a:lnTo>
                  <a:pt x="46708" y="458"/>
                </a:lnTo>
                <a:cubicBezTo>
                  <a:pt x="45945" y="509"/>
                  <a:pt x="45162" y="560"/>
                  <a:pt x="44368" y="611"/>
                </a:cubicBezTo>
                <a:lnTo>
                  <a:pt x="44338" y="621"/>
                </a:lnTo>
                <a:lnTo>
                  <a:pt x="43961" y="723"/>
                </a:lnTo>
                <a:cubicBezTo>
                  <a:pt x="43402" y="886"/>
                  <a:pt x="42852" y="1038"/>
                  <a:pt x="42303" y="1201"/>
                </a:cubicBezTo>
                <a:cubicBezTo>
                  <a:pt x="42242" y="1221"/>
                  <a:pt x="42171" y="1242"/>
                  <a:pt x="42099" y="1262"/>
                </a:cubicBezTo>
                <a:cubicBezTo>
                  <a:pt x="39240" y="2117"/>
                  <a:pt x="36463" y="3032"/>
                  <a:pt x="33787" y="4009"/>
                </a:cubicBezTo>
                <a:cubicBezTo>
                  <a:pt x="29352" y="5637"/>
                  <a:pt x="25160" y="7417"/>
                  <a:pt x="21213" y="9299"/>
                </a:cubicBezTo>
                <a:cubicBezTo>
                  <a:pt x="17713" y="10968"/>
                  <a:pt x="14396" y="12738"/>
                  <a:pt x="11273" y="14529"/>
                </a:cubicBezTo>
                <a:cubicBezTo>
                  <a:pt x="10082" y="15221"/>
                  <a:pt x="8912" y="15923"/>
                  <a:pt x="7763" y="16625"/>
                </a:cubicBezTo>
                <a:cubicBezTo>
                  <a:pt x="7315" y="16899"/>
                  <a:pt x="6857" y="17184"/>
                  <a:pt x="6420" y="17459"/>
                </a:cubicBezTo>
                <a:cubicBezTo>
                  <a:pt x="5392" y="18100"/>
                  <a:pt x="4395" y="18751"/>
                  <a:pt x="3419" y="19392"/>
                </a:cubicBezTo>
                <a:cubicBezTo>
                  <a:pt x="2930" y="19717"/>
                  <a:pt x="2452" y="20033"/>
                  <a:pt x="1984" y="20358"/>
                </a:cubicBezTo>
                <a:cubicBezTo>
                  <a:pt x="1435" y="20725"/>
                  <a:pt x="896" y="21091"/>
                  <a:pt x="366" y="21467"/>
                </a:cubicBezTo>
                <a:lnTo>
                  <a:pt x="0" y="21722"/>
                </a:lnTo>
                <a:lnTo>
                  <a:pt x="15352" y="21722"/>
                </a:lnTo>
                <a:cubicBezTo>
                  <a:pt x="15434" y="21630"/>
                  <a:pt x="15525" y="21539"/>
                  <a:pt x="15617" y="21447"/>
                </a:cubicBezTo>
                <a:cubicBezTo>
                  <a:pt x="17041" y="20053"/>
                  <a:pt x="18557" y="18649"/>
                  <a:pt x="20195" y="17266"/>
                </a:cubicBezTo>
                <a:cubicBezTo>
                  <a:pt x="21192" y="16421"/>
                  <a:pt x="22230" y="15577"/>
                  <a:pt x="23319" y="14753"/>
                </a:cubicBezTo>
                <a:cubicBezTo>
                  <a:pt x="24265" y="14030"/>
                  <a:pt x="25201" y="13338"/>
                  <a:pt x="26147" y="12687"/>
                </a:cubicBezTo>
                <a:cubicBezTo>
                  <a:pt x="29291" y="10490"/>
                  <a:pt x="32587" y="8516"/>
                  <a:pt x="36005" y="6787"/>
                </a:cubicBezTo>
                <a:cubicBezTo>
                  <a:pt x="39363" y="5088"/>
                  <a:pt x="42832" y="3622"/>
                  <a:pt x="46393" y="2402"/>
                </a:cubicBezTo>
                <a:cubicBezTo>
                  <a:pt x="46606" y="2320"/>
                  <a:pt x="46810" y="2249"/>
                  <a:pt x="47023" y="2178"/>
                </a:cubicBezTo>
                <a:cubicBezTo>
                  <a:pt x="48356" y="1730"/>
                  <a:pt x="49648" y="1333"/>
                  <a:pt x="50900" y="977"/>
                </a:cubicBezTo>
                <a:cubicBezTo>
                  <a:pt x="52190" y="611"/>
                  <a:pt x="53430" y="286"/>
                  <a:pt x="54629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5990207" y="4727576"/>
            <a:ext cx="2408554" cy="415761"/>
          </a:xfrm>
          <a:custGeom>
            <a:avLst/>
            <a:gdLst/>
            <a:ahLst/>
            <a:cxnLst/>
            <a:rect l="l" t="t" r="r" b="b"/>
            <a:pathLst>
              <a:path w="56923" h="22260" extrusionOk="0">
                <a:moveTo>
                  <a:pt x="51911" y="0"/>
                </a:moveTo>
                <a:cubicBezTo>
                  <a:pt x="51002" y="0"/>
                  <a:pt x="49935" y="6"/>
                  <a:pt x="48723" y="20"/>
                </a:cubicBezTo>
                <a:lnTo>
                  <a:pt x="48611" y="50"/>
                </a:lnTo>
                <a:cubicBezTo>
                  <a:pt x="47075" y="416"/>
                  <a:pt x="45528" y="823"/>
                  <a:pt x="43951" y="1271"/>
                </a:cubicBezTo>
                <a:cubicBezTo>
                  <a:pt x="41662" y="1912"/>
                  <a:pt x="39434" y="2604"/>
                  <a:pt x="37267" y="3336"/>
                </a:cubicBezTo>
                <a:cubicBezTo>
                  <a:pt x="32557" y="4923"/>
                  <a:pt x="27938" y="6744"/>
                  <a:pt x="23421" y="8810"/>
                </a:cubicBezTo>
                <a:cubicBezTo>
                  <a:pt x="22088" y="9420"/>
                  <a:pt x="20785" y="10041"/>
                  <a:pt x="19514" y="10672"/>
                </a:cubicBezTo>
                <a:cubicBezTo>
                  <a:pt x="16838" y="11994"/>
                  <a:pt x="14274" y="13357"/>
                  <a:pt x="11833" y="14761"/>
                </a:cubicBezTo>
                <a:cubicBezTo>
                  <a:pt x="10876" y="15301"/>
                  <a:pt x="9940" y="15850"/>
                  <a:pt x="9035" y="16399"/>
                </a:cubicBezTo>
                <a:cubicBezTo>
                  <a:pt x="5800" y="18343"/>
                  <a:pt x="2788" y="20306"/>
                  <a:pt x="0" y="22260"/>
                </a:cubicBezTo>
                <a:lnTo>
                  <a:pt x="15353" y="22260"/>
                </a:lnTo>
                <a:cubicBezTo>
                  <a:pt x="17845" y="19767"/>
                  <a:pt x="20511" y="17447"/>
                  <a:pt x="23319" y="15301"/>
                </a:cubicBezTo>
                <a:cubicBezTo>
                  <a:pt x="25557" y="13581"/>
                  <a:pt x="27887" y="11984"/>
                  <a:pt x="30288" y="10519"/>
                </a:cubicBezTo>
                <a:cubicBezTo>
                  <a:pt x="31783" y="9603"/>
                  <a:pt x="33279" y="8759"/>
                  <a:pt x="34754" y="7975"/>
                </a:cubicBezTo>
                <a:lnTo>
                  <a:pt x="34774" y="7965"/>
                </a:lnTo>
                <a:lnTo>
                  <a:pt x="34785" y="7965"/>
                </a:lnTo>
                <a:cubicBezTo>
                  <a:pt x="35385" y="7650"/>
                  <a:pt x="35975" y="7355"/>
                  <a:pt x="36555" y="7060"/>
                </a:cubicBezTo>
                <a:cubicBezTo>
                  <a:pt x="42975" y="3886"/>
                  <a:pt x="49760" y="1546"/>
                  <a:pt x="56760" y="70"/>
                </a:cubicBezTo>
                <a:lnTo>
                  <a:pt x="56923" y="40"/>
                </a:lnTo>
                <a:cubicBezTo>
                  <a:pt x="56099" y="30"/>
                  <a:pt x="55295" y="20"/>
                  <a:pt x="54491" y="20"/>
                </a:cubicBezTo>
                <a:cubicBezTo>
                  <a:pt x="53883" y="8"/>
                  <a:pt x="53014" y="0"/>
                  <a:pt x="519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7040172" y="4746177"/>
            <a:ext cx="2103777" cy="397345"/>
          </a:xfrm>
          <a:custGeom>
            <a:avLst/>
            <a:gdLst/>
            <a:ahLst/>
            <a:cxnLst/>
            <a:rect l="l" t="t" r="r" b="b"/>
            <a:pathLst>
              <a:path w="49720" h="21274" extrusionOk="0">
                <a:moveTo>
                  <a:pt x="49720" y="0"/>
                </a:moveTo>
                <a:cubicBezTo>
                  <a:pt x="48896" y="183"/>
                  <a:pt x="48071" y="377"/>
                  <a:pt x="47217" y="570"/>
                </a:cubicBezTo>
                <a:lnTo>
                  <a:pt x="46718" y="692"/>
                </a:lnTo>
                <a:lnTo>
                  <a:pt x="46362" y="773"/>
                </a:lnTo>
                <a:lnTo>
                  <a:pt x="46077" y="845"/>
                </a:lnTo>
                <a:cubicBezTo>
                  <a:pt x="45884" y="885"/>
                  <a:pt x="45691" y="936"/>
                  <a:pt x="45487" y="987"/>
                </a:cubicBezTo>
                <a:cubicBezTo>
                  <a:pt x="45091" y="1089"/>
                  <a:pt x="44684" y="1191"/>
                  <a:pt x="44266" y="1292"/>
                </a:cubicBezTo>
                <a:cubicBezTo>
                  <a:pt x="43982" y="1374"/>
                  <a:pt x="43687" y="1445"/>
                  <a:pt x="43391" y="1526"/>
                </a:cubicBezTo>
                <a:cubicBezTo>
                  <a:pt x="43229" y="1567"/>
                  <a:pt x="43056" y="1608"/>
                  <a:pt x="42883" y="1659"/>
                </a:cubicBezTo>
                <a:lnTo>
                  <a:pt x="42283" y="1821"/>
                </a:lnTo>
                <a:lnTo>
                  <a:pt x="42181" y="1852"/>
                </a:lnTo>
                <a:cubicBezTo>
                  <a:pt x="41886" y="1933"/>
                  <a:pt x="41581" y="2015"/>
                  <a:pt x="41275" y="2106"/>
                </a:cubicBezTo>
                <a:cubicBezTo>
                  <a:pt x="33289" y="4355"/>
                  <a:pt x="25516" y="7305"/>
                  <a:pt x="18038" y="10917"/>
                </a:cubicBezTo>
                <a:cubicBezTo>
                  <a:pt x="11792" y="13938"/>
                  <a:pt x="5759" y="17397"/>
                  <a:pt x="0" y="21274"/>
                </a:cubicBezTo>
                <a:lnTo>
                  <a:pt x="14559" y="21274"/>
                </a:lnTo>
                <a:cubicBezTo>
                  <a:pt x="14834" y="21019"/>
                  <a:pt x="15108" y="20765"/>
                  <a:pt x="15393" y="20511"/>
                </a:cubicBezTo>
                <a:cubicBezTo>
                  <a:pt x="15993" y="19951"/>
                  <a:pt x="16624" y="19402"/>
                  <a:pt x="17265" y="18852"/>
                </a:cubicBezTo>
                <a:cubicBezTo>
                  <a:pt x="17723" y="18456"/>
                  <a:pt x="18191" y="18069"/>
                  <a:pt x="18669" y="17682"/>
                </a:cubicBezTo>
                <a:lnTo>
                  <a:pt x="18690" y="17672"/>
                </a:lnTo>
                <a:cubicBezTo>
                  <a:pt x="18913" y="17489"/>
                  <a:pt x="19147" y="17296"/>
                  <a:pt x="19392" y="17102"/>
                </a:cubicBezTo>
                <a:cubicBezTo>
                  <a:pt x="19798" y="16777"/>
                  <a:pt x="20205" y="16451"/>
                  <a:pt x="20633" y="16126"/>
                </a:cubicBezTo>
                <a:cubicBezTo>
                  <a:pt x="20857" y="15953"/>
                  <a:pt x="21091" y="15790"/>
                  <a:pt x="21314" y="15617"/>
                </a:cubicBezTo>
                <a:lnTo>
                  <a:pt x="21711" y="15322"/>
                </a:lnTo>
                <a:cubicBezTo>
                  <a:pt x="21772" y="15271"/>
                  <a:pt x="21843" y="15220"/>
                  <a:pt x="21915" y="15180"/>
                </a:cubicBezTo>
                <a:cubicBezTo>
                  <a:pt x="22037" y="15078"/>
                  <a:pt x="22169" y="14986"/>
                  <a:pt x="22301" y="14895"/>
                </a:cubicBezTo>
                <a:cubicBezTo>
                  <a:pt x="22322" y="14864"/>
                  <a:pt x="22352" y="14854"/>
                  <a:pt x="22383" y="14834"/>
                </a:cubicBezTo>
                <a:cubicBezTo>
                  <a:pt x="22505" y="14742"/>
                  <a:pt x="22637" y="14651"/>
                  <a:pt x="22759" y="14559"/>
                </a:cubicBezTo>
                <a:cubicBezTo>
                  <a:pt x="23044" y="14356"/>
                  <a:pt x="23329" y="14152"/>
                  <a:pt x="23614" y="13959"/>
                </a:cubicBezTo>
                <a:cubicBezTo>
                  <a:pt x="25526" y="12636"/>
                  <a:pt x="27419" y="11425"/>
                  <a:pt x="29301" y="10347"/>
                </a:cubicBezTo>
                <a:cubicBezTo>
                  <a:pt x="31041" y="9330"/>
                  <a:pt x="32770" y="8424"/>
                  <a:pt x="34469" y="7600"/>
                </a:cubicBezTo>
                <a:cubicBezTo>
                  <a:pt x="34601" y="7529"/>
                  <a:pt x="34744" y="7458"/>
                  <a:pt x="34866" y="7397"/>
                </a:cubicBezTo>
                <a:lnTo>
                  <a:pt x="34957" y="7356"/>
                </a:lnTo>
                <a:cubicBezTo>
                  <a:pt x="39698" y="5087"/>
                  <a:pt x="44643" y="3276"/>
                  <a:pt x="49720" y="1933"/>
                </a:cubicBezTo>
                <a:lnTo>
                  <a:pt x="497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-24" y="4727585"/>
            <a:ext cx="5739228" cy="415752"/>
          </a:xfrm>
          <a:custGeom>
            <a:avLst/>
            <a:gdLst/>
            <a:ahLst/>
            <a:cxnLst/>
            <a:rect l="l" t="t" r="r" b="b"/>
            <a:pathLst>
              <a:path w="21366" h="8303" extrusionOk="0">
                <a:moveTo>
                  <a:pt x="20047" y="1"/>
                </a:moveTo>
                <a:cubicBezTo>
                  <a:pt x="4858" y="1"/>
                  <a:pt x="0" y="8302"/>
                  <a:pt x="0" y="8302"/>
                </a:cubicBezTo>
                <a:lnTo>
                  <a:pt x="21365" y="8302"/>
                </a:lnTo>
                <a:lnTo>
                  <a:pt x="21365" y="21"/>
                </a:lnTo>
                <a:cubicBezTo>
                  <a:pt x="20917" y="7"/>
                  <a:pt x="20478" y="1"/>
                  <a:pt x="2004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125" y="4736300"/>
            <a:ext cx="9144000" cy="404100"/>
          </a:xfrm>
          <a:prstGeom prst="rect">
            <a:avLst/>
          </a:prstGeom>
          <a:solidFill>
            <a:srgbClr val="BCD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2002425" y="4374350"/>
            <a:ext cx="7141374" cy="572085"/>
          </a:xfrm>
          <a:custGeom>
            <a:avLst/>
            <a:gdLst/>
            <a:ahLst/>
            <a:cxnLst/>
            <a:rect l="l" t="t" r="r" b="b"/>
            <a:pathLst>
              <a:path w="101253" h="72970" extrusionOk="0">
                <a:moveTo>
                  <a:pt x="85650" y="1"/>
                </a:moveTo>
                <a:cubicBezTo>
                  <a:pt x="11588" y="1"/>
                  <a:pt x="1" y="72969"/>
                  <a:pt x="1" y="72969"/>
                </a:cubicBezTo>
                <a:lnTo>
                  <a:pt x="97469" y="68859"/>
                </a:lnTo>
                <a:lnTo>
                  <a:pt x="101253" y="1010"/>
                </a:lnTo>
                <a:cubicBezTo>
                  <a:pt x="95766" y="323"/>
                  <a:pt x="90570" y="1"/>
                  <a:pt x="85650" y="1"/>
                </a:cubicBezTo>
                <a:close/>
              </a:path>
            </a:pathLst>
          </a:custGeom>
          <a:solidFill>
            <a:srgbClr val="FEC5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770235">
            <a:off x="119260" y="4537830"/>
            <a:ext cx="3066085" cy="604655"/>
          </a:xfrm>
          <a:custGeom>
            <a:avLst/>
            <a:gdLst/>
            <a:ahLst/>
            <a:cxnLst/>
            <a:rect l="l" t="t" r="r" b="b"/>
            <a:pathLst>
              <a:path w="101449" h="47467" extrusionOk="0">
                <a:moveTo>
                  <a:pt x="69819" y="1"/>
                </a:moveTo>
                <a:cubicBezTo>
                  <a:pt x="18703" y="1"/>
                  <a:pt x="1" y="47362"/>
                  <a:pt x="1" y="47362"/>
                </a:cubicBezTo>
                <a:cubicBezTo>
                  <a:pt x="2168" y="47433"/>
                  <a:pt x="4293" y="47467"/>
                  <a:pt x="6376" y="47467"/>
                </a:cubicBezTo>
                <a:cubicBezTo>
                  <a:pt x="79250" y="47467"/>
                  <a:pt x="101448" y="5413"/>
                  <a:pt x="101448" y="5413"/>
                </a:cubicBezTo>
                <a:cubicBezTo>
                  <a:pt x="89749" y="1608"/>
                  <a:pt x="79234" y="1"/>
                  <a:pt x="69819" y="1"/>
                </a:cubicBezTo>
                <a:close/>
              </a:path>
            </a:pathLst>
          </a:custGeom>
          <a:solidFill>
            <a:srgbClr val="BCD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1595323" y="620168"/>
            <a:ext cx="1034094" cy="171433"/>
          </a:xfrm>
          <a:custGeom>
            <a:avLst/>
            <a:gdLst/>
            <a:ahLst/>
            <a:cxnLst/>
            <a:rect l="l" t="t" r="r" b="b"/>
            <a:pathLst>
              <a:path w="53824" h="8923" extrusionOk="0">
                <a:moveTo>
                  <a:pt x="28422" y="1"/>
                </a:moveTo>
                <a:cubicBezTo>
                  <a:pt x="23075" y="1"/>
                  <a:pt x="17724" y="2496"/>
                  <a:pt x="14353" y="7487"/>
                </a:cubicBezTo>
                <a:cubicBezTo>
                  <a:pt x="12601" y="5355"/>
                  <a:pt x="10117" y="4321"/>
                  <a:pt x="7649" y="4321"/>
                </a:cubicBezTo>
                <a:cubicBezTo>
                  <a:pt x="4605" y="4321"/>
                  <a:pt x="1586" y="5895"/>
                  <a:pt x="1" y="8922"/>
                </a:cubicBezTo>
                <a:lnTo>
                  <a:pt x="53823" y="8922"/>
                </a:lnTo>
                <a:cubicBezTo>
                  <a:pt x="52675" y="6753"/>
                  <a:pt x="50402" y="5332"/>
                  <a:pt x="47923" y="5332"/>
                </a:cubicBezTo>
                <a:cubicBezTo>
                  <a:pt x="47867" y="5332"/>
                  <a:pt x="47812" y="5333"/>
                  <a:pt x="47756" y="5334"/>
                </a:cubicBezTo>
                <a:cubicBezTo>
                  <a:pt x="47690" y="5332"/>
                  <a:pt x="47625" y="5331"/>
                  <a:pt x="47559" y="5331"/>
                </a:cubicBezTo>
                <a:cubicBezTo>
                  <a:pt x="45673" y="5331"/>
                  <a:pt x="43863" y="6233"/>
                  <a:pt x="42602" y="7683"/>
                </a:cubicBezTo>
                <a:cubicBezTo>
                  <a:pt x="39253" y="2561"/>
                  <a:pt x="33840" y="1"/>
                  <a:pt x="28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246203" y="199906"/>
            <a:ext cx="1817464" cy="224536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subTitle" idx="1"/>
          </p:nvPr>
        </p:nvSpPr>
        <p:spPr>
          <a:xfrm>
            <a:off x="713225" y="1435300"/>
            <a:ext cx="41571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316975" y="1767225"/>
            <a:ext cx="6787500" cy="9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1"/>
          </p:nvPr>
        </p:nvSpPr>
        <p:spPr>
          <a:xfrm>
            <a:off x="1315775" y="2714625"/>
            <a:ext cx="67875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"/>
          <p:cNvSpPr/>
          <p:nvPr/>
        </p:nvSpPr>
        <p:spPr>
          <a:xfrm rot="1057574">
            <a:off x="6116342" y="3749334"/>
            <a:ext cx="1949034" cy="685556"/>
          </a:xfrm>
          <a:custGeom>
            <a:avLst/>
            <a:gdLst/>
            <a:ahLst/>
            <a:cxnLst/>
            <a:rect l="l" t="t" r="r" b="b"/>
            <a:pathLst>
              <a:path w="101449" h="47467" extrusionOk="0">
                <a:moveTo>
                  <a:pt x="69819" y="1"/>
                </a:moveTo>
                <a:cubicBezTo>
                  <a:pt x="18703" y="1"/>
                  <a:pt x="1" y="47362"/>
                  <a:pt x="1" y="47362"/>
                </a:cubicBezTo>
                <a:cubicBezTo>
                  <a:pt x="2168" y="47433"/>
                  <a:pt x="4293" y="47467"/>
                  <a:pt x="6376" y="47467"/>
                </a:cubicBezTo>
                <a:cubicBezTo>
                  <a:pt x="79250" y="47467"/>
                  <a:pt x="101448" y="5413"/>
                  <a:pt x="101448" y="5413"/>
                </a:cubicBezTo>
                <a:cubicBezTo>
                  <a:pt x="89749" y="1608"/>
                  <a:pt x="79234" y="1"/>
                  <a:pt x="698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8"/>
          <p:cNvGrpSpPr/>
          <p:nvPr/>
        </p:nvGrpSpPr>
        <p:grpSpPr>
          <a:xfrm>
            <a:off x="1024974" y="3805806"/>
            <a:ext cx="6785099" cy="1337689"/>
            <a:chOff x="2430819" y="3468201"/>
            <a:chExt cx="3104740" cy="1701678"/>
          </a:xfrm>
        </p:grpSpPr>
        <p:sp>
          <p:nvSpPr>
            <p:cNvPr id="112" name="Google Shape;112;p8"/>
            <p:cNvSpPr/>
            <p:nvPr/>
          </p:nvSpPr>
          <p:spPr>
            <a:xfrm>
              <a:off x="2443365" y="3468201"/>
              <a:ext cx="3092194" cy="1700720"/>
            </a:xfrm>
            <a:custGeom>
              <a:avLst/>
              <a:gdLst/>
              <a:ahLst/>
              <a:cxnLst/>
              <a:rect l="l" t="t" r="r" b="b"/>
              <a:pathLst>
                <a:path w="160947" h="117758" extrusionOk="0">
                  <a:moveTo>
                    <a:pt x="73982" y="0"/>
                  </a:moveTo>
                  <a:lnTo>
                    <a:pt x="72351" y="65"/>
                  </a:lnTo>
                  <a:cubicBezTo>
                    <a:pt x="71829" y="65"/>
                    <a:pt x="71373" y="131"/>
                    <a:pt x="70851" y="131"/>
                  </a:cubicBezTo>
                  <a:lnTo>
                    <a:pt x="70003" y="196"/>
                  </a:lnTo>
                  <a:lnTo>
                    <a:pt x="68437" y="326"/>
                  </a:lnTo>
                  <a:lnTo>
                    <a:pt x="67328" y="392"/>
                  </a:lnTo>
                  <a:lnTo>
                    <a:pt x="66741" y="457"/>
                  </a:lnTo>
                  <a:lnTo>
                    <a:pt x="65958" y="522"/>
                  </a:lnTo>
                  <a:lnTo>
                    <a:pt x="64457" y="718"/>
                  </a:lnTo>
                  <a:lnTo>
                    <a:pt x="64000" y="783"/>
                  </a:lnTo>
                  <a:lnTo>
                    <a:pt x="62761" y="913"/>
                  </a:lnTo>
                  <a:lnTo>
                    <a:pt x="61391" y="1109"/>
                  </a:lnTo>
                  <a:lnTo>
                    <a:pt x="60021" y="1370"/>
                  </a:lnTo>
                  <a:lnTo>
                    <a:pt x="58586" y="1631"/>
                  </a:lnTo>
                  <a:cubicBezTo>
                    <a:pt x="58129" y="1696"/>
                    <a:pt x="57672" y="1762"/>
                    <a:pt x="57216" y="1892"/>
                  </a:cubicBezTo>
                  <a:cubicBezTo>
                    <a:pt x="56563" y="2023"/>
                    <a:pt x="55911" y="2153"/>
                    <a:pt x="55324" y="2283"/>
                  </a:cubicBezTo>
                  <a:cubicBezTo>
                    <a:pt x="54671" y="2414"/>
                    <a:pt x="54084" y="2610"/>
                    <a:pt x="53562" y="2740"/>
                  </a:cubicBezTo>
                  <a:cubicBezTo>
                    <a:pt x="52975" y="2871"/>
                    <a:pt x="52388" y="3001"/>
                    <a:pt x="51801" y="3197"/>
                  </a:cubicBezTo>
                  <a:lnTo>
                    <a:pt x="51148" y="3327"/>
                  </a:lnTo>
                  <a:lnTo>
                    <a:pt x="50887" y="3458"/>
                  </a:lnTo>
                  <a:cubicBezTo>
                    <a:pt x="50365" y="3588"/>
                    <a:pt x="49974" y="3719"/>
                    <a:pt x="49387" y="3849"/>
                  </a:cubicBezTo>
                  <a:cubicBezTo>
                    <a:pt x="48734" y="4045"/>
                    <a:pt x="48017" y="4306"/>
                    <a:pt x="47560" y="4436"/>
                  </a:cubicBezTo>
                  <a:cubicBezTo>
                    <a:pt x="47103" y="4567"/>
                    <a:pt x="46581" y="4763"/>
                    <a:pt x="46125" y="4893"/>
                  </a:cubicBezTo>
                  <a:cubicBezTo>
                    <a:pt x="45864" y="5024"/>
                    <a:pt x="45538" y="5089"/>
                    <a:pt x="45211" y="5219"/>
                  </a:cubicBezTo>
                  <a:lnTo>
                    <a:pt x="44037" y="5676"/>
                  </a:lnTo>
                  <a:lnTo>
                    <a:pt x="43907" y="5676"/>
                  </a:lnTo>
                  <a:cubicBezTo>
                    <a:pt x="43580" y="5806"/>
                    <a:pt x="43254" y="5937"/>
                    <a:pt x="42928" y="6067"/>
                  </a:cubicBezTo>
                  <a:cubicBezTo>
                    <a:pt x="42015" y="6459"/>
                    <a:pt x="41101" y="6785"/>
                    <a:pt x="40188" y="7176"/>
                  </a:cubicBezTo>
                  <a:lnTo>
                    <a:pt x="39927" y="7307"/>
                  </a:lnTo>
                  <a:lnTo>
                    <a:pt x="39079" y="7698"/>
                  </a:lnTo>
                  <a:cubicBezTo>
                    <a:pt x="38166" y="8025"/>
                    <a:pt x="37383" y="8481"/>
                    <a:pt x="36535" y="8873"/>
                  </a:cubicBezTo>
                  <a:cubicBezTo>
                    <a:pt x="35947" y="9134"/>
                    <a:pt x="35295" y="9460"/>
                    <a:pt x="34708" y="9786"/>
                  </a:cubicBezTo>
                  <a:cubicBezTo>
                    <a:pt x="33468" y="10438"/>
                    <a:pt x="32294" y="11091"/>
                    <a:pt x="31120" y="11743"/>
                  </a:cubicBezTo>
                  <a:cubicBezTo>
                    <a:pt x="30533" y="12135"/>
                    <a:pt x="29880" y="12526"/>
                    <a:pt x="29358" y="12852"/>
                  </a:cubicBezTo>
                  <a:cubicBezTo>
                    <a:pt x="28836" y="13113"/>
                    <a:pt x="28380" y="13439"/>
                    <a:pt x="27858" y="13766"/>
                  </a:cubicBezTo>
                  <a:lnTo>
                    <a:pt x="27597" y="13961"/>
                  </a:lnTo>
                  <a:cubicBezTo>
                    <a:pt x="27140" y="14288"/>
                    <a:pt x="26683" y="14549"/>
                    <a:pt x="26292" y="14875"/>
                  </a:cubicBezTo>
                  <a:lnTo>
                    <a:pt x="25183" y="15658"/>
                  </a:lnTo>
                  <a:cubicBezTo>
                    <a:pt x="24857" y="15919"/>
                    <a:pt x="24400" y="16245"/>
                    <a:pt x="24009" y="16506"/>
                  </a:cubicBezTo>
                  <a:cubicBezTo>
                    <a:pt x="23487" y="16897"/>
                    <a:pt x="22965" y="17289"/>
                    <a:pt x="22443" y="17680"/>
                  </a:cubicBezTo>
                  <a:cubicBezTo>
                    <a:pt x="21986" y="18137"/>
                    <a:pt x="21464" y="18463"/>
                    <a:pt x="21008" y="18920"/>
                  </a:cubicBezTo>
                  <a:cubicBezTo>
                    <a:pt x="20486" y="19376"/>
                    <a:pt x="20029" y="19768"/>
                    <a:pt x="19507" y="20224"/>
                  </a:cubicBezTo>
                  <a:cubicBezTo>
                    <a:pt x="19050" y="20616"/>
                    <a:pt x="18594" y="21073"/>
                    <a:pt x="18137" y="21464"/>
                  </a:cubicBezTo>
                  <a:cubicBezTo>
                    <a:pt x="18072" y="21529"/>
                    <a:pt x="18072" y="21529"/>
                    <a:pt x="18072" y="21594"/>
                  </a:cubicBezTo>
                  <a:cubicBezTo>
                    <a:pt x="17550" y="21986"/>
                    <a:pt x="17224" y="22377"/>
                    <a:pt x="16767" y="22834"/>
                  </a:cubicBezTo>
                  <a:cubicBezTo>
                    <a:pt x="16310" y="23291"/>
                    <a:pt x="15919" y="23747"/>
                    <a:pt x="15462" y="24204"/>
                  </a:cubicBezTo>
                  <a:cubicBezTo>
                    <a:pt x="15005" y="24661"/>
                    <a:pt x="14549" y="25117"/>
                    <a:pt x="14157" y="25574"/>
                  </a:cubicBezTo>
                  <a:lnTo>
                    <a:pt x="13244" y="26683"/>
                  </a:lnTo>
                  <a:cubicBezTo>
                    <a:pt x="11156" y="29162"/>
                    <a:pt x="9264" y="31772"/>
                    <a:pt x="7568" y="34577"/>
                  </a:cubicBezTo>
                  <a:lnTo>
                    <a:pt x="7568" y="34642"/>
                  </a:lnTo>
                  <a:cubicBezTo>
                    <a:pt x="6981" y="35751"/>
                    <a:pt x="6394" y="36795"/>
                    <a:pt x="5807" y="37904"/>
                  </a:cubicBezTo>
                  <a:cubicBezTo>
                    <a:pt x="5285" y="38948"/>
                    <a:pt x="4763" y="39992"/>
                    <a:pt x="4306" y="41101"/>
                  </a:cubicBezTo>
                  <a:cubicBezTo>
                    <a:pt x="4176" y="41427"/>
                    <a:pt x="4045" y="41819"/>
                    <a:pt x="3850" y="42145"/>
                  </a:cubicBezTo>
                  <a:cubicBezTo>
                    <a:pt x="3719" y="42536"/>
                    <a:pt x="3589" y="42928"/>
                    <a:pt x="3393" y="43319"/>
                  </a:cubicBezTo>
                  <a:cubicBezTo>
                    <a:pt x="3132" y="44037"/>
                    <a:pt x="2871" y="44755"/>
                    <a:pt x="2675" y="45472"/>
                  </a:cubicBezTo>
                  <a:cubicBezTo>
                    <a:pt x="2545" y="45864"/>
                    <a:pt x="2414" y="46255"/>
                    <a:pt x="2284" y="46647"/>
                  </a:cubicBezTo>
                  <a:cubicBezTo>
                    <a:pt x="2153" y="46973"/>
                    <a:pt x="2088" y="47364"/>
                    <a:pt x="1958" y="47756"/>
                  </a:cubicBezTo>
                  <a:cubicBezTo>
                    <a:pt x="1566" y="49191"/>
                    <a:pt x="1240" y="50691"/>
                    <a:pt x="914" y="52127"/>
                  </a:cubicBezTo>
                  <a:cubicBezTo>
                    <a:pt x="914" y="52453"/>
                    <a:pt x="848" y="52714"/>
                    <a:pt x="783" y="53040"/>
                  </a:cubicBezTo>
                  <a:cubicBezTo>
                    <a:pt x="783" y="53040"/>
                    <a:pt x="783" y="53105"/>
                    <a:pt x="783" y="53170"/>
                  </a:cubicBezTo>
                  <a:cubicBezTo>
                    <a:pt x="718" y="53366"/>
                    <a:pt x="653" y="53562"/>
                    <a:pt x="653" y="53823"/>
                  </a:cubicBezTo>
                  <a:cubicBezTo>
                    <a:pt x="588" y="54541"/>
                    <a:pt x="457" y="55258"/>
                    <a:pt x="392" y="55976"/>
                  </a:cubicBezTo>
                  <a:cubicBezTo>
                    <a:pt x="327" y="56432"/>
                    <a:pt x="261" y="56824"/>
                    <a:pt x="261" y="57281"/>
                  </a:cubicBezTo>
                  <a:cubicBezTo>
                    <a:pt x="131" y="58846"/>
                    <a:pt x="0" y="60412"/>
                    <a:pt x="0" y="61978"/>
                  </a:cubicBezTo>
                  <a:cubicBezTo>
                    <a:pt x="0" y="62500"/>
                    <a:pt x="0" y="63022"/>
                    <a:pt x="0" y="63478"/>
                  </a:cubicBezTo>
                  <a:cubicBezTo>
                    <a:pt x="66" y="63935"/>
                    <a:pt x="66" y="64326"/>
                    <a:pt x="66" y="64783"/>
                  </a:cubicBezTo>
                  <a:cubicBezTo>
                    <a:pt x="131" y="65240"/>
                    <a:pt x="196" y="65631"/>
                    <a:pt x="196" y="66088"/>
                  </a:cubicBezTo>
                  <a:cubicBezTo>
                    <a:pt x="261" y="66349"/>
                    <a:pt x="196" y="66610"/>
                    <a:pt x="261" y="66871"/>
                  </a:cubicBezTo>
                  <a:lnTo>
                    <a:pt x="327" y="67588"/>
                  </a:lnTo>
                  <a:cubicBezTo>
                    <a:pt x="327" y="67849"/>
                    <a:pt x="392" y="68110"/>
                    <a:pt x="392" y="68371"/>
                  </a:cubicBezTo>
                  <a:cubicBezTo>
                    <a:pt x="457" y="68698"/>
                    <a:pt x="522" y="69154"/>
                    <a:pt x="522" y="69546"/>
                  </a:cubicBezTo>
                  <a:cubicBezTo>
                    <a:pt x="588" y="69676"/>
                    <a:pt x="588" y="69807"/>
                    <a:pt x="588" y="69872"/>
                  </a:cubicBezTo>
                  <a:cubicBezTo>
                    <a:pt x="653" y="70329"/>
                    <a:pt x="718" y="70720"/>
                    <a:pt x="783" y="71177"/>
                  </a:cubicBezTo>
                  <a:cubicBezTo>
                    <a:pt x="848" y="71568"/>
                    <a:pt x="979" y="72025"/>
                    <a:pt x="1044" y="72416"/>
                  </a:cubicBezTo>
                  <a:lnTo>
                    <a:pt x="1044" y="72481"/>
                  </a:lnTo>
                  <a:cubicBezTo>
                    <a:pt x="1109" y="72808"/>
                    <a:pt x="1175" y="73134"/>
                    <a:pt x="1240" y="73395"/>
                  </a:cubicBezTo>
                  <a:lnTo>
                    <a:pt x="1240" y="73525"/>
                  </a:lnTo>
                  <a:cubicBezTo>
                    <a:pt x="1240" y="73721"/>
                    <a:pt x="1305" y="73917"/>
                    <a:pt x="1370" y="74112"/>
                  </a:cubicBezTo>
                  <a:cubicBezTo>
                    <a:pt x="1436" y="74439"/>
                    <a:pt x="1501" y="74700"/>
                    <a:pt x="1566" y="75026"/>
                  </a:cubicBezTo>
                  <a:cubicBezTo>
                    <a:pt x="1697" y="75482"/>
                    <a:pt x="1762" y="75874"/>
                    <a:pt x="1892" y="76331"/>
                  </a:cubicBezTo>
                  <a:cubicBezTo>
                    <a:pt x="1958" y="76396"/>
                    <a:pt x="1958" y="76461"/>
                    <a:pt x="1958" y="76526"/>
                  </a:cubicBezTo>
                  <a:lnTo>
                    <a:pt x="2284" y="77635"/>
                  </a:lnTo>
                  <a:cubicBezTo>
                    <a:pt x="2284" y="77701"/>
                    <a:pt x="2414" y="77831"/>
                    <a:pt x="2414" y="77962"/>
                  </a:cubicBezTo>
                  <a:cubicBezTo>
                    <a:pt x="2545" y="78418"/>
                    <a:pt x="2675" y="78810"/>
                    <a:pt x="2806" y="79201"/>
                  </a:cubicBezTo>
                  <a:cubicBezTo>
                    <a:pt x="2936" y="79658"/>
                    <a:pt x="3067" y="80049"/>
                    <a:pt x="3197" y="80441"/>
                  </a:cubicBezTo>
                  <a:lnTo>
                    <a:pt x="3197" y="80571"/>
                  </a:lnTo>
                  <a:cubicBezTo>
                    <a:pt x="3262" y="80636"/>
                    <a:pt x="3328" y="80702"/>
                    <a:pt x="3328" y="80767"/>
                  </a:cubicBezTo>
                  <a:cubicBezTo>
                    <a:pt x="3458" y="81158"/>
                    <a:pt x="3589" y="81550"/>
                    <a:pt x="3784" y="81941"/>
                  </a:cubicBezTo>
                  <a:lnTo>
                    <a:pt x="3784" y="82137"/>
                  </a:lnTo>
                  <a:cubicBezTo>
                    <a:pt x="3980" y="82528"/>
                    <a:pt x="4110" y="82920"/>
                    <a:pt x="4306" y="83376"/>
                  </a:cubicBezTo>
                  <a:cubicBezTo>
                    <a:pt x="4502" y="83833"/>
                    <a:pt x="4763" y="84355"/>
                    <a:pt x="4893" y="84681"/>
                  </a:cubicBezTo>
                  <a:cubicBezTo>
                    <a:pt x="5089" y="85073"/>
                    <a:pt x="5220" y="85464"/>
                    <a:pt x="5415" y="85856"/>
                  </a:cubicBezTo>
                  <a:cubicBezTo>
                    <a:pt x="5546" y="86051"/>
                    <a:pt x="5611" y="86312"/>
                    <a:pt x="5741" y="86508"/>
                  </a:cubicBezTo>
                  <a:cubicBezTo>
                    <a:pt x="6002" y="86965"/>
                    <a:pt x="6198" y="87421"/>
                    <a:pt x="6459" y="87878"/>
                  </a:cubicBezTo>
                  <a:cubicBezTo>
                    <a:pt x="6720" y="88400"/>
                    <a:pt x="6981" y="88922"/>
                    <a:pt x="7307" y="89379"/>
                  </a:cubicBezTo>
                  <a:lnTo>
                    <a:pt x="7372" y="89509"/>
                  </a:lnTo>
                  <a:cubicBezTo>
                    <a:pt x="7568" y="89835"/>
                    <a:pt x="7764" y="90227"/>
                    <a:pt x="7960" y="90553"/>
                  </a:cubicBezTo>
                  <a:cubicBezTo>
                    <a:pt x="8416" y="91336"/>
                    <a:pt x="8873" y="92119"/>
                    <a:pt x="9395" y="92901"/>
                  </a:cubicBezTo>
                  <a:cubicBezTo>
                    <a:pt x="9591" y="93228"/>
                    <a:pt x="9786" y="93489"/>
                    <a:pt x="9982" y="93815"/>
                  </a:cubicBezTo>
                  <a:cubicBezTo>
                    <a:pt x="10700" y="94924"/>
                    <a:pt x="11483" y="95968"/>
                    <a:pt x="12265" y="97077"/>
                  </a:cubicBezTo>
                  <a:cubicBezTo>
                    <a:pt x="12592" y="97468"/>
                    <a:pt x="12918" y="97925"/>
                    <a:pt x="13244" y="98316"/>
                  </a:cubicBezTo>
                  <a:lnTo>
                    <a:pt x="13309" y="98382"/>
                  </a:lnTo>
                  <a:cubicBezTo>
                    <a:pt x="13635" y="98838"/>
                    <a:pt x="14027" y="99295"/>
                    <a:pt x="14353" y="99686"/>
                  </a:cubicBezTo>
                  <a:cubicBezTo>
                    <a:pt x="14679" y="100078"/>
                    <a:pt x="15005" y="100404"/>
                    <a:pt x="15332" y="100795"/>
                  </a:cubicBezTo>
                  <a:cubicBezTo>
                    <a:pt x="15593" y="101187"/>
                    <a:pt x="15919" y="101513"/>
                    <a:pt x="16245" y="101905"/>
                  </a:cubicBezTo>
                  <a:lnTo>
                    <a:pt x="16376" y="101970"/>
                  </a:lnTo>
                  <a:cubicBezTo>
                    <a:pt x="16571" y="102231"/>
                    <a:pt x="16702" y="102361"/>
                    <a:pt x="16963" y="102622"/>
                  </a:cubicBezTo>
                  <a:cubicBezTo>
                    <a:pt x="17158" y="102883"/>
                    <a:pt x="17354" y="103079"/>
                    <a:pt x="17615" y="103405"/>
                  </a:cubicBezTo>
                  <a:cubicBezTo>
                    <a:pt x="17941" y="103731"/>
                    <a:pt x="18267" y="103992"/>
                    <a:pt x="18594" y="104318"/>
                  </a:cubicBezTo>
                  <a:cubicBezTo>
                    <a:pt x="18920" y="104645"/>
                    <a:pt x="19181" y="104906"/>
                    <a:pt x="19507" y="105297"/>
                  </a:cubicBezTo>
                  <a:cubicBezTo>
                    <a:pt x="19898" y="105688"/>
                    <a:pt x="20290" y="106015"/>
                    <a:pt x="20681" y="106406"/>
                  </a:cubicBezTo>
                  <a:lnTo>
                    <a:pt x="20747" y="106406"/>
                  </a:lnTo>
                  <a:lnTo>
                    <a:pt x="20877" y="106602"/>
                  </a:lnTo>
                  <a:cubicBezTo>
                    <a:pt x="21464" y="107124"/>
                    <a:pt x="22051" y="107646"/>
                    <a:pt x="22639" y="108168"/>
                  </a:cubicBezTo>
                  <a:cubicBezTo>
                    <a:pt x="23030" y="108494"/>
                    <a:pt x="23487" y="108885"/>
                    <a:pt x="23943" y="109277"/>
                  </a:cubicBezTo>
                  <a:lnTo>
                    <a:pt x="24009" y="109342"/>
                  </a:lnTo>
                  <a:cubicBezTo>
                    <a:pt x="24465" y="109668"/>
                    <a:pt x="24857" y="109994"/>
                    <a:pt x="25248" y="110386"/>
                  </a:cubicBezTo>
                  <a:lnTo>
                    <a:pt x="26488" y="111299"/>
                  </a:lnTo>
                  <a:cubicBezTo>
                    <a:pt x="27532" y="112082"/>
                    <a:pt x="28575" y="112865"/>
                    <a:pt x="29619" y="113582"/>
                  </a:cubicBezTo>
                  <a:cubicBezTo>
                    <a:pt x="30533" y="114235"/>
                    <a:pt x="31446" y="114887"/>
                    <a:pt x="32424" y="115474"/>
                  </a:cubicBezTo>
                  <a:cubicBezTo>
                    <a:pt x="33403" y="116127"/>
                    <a:pt x="34382" y="116714"/>
                    <a:pt x="35426" y="117366"/>
                  </a:cubicBezTo>
                  <a:lnTo>
                    <a:pt x="36013" y="117693"/>
                  </a:lnTo>
                  <a:lnTo>
                    <a:pt x="36208" y="117758"/>
                  </a:lnTo>
                  <a:lnTo>
                    <a:pt x="131197" y="117758"/>
                  </a:lnTo>
                  <a:lnTo>
                    <a:pt x="131393" y="117693"/>
                  </a:lnTo>
                  <a:cubicBezTo>
                    <a:pt x="132828" y="116779"/>
                    <a:pt x="134198" y="115866"/>
                    <a:pt x="135503" y="114887"/>
                  </a:cubicBezTo>
                  <a:cubicBezTo>
                    <a:pt x="135895" y="114626"/>
                    <a:pt x="136286" y="114365"/>
                    <a:pt x="136677" y="114104"/>
                  </a:cubicBezTo>
                  <a:lnTo>
                    <a:pt x="137134" y="113713"/>
                  </a:lnTo>
                  <a:lnTo>
                    <a:pt x="137330" y="113582"/>
                  </a:lnTo>
                  <a:lnTo>
                    <a:pt x="137526" y="113387"/>
                  </a:lnTo>
                  <a:cubicBezTo>
                    <a:pt x="137982" y="113061"/>
                    <a:pt x="138374" y="112734"/>
                    <a:pt x="138830" y="112408"/>
                  </a:cubicBezTo>
                  <a:cubicBezTo>
                    <a:pt x="139352" y="111951"/>
                    <a:pt x="139874" y="111495"/>
                    <a:pt x="140461" y="111038"/>
                  </a:cubicBezTo>
                  <a:cubicBezTo>
                    <a:pt x="140983" y="110581"/>
                    <a:pt x="141570" y="110060"/>
                    <a:pt x="142027" y="109668"/>
                  </a:cubicBezTo>
                  <a:cubicBezTo>
                    <a:pt x="142484" y="109277"/>
                    <a:pt x="142810" y="108885"/>
                    <a:pt x="143332" y="108429"/>
                  </a:cubicBezTo>
                  <a:cubicBezTo>
                    <a:pt x="143789" y="107972"/>
                    <a:pt x="144310" y="107515"/>
                    <a:pt x="144767" y="106993"/>
                  </a:cubicBezTo>
                  <a:cubicBezTo>
                    <a:pt x="144963" y="106798"/>
                    <a:pt x="145093" y="106602"/>
                    <a:pt x="145289" y="106471"/>
                  </a:cubicBezTo>
                  <a:cubicBezTo>
                    <a:pt x="145681" y="106080"/>
                    <a:pt x="146007" y="105688"/>
                    <a:pt x="146398" y="105232"/>
                  </a:cubicBezTo>
                  <a:cubicBezTo>
                    <a:pt x="146790" y="104840"/>
                    <a:pt x="147181" y="104384"/>
                    <a:pt x="147507" y="103927"/>
                  </a:cubicBezTo>
                  <a:cubicBezTo>
                    <a:pt x="148029" y="103405"/>
                    <a:pt x="148486" y="102818"/>
                    <a:pt x="148942" y="102166"/>
                  </a:cubicBezTo>
                  <a:lnTo>
                    <a:pt x="149008" y="102166"/>
                  </a:lnTo>
                  <a:lnTo>
                    <a:pt x="149073" y="102100"/>
                  </a:lnTo>
                  <a:cubicBezTo>
                    <a:pt x="149856" y="101056"/>
                    <a:pt x="150639" y="100013"/>
                    <a:pt x="151422" y="98904"/>
                  </a:cubicBezTo>
                  <a:cubicBezTo>
                    <a:pt x="151748" y="98382"/>
                    <a:pt x="152074" y="97860"/>
                    <a:pt x="152400" y="97338"/>
                  </a:cubicBezTo>
                  <a:lnTo>
                    <a:pt x="152531" y="97207"/>
                  </a:lnTo>
                  <a:cubicBezTo>
                    <a:pt x="152792" y="96816"/>
                    <a:pt x="153053" y="96359"/>
                    <a:pt x="153314" y="95903"/>
                  </a:cubicBezTo>
                  <a:cubicBezTo>
                    <a:pt x="153509" y="95642"/>
                    <a:pt x="153640" y="95381"/>
                    <a:pt x="153770" y="95120"/>
                  </a:cubicBezTo>
                  <a:cubicBezTo>
                    <a:pt x="153966" y="94859"/>
                    <a:pt x="154162" y="94467"/>
                    <a:pt x="154292" y="94272"/>
                  </a:cubicBezTo>
                  <a:cubicBezTo>
                    <a:pt x="154357" y="94141"/>
                    <a:pt x="154423" y="93945"/>
                    <a:pt x="154553" y="93815"/>
                  </a:cubicBezTo>
                  <a:cubicBezTo>
                    <a:pt x="154684" y="93489"/>
                    <a:pt x="154879" y="93162"/>
                    <a:pt x="155075" y="92771"/>
                  </a:cubicBezTo>
                  <a:lnTo>
                    <a:pt x="155140" y="92575"/>
                  </a:lnTo>
                  <a:lnTo>
                    <a:pt x="155271" y="92445"/>
                  </a:lnTo>
                  <a:cubicBezTo>
                    <a:pt x="155336" y="92249"/>
                    <a:pt x="155401" y="92119"/>
                    <a:pt x="155466" y="91923"/>
                  </a:cubicBezTo>
                  <a:cubicBezTo>
                    <a:pt x="155597" y="91792"/>
                    <a:pt x="155662" y="91662"/>
                    <a:pt x="155727" y="91466"/>
                  </a:cubicBezTo>
                  <a:cubicBezTo>
                    <a:pt x="155858" y="91205"/>
                    <a:pt x="155988" y="90944"/>
                    <a:pt x="156119" y="90683"/>
                  </a:cubicBezTo>
                  <a:lnTo>
                    <a:pt x="156119" y="90553"/>
                  </a:lnTo>
                  <a:cubicBezTo>
                    <a:pt x="156249" y="90227"/>
                    <a:pt x="156445" y="89835"/>
                    <a:pt x="156641" y="89444"/>
                  </a:cubicBezTo>
                  <a:cubicBezTo>
                    <a:pt x="156771" y="88987"/>
                    <a:pt x="156967" y="88661"/>
                    <a:pt x="157163" y="88204"/>
                  </a:cubicBezTo>
                  <a:cubicBezTo>
                    <a:pt x="157358" y="87682"/>
                    <a:pt x="157554" y="87160"/>
                    <a:pt x="157750" y="86638"/>
                  </a:cubicBezTo>
                  <a:cubicBezTo>
                    <a:pt x="157815" y="86378"/>
                    <a:pt x="157880" y="86117"/>
                    <a:pt x="158011" y="85856"/>
                  </a:cubicBezTo>
                  <a:cubicBezTo>
                    <a:pt x="158011" y="85790"/>
                    <a:pt x="158076" y="85660"/>
                    <a:pt x="158076" y="85595"/>
                  </a:cubicBezTo>
                  <a:cubicBezTo>
                    <a:pt x="158141" y="85529"/>
                    <a:pt x="158141" y="85464"/>
                    <a:pt x="158141" y="85399"/>
                  </a:cubicBezTo>
                  <a:cubicBezTo>
                    <a:pt x="158272" y="85073"/>
                    <a:pt x="158402" y="84812"/>
                    <a:pt x="158467" y="84486"/>
                  </a:cubicBezTo>
                  <a:lnTo>
                    <a:pt x="158728" y="83637"/>
                  </a:lnTo>
                  <a:cubicBezTo>
                    <a:pt x="158859" y="83181"/>
                    <a:pt x="158989" y="82724"/>
                    <a:pt x="159120" y="82333"/>
                  </a:cubicBezTo>
                  <a:cubicBezTo>
                    <a:pt x="159185" y="81941"/>
                    <a:pt x="159316" y="81550"/>
                    <a:pt x="159381" y="81158"/>
                  </a:cubicBezTo>
                  <a:cubicBezTo>
                    <a:pt x="159446" y="81028"/>
                    <a:pt x="159446" y="80897"/>
                    <a:pt x="159511" y="80767"/>
                  </a:cubicBezTo>
                  <a:cubicBezTo>
                    <a:pt x="159577" y="80310"/>
                    <a:pt x="159707" y="79788"/>
                    <a:pt x="159838" y="79332"/>
                  </a:cubicBezTo>
                  <a:cubicBezTo>
                    <a:pt x="159903" y="79005"/>
                    <a:pt x="159903" y="78679"/>
                    <a:pt x="160033" y="78353"/>
                  </a:cubicBezTo>
                  <a:cubicBezTo>
                    <a:pt x="160098" y="78092"/>
                    <a:pt x="160164" y="77766"/>
                    <a:pt x="160164" y="77440"/>
                  </a:cubicBezTo>
                  <a:cubicBezTo>
                    <a:pt x="160294" y="76918"/>
                    <a:pt x="160359" y="76461"/>
                    <a:pt x="160425" y="75939"/>
                  </a:cubicBezTo>
                  <a:cubicBezTo>
                    <a:pt x="160490" y="75417"/>
                    <a:pt x="160555" y="74895"/>
                    <a:pt x="160620" y="74373"/>
                  </a:cubicBezTo>
                  <a:lnTo>
                    <a:pt x="160686" y="73721"/>
                  </a:lnTo>
                  <a:lnTo>
                    <a:pt x="160686" y="73591"/>
                  </a:lnTo>
                  <a:cubicBezTo>
                    <a:pt x="160816" y="72808"/>
                    <a:pt x="160881" y="71960"/>
                    <a:pt x="160881" y="71177"/>
                  </a:cubicBezTo>
                  <a:cubicBezTo>
                    <a:pt x="160947" y="70655"/>
                    <a:pt x="160947" y="70198"/>
                    <a:pt x="160947" y="69676"/>
                  </a:cubicBezTo>
                  <a:cubicBezTo>
                    <a:pt x="160947" y="68698"/>
                    <a:pt x="160947" y="67654"/>
                    <a:pt x="160947" y="66479"/>
                  </a:cubicBezTo>
                  <a:cubicBezTo>
                    <a:pt x="160947" y="66153"/>
                    <a:pt x="160947" y="65827"/>
                    <a:pt x="160947" y="65501"/>
                  </a:cubicBezTo>
                  <a:cubicBezTo>
                    <a:pt x="160816" y="63217"/>
                    <a:pt x="160555" y="60934"/>
                    <a:pt x="160164" y="58651"/>
                  </a:cubicBezTo>
                  <a:cubicBezTo>
                    <a:pt x="160098" y="58520"/>
                    <a:pt x="160098" y="58324"/>
                    <a:pt x="160033" y="58129"/>
                  </a:cubicBezTo>
                  <a:cubicBezTo>
                    <a:pt x="159968" y="57672"/>
                    <a:pt x="159838" y="57150"/>
                    <a:pt x="159772" y="56693"/>
                  </a:cubicBezTo>
                  <a:cubicBezTo>
                    <a:pt x="159707" y="56498"/>
                    <a:pt x="159642" y="56302"/>
                    <a:pt x="159642" y="56172"/>
                  </a:cubicBezTo>
                  <a:cubicBezTo>
                    <a:pt x="159511" y="55715"/>
                    <a:pt x="159446" y="55323"/>
                    <a:pt x="159316" y="54932"/>
                  </a:cubicBezTo>
                  <a:cubicBezTo>
                    <a:pt x="159055" y="53823"/>
                    <a:pt x="158728" y="52779"/>
                    <a:pt x="158402" y="51670"/>
                  </a:cubicBezTo>
                  <a:cubicBezTo>
                    <a:pt x="158207" y="51083"/>
                    <a:pt x="158076" y="50561"/>
                    <a:pt x="157880" y="50039"/>
                  </a:cubicBezTo>
                  <a:cubicBezTo>
                    <a:pt x="157685" y="49517"/>
                    <a:pt x="157489" y="48995"/>
                    <a:pt x="157293" y="48473"/>
                  </a:cubicBezTo>
                  <a:cubicBezTo>
                    <a:pt x="157097" y="47951"/>
                    <a:pt x="156902" y="47429"/>
                    <a:pt x="156641" y="46907"/>
                  </a:cubicBezTo>
                  <a:cubicBezTo>
                    <a:pt x="156510" y="46516"/>
                    <a:pt x="156315" y="46125"/>
                    <a:pt x="156184" y="45798"/>
                  </a:cubicBezTo>
                  <a:cubicBezTo>
                    <a:pt x="156119" y="45603"/>
                    <a:pt x="156054" y="45407"/>
                    <a:pt x="155923" y="45276"/>
                  </a:cubicBezTo>
                  <a:cubicBezTo>
                    <a:pt x="155793" y="44885"/>
                    <a:pt x="155597" y="44494"/>
                    <a:pt x="155401" y="44167"/>
                  </a:cubicBezTo>
                  <a:cubicBezTo>
                    <a:pt x="155336" y="43972"/>
                    <a:pt x="155271" y="43841"/>
                    <a:pt x="155206" y="43711"/>
                  </a:cubicBezTo>
                  <a:cubicBezTo>
                    <a:pt x="155010" y="43319"/>
                    <a:pt x="154879" y="42993"/>
                    <a:pt x="154684" y="42602"/>
                  </a:cubicBezTo>
                  <a:cubicBezTo>
                    <a:pt x="154553" y="42406"/>
                    <a:pt x="154423" y="42210"/>
                    <a:pt x="154357" y="42014"/>
                  </a:cubicBezTo>
                  <a:cubicBezTo>
                    <a:pt x="154227" y="41819"/>
                    <a:pt x="154162" y="41623"/>
                    <a:pt x="154031" y="41427"/>
                  </a:cubicBezTo>
                  <a:cubicBezTo>
                    <a:pt x="153966" y="41232"/>
                    <a:pt x="153835" y="41036"/>
                    <a:pt x="153705" y="40840"/>
                  </a:cubicBezTo>
                  <a:cubicBezTo>
                    <a:pt x="153509" y="40383"/>
                    <a:pt x="153248" y="39992"/>
                    <a:pt x="152987" y="39535"/>
                  </a:cubicBezTo>
                  <a:cubicBezTo>
                    <a:pt x="152857" y="39340"/>
                    <a:pt x="152726" y="39144"/>
                    <a:pt x="152596" y="38883"/>
                  </a:cubicBezTo>
                  <a:cubicBezTo>
                    <a:pt x="152400" y="38492"/>
                    <a:pt x="152139" y="38100"/>
                    <a:pt x="151944" y="37774"/>
                  </a:cubicBezTo>
                  <a:cubicBezTo>
                    <a:pt x="151683" y="37448"/>
                    <a:pt x="151487" y="37122"/>
                    <a:pt x="151291" y="36730"/>
                  </a:cubicBezTo>
                  <a:lnTo>
                    <a:pt x="150965" y="36273"/>
                  </a:lnTo>
                  <a:cubicBezTo>
                    <a:pt x="150639" y="35817"/>
                    <a:pt x="150378" y="35491"/>
                    <a:pt x="150052" y="34969"/>
                  </a:cubicBezTo>
                  <a:cubicBezTo>
                    <a:pt x="149725" y="34512"/>
                    <a:pt x="149399" y="34055"/>
                    <a:pt x="149073" y="33599"/>
                  </a:cubicBezTo>
                  <a:lnTo>
                    <a:pt x="148747" y="33142"/>
                  </a:lnTo>
                  <a:cubicBezTo>
                    <a:pt x="148551" y="32881"/>
                    <a:pt x="148355" y="32685"/>
                    <a:pt x="148160" y="32424"/>
                  </a:cubicBezTo>
                  <a:lnTo>
                    <a:pt x="147964" y="32098"/>
                  </a:lnTo>
                  <a:cubicBezTo>
                    <a:pt x="147638" y="31772"/>
                    <a:pt x="147377" y="31380"/>
                    <a:pt x="147051" y="31054"/>
                  </a:cubicBezTo>
                  <a:lnTo>
                    <a:pt x="146659" y="30532"/>
                  </a:lnTo>
                  <a:cubicBezTo>
                    <a:pt x="146398" y="30206"/>
                    <a:pt x="146137" y="29945"/>
                    <a:pt x="145746" y="29488"/>
                  </a:cubicBezTo>
                  <a:cubicBezTo>
                    <a:pt x="145420" y="29032"/>
                    <a:pt x="145028" y="28640"/>
                    <a:pt x="144637" y="28184"/>
                  </a:cubicBezTo>
                  <a:lnTo>
                    <a:pt x="144376" y="27923"/>
                  </a:lnTo>
                  <a:cubicBezTo>
                    <a:pt x="144115" y="27597"/>
                    <a:pt x="143789" y="27270"/>
                    <a:pt x="143528" y="26944"/>
                  </a:cubicBezTo>
                  <a:lnTo>
                    <a:pt x="143397" y="26814"/>
                  </a:lnTo>
                  <a:lnTo>
                    <a:pt x="140918" y="24400"/>
                  </a:lnTo>
                  <a:lnTo>
                    <a:pt x="140722" y="24204"/>
                  </a:lnTo>
                  <a:cubicBezTo>
                    <a:pt x="140331" y="23813"/>
                    <a:pt x="139874" y="23421"/>
                    <a:pt x="139483" y="23030"/>
                  </a:cubicBezTo>
                  <a:cubicBezTo>
                    <a:pt x="139222" y="22769"/>
                    <a:pt x="138961" y="22573"/>
                    <a:pt x="138700" y="22312"/>
                  </a:cubicBezTo>
                  <a:lnTo>
                    <a:pt x="138113" y="21855"/>
                  </a:lnTo>
                  <a:cubicBezTo>
                    <a:pt x="137656" y="21464"/>
                    <a:pt x="137199" y="21073"/>
                    <a:pt x="136743" y="20681"/>
                  </a:cubicBezTo>
                  <a:lnTo>
                    <a:pt x="135307" y="19507"/>
                  </a:lnTo>
                  <a:cubicBezTo>
                    <a:pt x="134851" y="19115"/>
                    <a:pt x="134264" y="18659"/>
                    <a:pt x="133872" y="18398"/>
                  </a:cubicBezTo>
                  <a:cubicBezTo>
                    <a:pt x="133481" y="18072"/>
                    <a:pt x="133089" y="17745"/>
                    <a:pt x="132698" y="17484"/>
                  </a:cubicBezTo>
                  <a:lnTo>
                    <a:pt x="132111" y="17093"/>
                  </a:lnTo>
                  <a:lnTo>
                    <a:pt x="130936" y="16245"/>
                  </a:lnTo>
                  <a:cubicBezTo>
                    <a:pt x="130219" y="15723"/>
                    <a:pt x="129436" y="15201"/>
                    <a:pt x="128653" y="14744"/>
                  </a:cubicBezTo>
                  <a:lnTo>
                    <a:pt x="128588" y="14744"/>
                  </a:lnTo>
                  <a:cubicBezTo>
                    <a:pt x="128196" y="14483"/>
                    <a:pt x="127805" y="14222"/>
                    <a:pt x="127413" y="13961"/>
                  </a:cubicBezTo>
                  <a:lnTo>
                    <a:pt x="127348" y="13896"/>
                  </a:lnTo>
                  <a:lnTo>
                    <a:pt x="127218" y="13831"/>
                  </a:lnTo>
                  <a:lnTo>
                    <a:pt x="127022" y="13700"/>
                  </a:lnTo>
                  <a:lnTo>
                    <a:pt x="126631" y="13505"/>
                  </a:lnTo>
                  <a:cubicBezTo>
                    <a:pt x="126304" y="13309"/>
                    <a:pt x="125978" y="13113"/>
                    <a:pt x="125652" y="12918"/>
                  </a:cubicBezTo>
                  <a:cubicBezTo>
                    <a:pt x="125130" y="12591"/>
                    <a:pt x="124543" y="12265"/>
                    <a:pt x="124021" y="11939"/>
                  </a:cubicBezTo>
                  <a:cubicBezTo>
                    <a:pt x="123564" y="11678"/>
                    <a:pt x="123108" y="11482"/>
                    <a:pt x="122651" y="11221"/>
                  </a:cubicBezTo>
                  <a:cubicBezTo>
                    <a:pt x="122325" y="11026"/>
                    <a:pt x="121999" y="10830"/>
                    <a:pt x="121672" y="10699"/>
                  </a:cubicBezTo>
                  <a:lnTo>
                    <a:pt x="121477" y="10569"/>
                  </a:lnTo>
                  <a:lnTo>
                    <a:pt x="121346" y="10504"/>
                  </a:lnTo>
                  <a:lnTo>
                    <a:pt x="120563" y="10112"/>
                  </a:lnTo>
                  <a:cubicBezTo>
                    <a:pt x="120498" y="10047"/>
                    <a:pt x="120368" y="9982"/>
                    <a:pt x="120237" y="9982"/>
                  </a:cubicBezTo>
                  <a:lnTo>
                    <a:pt x="118802" y="9264"/>
                  </a:lnTo>
                  <a:lnTo>
                    <a:pt x="118606" y="9134"/>
                  </a:lnTo>
                  <a:lnTo>
                    <a:pt x="117888" y="8807"/>
                  </a:lnTo>
                  <a:lnTo>
                    <a:pt x="116649" y="8286"/>
                  </a:lnTo>
                  <a:lnTo>
                    <a:pt x="116518" y="8220"/>
                  </a:lnTo>
                  <a:lnTo>
                    <a:pt x="115475" y="7698"/>
                  </a:lnTo>
                  <a:lnTo>
                    <a:pt x="115279" y="7633"/>
                  </a:lnTo>
                  <a:lnTo>
                    <a:pt x="113778" y="7046"/>
                  </a:lnTo>
                  <a:lnTo>
                    <a:pt x="112213" y="6394"/>
                  </a:lnTo>
                  <a:lnTo>
                    <a:pt x="111364" y="6067"/>
                  </a:lnTo>
                  <a:cubicBezTo>
                    <a:pt x="110843" y="5872"/>
                    <a:pt x="110386" y="5741"/>
                    <a:pt x="109733" y="5480"/>
                  </a:cubicBezTo>
                  <a:cubicBezTo>
                    <a:pt x="109081" y="5285"/>
                    <a:pt x="108494" y="5024"/>
                    <a:pt x="107776" y="4828"/>
                  </a:cubicBezTo>
                  <a:cubicBezTo>
                    <a:pt x="107124" y="4567"/>
                    <a:pt x="106471" y="4436"/>
                    <a:pt x="105754" y="4175"/>
                  </a:cubicBezTo>
                  <a:cubicBezTo>
                    <a:pt x="104971" y="3914"/>
                    <a:pt x="104188" y="3719"/>
                    <a:pt x="103470" y="3523"/>
                  </a:cubicBezTo>
                  <a:cubicBezTo>
                    <a:pt x="102818" y="3327"/>
                    <a:pt x="102231" y="3132"/>
                    <a:pt x="101644" y="3001"/>
                  </a:cubicBezTo>
                  <a:lnTo>
                    <a:pt x="101513" y="3001"/>
                  </a:lnTo>
                  <a:lnTo>
                    <a:pt x="99687" y="2544"/>
                  </a:lnTo>
                  <a:lnTo>
                    <a:pt x="97403" y="2023"/>
                  </a:lnTo>
                  <a:cubicBezTo>
                    <a:pt x="97012" y="1957"/>
                    <a:pt x="96555" y="1827"/>
                    <a:pt x="96098" y="1762"/>
                  </a:cubicBezTo>
                  <a:lnTo>
                    <a:pt x="95707" y="1696"/>
                  </a:lnTo>
                  <a:lnTo>
                    <a:pt x="95316" y="1631"/>
                  </a:lnTo>
                  <a:lnTo>
                    <a:pt x="94076" y="1370"/>
                  </a:lnTo>
                  <a:lnTo>
                    <a:pt x="92380" y="1109"/>
                  </a:lnTo>
                  <a:lnTo>
                    <a:pt x="92119" y="1109"/>
                  </a:lnTo>
                  <a:lnTo>
                    <a:pt x="90683" y="913"/>
                  </a:lnTo>
                  <a:lnTo>
                    <a:pt x="88987" y="652"/>
                  </a:lnTo>
                  <a:lnTo>
                    <a:pt x="87878" y="522"/>
                  </a:lnTo>
                  <a:cubicBezTo>
                    <a:pt x="86769" y="392"/>
                    <a:pt x="85725" y="261"/>
                    <a:pt x="84616" y="196"/>
                  </a:cubicBezTo>
                  <a:lnTo>
                    <a:pt x="84420" y="196"/>
                  </a:lnTo>
                  <a:cubicBezTo>
                    <a:pt x="83768" y="131"/>
                    <a:pt x="83050" y="65"/>
                    <a:pt x="82398" y="65"/>
                  </a:cubicBezTo>
                  <a:cubicBezTo>
                    <a:pt x="81941" y="0"/>
                    <a:pt x="81485" y="0"/>
                    <a:pt x="81093" y="0"/>
                  </a:cubicBezTo>
                  <a:close/>
                </a:path>
              </a:pathLst>
            </a:custGeom>
            <a:solidFill>
              <a:srgbClr val="BCD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2430819" y="3496466"/>
              <a:ext cx="1111808" cy="1195695"/>
            </a:xfrm>
            <a:custGeom>
              <a:avLst/>
              <a:gdLst/>
              <a:ahLst/>
              <a:cxnLst/>
              <a:rect l="l" t="t" r="r" b="b"/>
              <a:pathLst>
                <a:path w="57869" h="82790" extrusionOk="0">
                  <a:moveTo>
                    <a:pt x="57869" y="0"/>
                  </a:moveTo>
                  <a:lnTo>
                    <a:pt x="57869" y="0"/>
                  </a:lnTo>
                  <a:cubicBezTo>
                    <a:pt x="50692" y="1436"/>
                    <a:pt x="43712" y="3784"/>
                    <a:pt x="37122" y="6981"/>
                  </a:cubicBezTo>
                  <a:cubicBezTo>
                    <a:pt x="19834" y="21790"/>
                    <a:pt x="8156" y="40318"/>
                    <a:pt x="784" y="55389"/>
                  </a:cubicBezTo>
                  <a:cubicBezTo>
                    <a:pt x="1" y="64783"/>
                    <a:pt x="1632" y="74243"/>
                    <a:pt x="5546" y="82790"/>
                  </a:cubicBezTo>
                  <a:cubicBezTo>
                    <a:pt x="14876" y="43907"/>
                    <a:pt x="43059" y="13701"/>
                    <a:pt x="57869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2679008" y="3468230"/>
              <a:ext cx="1294788" cy="1668658"/>
            </a:xfrm>
            <a:custGeom>
              <a:avLst/>
              <a:gdLst/>
              <a:ahLst/>
              <a:cxnLst/>
              <a:rect l="l" t="t" r="r" b="b"/>
              <a:pathLst>
                <a:path w="67393" h="115538" extrusionOk="0">
                  <a:moveTo>
                    <a:pt x="63816" y="0"/>
                  </a:moveTo>
                  <a:cubicBezTo>
                    <a:pt x="61254" y="0"/>
                    <a:pt x="58713" y="101"/>
                    <a:pt x="56172" y="324"/>
                  </a:cubicBezTo>
                  <a:cubicBezTo>
                    <a:pt x="41623" y="12328"/>
                    <a:pt x="12787" y="42078"/>
                    <a:pt x="0" y="97140"/>
                  </a:cubicBezTo>
                  <a:cubicBezTo>
                    <a:pt x="5546" y="104382"/>
                    <a:pt x="12396" y="110645"/>
                    <a:pt x="20159" y="115538"/>
                  </a:cubicBezTo>
                  <a:cubicBezTo>
                    <a:pt x="23356" y="88398"/>
                    <a:pt x="33925" y="30856"/>
                    <a:pt x="67393" y="63"/>
                  </a:cubicBezTo>
                  <a:cubicBezTo>
                    <a:pt x="66195" y="22"/>
                    <a:pt x="65003" y="0"/>
                    <a:pt x="63816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3322015" y="3471970"/>
              <a:ext cx="889942" cy="1697904"/>
            </a:xfrm>
            <a:custGeom>
              <a:avLst/>
              <a:gdLst/>
              <a:ahLst/>
              <a:cxnLst/>
              <a:rect l="l" t="t" r="r" b="b"/>
              <a:pathLst>
                <a:path w="46321" h="117563" extrusionOk="0">
                  <a:moveTo>
                    <a:pt x="38753" y="0"/>
                  </a:moveTo>
                  <a:cubicBezTo>
                    <a:pt x="33273" y="9003"/>
                    <a:pt x="28380" y="18332"/>
                    <a:pt x="23943" y="27857"/>
                  </a:cubicBezTo>
                  <a:cubicBezTo>
                    <a:pt x="23552" y="28706"/>
                    <a:pt x="23095" y="29619"/>
                    <a:pt x="22769" y="30467"/>
                  </a:cubicBezTo>
                  <a:cubicBezTo>
                    <a:pt x="22378" y="31315"/>
                    <a:pt x="21921" y="32294"/>
                    <a:pt x="21595" y="33077"/>
                  </a:cubicBezTo>
                  <a:cubicBezTo>
                    <a:pt x="21203" y="33925"/>
                    <a:pt x="20877" y="34708"/>
                    <a:pt x="20551" y="35556"/>
                  </a:cubicBezTo>
                  <a:cubicBezTo>
                    <a:pt x="19377" y="38165"/>
                    <a:pt x="18267" y="40840"/>
                    <a:pt x="17158" y="43645"/>
                  </a:cubicBezTo>
                  <a:cubicBezTo>
                    <a:pt x="15854" y="46907"/>
                    <a:pt x="14549" y="50365"/>
                    <a:pt x="13309" y="53888"/>
                  </a:cubicBezTo>
                  <a:cubicBezTo>
                    <a:pt x="12983" y="54801"/>
                    <a:pt x="12657" y="55780"/>
                    <a:pt x="12396" y="56693"/>
                  </a:cubicBezTo>
                  <a:cubicBezTo>
                    <a:pt x="10830" y="61195"/>
                    <a:pt x="9395" y="65957"/>
                    <a:pt x="8025" y="70785"/>
                  </a:cubicBezTo>
                  <a:cubicBezTo>
                    <a:pt x="7829" y="71568"/>
                    <a:pt x="7568" y="72286"/>
                    <a:pt x="7372" y="73069"/>
                  </a:cubicBezTo>
                  <a:cubicBezTo>
                    <a:pt x="6851" y="75026"/>
                    <a:pt x="6329" y="77048"/>
                    <a:pt x="5872" y="79005"/>
                  </a:cubicBezTo>
                  <a:cubicBezTo>
                    <a:pt x="5350" y="81158"/>
                    <a:pt x="4828" y="83311"/>
                    <a:pt x="4371" y="85529"/>
                  </a:cubicBezTo>
                  <a:cubicBezTo>
                    <a:pt x="4241" y="86312"/>
                    <a:pt x="4045" y="87160"/>
                    <a:pt x="3915" y="87943"/>
                  </a:cubicBezTo>
                  <a:cubicBezTo>
                    <a:pt x="3719" y="88987"/>
                    <a:pt x="3523" y="90031"/>
                    <a:pt x="3328" y="91075"/>
                  </a:cubicBezTo>
                  <a:cubicBezTo>
                    <a:pt x="2740" y="93750"/>
                    <a:pt x="2349" y="96424"/>
                    <a:pt x="1958" y="99164"/>
                  </a:cubicBezTo>
                  <a:cubicBezTo>
                    <a:pt x="1240" y="103731"/>
                    <a:pt x="718" y="108363"/>
                    <a:pt x="327" y="112995"/>
                  </a:cubicBezTo>
                  <a:cubicBezTo>
                    <a:pt x="196" y="114496"/>
                    <a:pt x="66" y="115996"/>
                    <a:pt x="0" y="117432"/>
                  </a:cubicBezTo>
                  <a:lnTo>
                    <a:pt x="0" y="117562"/>
                  </a:lnTo>
                  <a:lnTo>
                    <a:pt x="27988" y="117562"/>
                  </a:lnTo>
                  <a:lnTo>
                    <a:pt x="27988" y="117432"/>
                  </a:lnTo>
                  <a:cubicBezTo>
                    <a:pt x="28053" y="115409"/>
                    <a:pt x="28053" y="113321"/>
                    <a:pt x="28119" y="111169"/>
                  </a:cubicBezTo>
                  <a:cubicBezTo>
                    <a:pt x="28249" y="108168"/>
                    <a:pt x="28380" y="105101"/>
                    <a:pt x="28510" y="101839"/>
                  </a:cubicBezTo>
                  <a:cubicBezTo>
                    <a:pt x="28510" y="101056"/>
                    <a:pt x="28575" y="100274"/>
                    <a:pt x="28575" y="99425"/>
                  </a:cubicBezTo>
                  <a:cubicBezTo>
                    <a:pt x="28836" y="94271"/>
                    <a:pt x="29162" y="88922"/>
                    <a:pt x="29554" y="83442"/>
                  </a:cubicBezTo>
                  <a:cubicBezTo>
                    <a:pt x="29684" y="82006"/>
                    <a:pt x="29750" y="80571"/>
                    <a:pt x="29880" y="79071"/>
                  </a:cubicBezTo>
                  <a:lnTo>
                    <a:pt x="30076" y="77048"/>
                  </a:lnTo>
                  <a:cubicBezTo>
                    <a:pt x="30141" y="76004"/>
                    <a:pt x="30206" y="75026"/>
                    <a:pt x="30337" y="73982"/>
                  </a:cubicBezTo>
                  <a:cubicBezTo>
                    <a:pt x="30402" y="73199"/>
                    <a:pt x="30467" y="72416"/>
                    <a:pt x="30533" y="71568"/>
                  </a:cubicBezTo>
                  <a:cubicBezTo>
                    <a:pt x="30989" y="67197"/>
                    <a:pt x="31446" y="62761"/>
                    <a:pt x="31968" y="58324"/>
                  </a:cubicBezTo>
                  <a:cubicBezTo>
                    <a:pt x="32098" y="57411"/>
                    <a:pt x="32229" y="56498"/>
                    <a:pt x="32359" y="55519"/>
                  </a:cubicBezTo>
                  <a:cubicBezTo>
                    <a:pt x="32816" y="51800"/>
                    <a:pt x="33338" y="48082"/>
                    <a:pt x="33990" y="44428"/>
                  </a:cubicBezTo>
                  <a:cubicBezTo>
                    <a:pt x="34186" y="43124"/>
                    <a:pt x="34447" y="41753"/>
                    <a:pt x="34643" y="40449"/>
                  </a:cubicBezTo>
                  <a:cubicBezTo>
                    <a:pt x="35099" y="37970"/>
                    <a:pt x="35556" y="35556"/>
                    <a:pt x="36078" y="33142"/>
                  </a:cubicBezTo>
                  <a:cubicBezTo>
                    <a:pt x="36274" y="32228"/>
                    <a:pt x="36469" y="31380"/>
                    <a:pt x="36600" y="30532"/>
                  </a:cubicBezTo>
                  <a:cubicBezTo>
                    <a:pt x="36796" y="29619"/>
                    <a:pt x="36991" y="28771"/>
                    <a:pt x="37252" y="27923"/>
                  </a:cubicBezTo>
                  <a:cubicBezTo>
                    <a:pt x="38622" y="21594"/>
                    <a:pt x="40449" y="15397"/>
                    <a:pt x="42732" y="9329"/>
                  </a:cubicBezTo>
                  <a:cubicBezTo>
                    <a:pt x="43450" y="7372"/>
                    <a:pt x="44233" y="5480"/>
                    <a:pt x="45081" y="3653"/>
                  </a:cubicBezTo>
                  <a:cubicBezTo>
                    <a:pt x="45472" y="2740"/>
                    <a:pt x="45864" y="1827"/>
                    <a:pt x="46321" y="979"/>
                  </a:cubicBezTo>
                  <a:cubicBezTo>
                    <a:pt x="45929" y="913"/>
                    <a:pt x="45407" y="848"/>
                    <a:pt x="45016" y="718"/>
                  </a:cubicBezTo>
                  <a:lnTo>
                    <a:pt x="43319" y="457"/>
                  </a:lnTo>
                  <a:lnTo>
                    <a:pt x="42210" y="326"/>
                  </a:lnTo>
                  <a:cubicBezTo>
                    <a:pt x="41101" y="196"/>
                    <a:pt x="40058" y="131"/>
                    <a:pt x="38948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4081585" y="3500236"/>
              <a:ext cx="392338" cy="1669640"/>
            </a:xfrm>
            <a:custGeom>
              <a:avLst/>
              <a:gdLst/>
              <a:ahLst/>
              <a:cxnLst/>
              <a:rect l="l" t="t" r="r" b="b"/>
              <a:pathLst>
                <a:path w="20421" h="115606" extrusionOk="0">
                  <a:moveTo>
                    <a:pt x="12135" y="0"/>
                  </a:moveTo>
                  <a:cubicBezTo>
                    <a:pt x="10765" y="4763"/>
                    <a:pt x="8808" y="12461"/>
                    <a:pt x="6786" y="22443"/>
                  </a:cubicBezTo>
                  <a:cubicBezTo>
                    <a:pt x="6786" y="22638"/>
                    <a:pt x="6720" y="22769"/>
                    <a:pt x="6720" y="22899"/>
                  </a:cubicBezTo>
                  <a:cubicBezTo>
                    <a:pt x="6525" y="23878"/>
                    <a:pt x="6329" y="24922"/>
                    <a:pt x="6133" y="25900"/>
                  </a:cubicBezTo>
                  <a:cubicBezTo>
                    <a:pt x="6003" y="26814"/>
                    <a:pt x="5807" y="27727"/>
                    <a:pt x="5676" y="28575"/>
                  </a:cubicBezTo>
                  <a:cubicBezTo>
                    <a:pt x="5481" y="29423"/>
                    <a:pt x="5350" y="30271"/>
                    <a:pt x="5220" y="31185"/>
                  </a:cubicBezTo>
                  <a:cubicBezTo>
                    <a:pt x="5155" y="31576"/>
                    <a:pt x="5024" y="32033"/>
                    <a:pt x="4959" y="32424"/>
                  </a:cubicBezTo>
                  <a:cubicBezTo>
                    <a:pt x="4502" y="35230"/>
                    <a:pt x="4045" y="38100"/>
                    <a:pt x="3654" y="41167"/>
                  </a:cubicBezTo>
                  <a:cubicBezTo>
                    <a:pt x="3524" y="41884"/>
                    <a:pt x="3393" y="42732"/>
                    <a:pt x="3328" y="43515"/>
                  </a:cubicBezTo>
                  <a:cubicBezTo>
                    <a:pt x="2806" y="47169"/>
                    <a:pt x="2349" y="50887"/>
                    <a:pt x="1958" y="54802"/>
                  </a:cubicBezTo>
                  <a:cubicBezTo>
                    <a:pt x="1827" y="55650"/>
                    <a:pt x="1762" y="56563"/>
                    <a:pt x="1697" y="57476"/>
                  </a:cubicBezTo>
                  <a:cubicBezTo>
                    <a:pt x="1436" y="60217"/>
                    <a:pt x="1175" y="63022"/>
                    <a:pt x="979" y="65892"/>
                  </a:cubicBezTo>
                  <a:cubicBezTo>
                    <a:pt x="849" y="67067"/>
                    <a:pt x="783" y="68241"/>
                    <a:pt x="718" y="69415"/>
                  </a:cubicBezTo>
                  <a:cubicBezTo>
                    <a:pt x="523" y="71960"/>
                    <a:pt x="392" y="74504"/>
                    <a:pt x="327" y="77114"/>
                  </a:cubicBezTo>
                  <a:cubicBezTo>
                    <a:pt x="196" y="79267"/>
                    <a:pt x="131" y="81419"/>
                    <a:pt x="66" y="83638"/>
                  </a:cubicBezTo>
                  <a:cubicBezTo>
                    <a:pt x="1" y="84355"/>
                    <a:pt x="1" y="85203"/>
                    <a:pt x="1" y="85986"/>
                  </a:cubicBezTo>
                  <a:cubicBezTo>
                    <a:pt x="1" y="87030"/>
                    <a:pt x="1" y="88009"/>
                    <a:pt x="1" y="89052"/>
                  </a:cubicBezTo>
                  <a:lnTo>
                    <a:pt x="1" y="95185"/>
                  </a:lnTo>
                  <a:cubicBezTo>
                    <a:pt x="1" y="100535"/>
                    <a:pt x="196" y="106015"/>
                    <a:pt x="523" y="111625"/>
                  </a:cubicBezTo>
                  <a:cubicBezTo>
                    <a:pt x="588" y="112865"/>
                    <a:pt x="653" y="114170"/>
                    <a:pt x="718" y="115475"/>
                  </a:cubicBezTo>
                  <a:lnTo>
                    <a:pt x="718" y="115605"/>
                  </a:lnTo>
                  <a:lnTo>
                    <a:pt x="19246" y="115605"/>
                  </a:lnTo>
                  <a:lnTo>
                    <a:pt x="19246" y="115475"/>
                  </a:lnTo>
                  <a:cubicBezTo>
                    <a:pt x="19051" y="114300"/>
                    <a:pt x="18920" y="112930"/>
                    <a:pt x="18724" y="111495"/>
                  </a:cubicBezTo>
                  <a:cubicBezTo>
                    <a:pt x="18137" y="106732"/>
                    <a:pt x="17550" y="101383"/>
                    <a:pt x="17093" y="95576"/>
                  </a:cubicBezTo>
                  <a:cubicBezTo>
                    <a:pt x="16898" y="93554"/>
                    <a:pt x="16702" y="91532"/>
                    <a:pt x="16571" y="89379"/>
                  </a:cubicBezTo>
                  <a:cubicBezTo>
                    <a:pt x="16506" y="88270"/>
                    <a:pt x="16376" y="87095"/>
                    <a:pt x="16311" y="85921"/>
                  </a:cubicBezTo>
                  <a:cubicBezTo>
                    <a:pt x="16245" y="85203"/>
                    <a:pt x="16245" y="84355"/>
                    <a:pt x="16180" y="83572"/>
                  </a:cubicBezTo>
                  <a:cubicBezTo>
                    <a:pt x="16050" y="81354"/>
                    <a:pt x="15919" y="79201"/>
                    <a:pt x="15789" y="77048"/>
                  </a:cubicBezTo>
                  <a:cubicBezTo>
                    <a:pt x="15658" y="74178"/>
                    <a:pt x="15528" y="71307"/>
                    <a:pt x="15462" y="68371"/>
                  </a:cubicBezTo>
                  <a:cubicBezTo>
                    <a:pt x="15397" y="66219"/>
                    <a:pt x="15332" y="64000"/>
                    <a:pt x="15332" y="61848"/>
                  </a:cubicBezTo>
                  <a:lnTo>
                    <a:pt x="15332" y="57998"/>
                  </a:lnTo>
                  <a:lnTo>
                    <a:pt x="15332" y="55585"/>
                  </a:lnTo>
                  <a:cubicBezTo>
                    <a:pt x="15332" y="50170"/>
                    <a:pt x="15462" y="44689"/>
                    <a:pt x="15723" y="39209"/>
                  </a:cubicBezTo>
                  <a:cubicBezTo>
                    <a:pt x="15789" y="37187"/>
                    <a:pt x="15919" y="35164"/>
                    <a:pt x="16050" y="33142"/>
                  </a:cubicBezTo>
                  <a:cubicBezTo>
                    <a:pt x="16115" y="32490"/>
                    <a:pt x="16180" y="31772"/>
                    <a:pt x="16245" y="31120"/>
                  </a:cubicBezTo>
                  <a:cubicBezTo>
                    <a:pt x="16311" y="30271"/>
                    <a:pt x="16376" y="29358"/>
                    <a:pt x="16441" y="28510"/>
                  </a:cubicBezTo>
                  <a:cubicBezTo>
                    <a:pt x="16506" y="28053"/>
                    <a:pt x="16571" y="27662"/>
                    <a:pt x="16571" y="27205"/>
                  </a:cubicBezTo>
                  <a:cubicBezTo>
                    <a:pt x="16637" y="26749"/>
                    <a:pt x="16637" y="26292"/>
                    <a:pt x="16702" y="25900"/>
                  </a:cubicBezTo>
                  <a:cubicBezTo>
                    <a:pt x="17028" y="22508"/>
                    <a:pt x="17420" y="19115"/>
                    <a:pt x="17876" y="15854"/>
                  </a:cubicBezTo>
                  <a:lnTo>
                    <a:pt x="18137" y="14353"/>
                  </a:lnTo>
                  <a:cubicBezTo>
                    <a:pt x="18790" y="10243"/>
                    <a:pt x="19507" y="6133"/>
                    <a:pt x="20421" y="2153"/>
                  </a:cubicBezTo>
                  <a:cubicBezTo>
                    <a:pt x="19051" y="1696"/>
                    <a:pt x="17746" y="1305"/>
                    <a:pt x="16311" y="979"/>
                  </a:cubicBezTo>
                  <a:lnTo>
                    <a:pt x="16245" y="979"/>
                  </a:lnTo>
                  <a:lnTo>
                    <a:pt x="14353" y="522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4581708" y="3571845"/>
              <a:ext cx="526442" cy="1598034"/>
            </a:xfrm>
            <a:custGeom>
              <a:avLst/>
              <a:gdLst/>
              <a:ahLst/>
              <a:cxnLst/>
              <a:rect l="l" t="t" r="r" b="b"/>
              <a:pathLst>
                <a:path w="27401" h="110648" extrusionOk="0">
                  <a:moveTo>
                    <a:pt x="2479" y="0"/>
                  </a:moveTo>
                  <a:cubicBezTo>
                    <a:pt x="2153" y="2871"/>
                    <a:pt x="1827" y="6590"/>
                    <a:pt x="1435" y="10896"/>
                  </a:cubicBezTo>
                  <a:cubicBezTo>
                    <a:pt x="1305" y="12526"/>
                    <a:pt x="1175" y="14288"/>
                    <a:pt x="1044" y="16180"/>
                  </a:cubicBezTo>
                  <a:cubicBezTo>
                    <a:pt x="1044" y="16767"/>
                    <a:pt x="979" y="17354"/>
                    <a:pt x="914" y="18072"/>
                  </a:cubicBezTo>
                  <a:cubicBezTo>
                    <a:pt x="914" y="18790"/>
                    <a:pt x="848" y="19507"/>
                    <a:pt x="783" y="20225"/>
                  </a:cubicBezTo>
                  <a:cubicBezTo>
                    <a:pt x="783" y="20486"/>
                    <a:pt x="783" y="20681"/>
                    <a:pt x="783" y="20877"/>
                  </a:cubicBezTo>
                  <a:cubicBezTo>
                    <a:pt x="718" y="21530"/>
                    <a:pt x="718" y="22117"/>
                    <a:pt x="653" y="22769"/>
                  </a:cubicBezTo>
                  <a:lnTo>
                    <a:pt x="587" y="23552"/>
                  </a:lnTo>
                  <a:cubicBezTo>
                    <a:pt x="587" y="24400"/>
                    <a:pt x="457" y="25313"/>
                    <a:pt x="457" y="26162"/>
                  </a:cubicBezTo>
                  <a:cubicBezTo>
                    <a:pt x="326" y="29489"/>
                    <a:pt x="196" y="32947"/>
                    <a:pt x="131" y="36535"/>
                  </a:cubicBezTo>
                  <a:cubicBezTo>
                    <a:pt x="65" y="37318"/>
                    <a:pt x="65" y="38100"/>
                    <a:pt x="65" y="38949"/>
                  </a:cubicBezTo>
                  <a:cubicBezTo>
                    <a:pt x="65" y="40123"/>
                    <a:pt x="0" y="41297"/>
                    <a:pt x="0" y="42537"/>
                  </a:cubicBezTo>
                  <a:lnTo>
                    <a:pt x="0" y="49452"/>
                  </a:lnTo>
                  <a:cubicBezTo>
                    <a:pt x="65" y="54345"/>
                    <a:pt x="196" y="59434"/>
                    <a:pt x="392" y="64588"/>
                  </a:cubicBezTo>
                  <a:lnTo>
                    <a:pt x="522" y="67002"/>
                  </a:lnTo>
                  <a:cubicBezTo>
                    <a:pt x="587" y="68046"/>
                    <a:pt x="653" y="69155"/>
                    <a:pt x="718" y="70264"/>
                  </a:cubicBezTo>
                  <a:cubicBezTo>
                    <a:pt x="783" y="70851"/>
                    <a:pt x="848" y="71503"/>
                    <a:pt x="848" y="72156"/>
                  </a:cubicBezTo>
                  <a:cubicBezTo>
                    <a:pt x="979" y="73982"/>
                    <a:pt x="1175" y="75874"/>
                    <a:pt x="1305" y="77701"/>
                  </a:cubicBezTo>
                  <a:cubicBezTo>
                    <a:pt x="1762" y="82594"/>
                    <a:pt x="2284" y="87487"/>
                    <a:pt x="3001" y="92315"/>
                  </a:cubicBezTo>
                  <a:cubicBezTo>
                    <a:pt x="3132" y="93098"/>
                    <a:pt x="3262" y="93815"/>
                    <a:pt x="3327" y="94663"/>
                  </a:cubicBezTo>
                  <a:cubicBezTo>
                    <a:pt x="3915" y="98447"/>
                    <a:pt x="4632" y="102166"/>
                    <a:pt x="5350" y="105819"/>
                  </a:cubicBezTo>
                  <a:cubicBezTo>
                    <a:pt x="5676" y="107385"/>
                    <a:pt x="6068" y="108951"/>
                    <a:pt x="6459" y="110517"/>
                  </a:cubicBezTo>
                  <a:lnTo>
                    <a:pt x="6459" y="110647"/>
                  </a:lnTo>
                  <a:lnTo>
                    <a:pt x="19833" y="110647"/>
                  </a:lnTo>
                  <a:lnTo>
                    <a:pt x="19964" y="110517"/>
                  </a:lnTo>
                  <a:cubicBezTo>
                    <a:pt x="21399" y="109603"/>
                    <a:pt x="22769" y="108690"/>
                    <a:pt x="24139" y="107711"/>
                  </a:cubicBezTo>
                  <a:cubicBezTo>
                    <a:pt x="24530" y="107450"/>
                    <a:pt x="24857" y="107189"/>
                    <a:pt x="25248" y="106928"/>
                  </a:cubicBezTo>
                  <a:lnTo>
                    <a:pt x="25770" y="106537"/>
                  </a:lnTo>
                  <a:lnTo>
                    <a:pt x="26161" y="106276"/>
                  </a:lnTo>
                  <a:cubicBezTo>
                    <a:pt x="26553" y="105950"/>
                    <a:pt x="27009" y="105558"/>
                    <a:pt x="27401" y="105232"/>
                  </a:cubicBezTo>
                  <a:cubicBezTo>
                    <a:pt x="26031" y="102231"/>
                    <a:pt x="24400" y="98512"/>
                    <a:pt x="22638" y="94076"/>
                  </a:cubicBezTo>
                  <a:cubicBezTo>
                    <a:pt x="22377" y="93359"/>
                    <a:pt x="22116" y="92576"/>
                    <a:pt x="21855" y="91858"/>
                  </a:cubicBezTo>
                  <a:cubicBezTo>
                    <a:pt x="20225" y="87487"/>
                    <a:pt x="18659" y="82529"/>
                    <a:pt x="17158" y="76983"/>
                  </a:cubicBezTo>
                  <a:cubicBezTo>
                    <a:pt x="16832" y="75809"/>
                    <a:pt x="16506" y="74635"/>
                    <a:pt x="16245" y="73395"/>
                  </a:cubicBezTo>
                  <a:cubicBezTo>
                    <a:pt x="16114" y="73004"/>
                    <a:pt x="15984" y="72547"/>
                    <a:pt x="15853" y="72090"/>
                  </a:cubicBezTo>
                  <a:cubicBezTo>
                    <a:pt x="15462" y="70329"/>
                    <a:pt x="15071" y="68502"/>
                    <a:pt x="14679" y="66675"/>
                  </a:cubicBezTo>
                  <a:cubicBezTo>
                    <a:pt x="14483" y="65762"/>
                    <a:pt x="14288" y="64914"/>
                    <a:pt x="14092" y="64001"/>
                  </a:cubicBezTo>
                  <a:cubicBezTo>
                    <a:pt x="13374" y="60217"/>
                    <a:pt x="12657" y="56302"/>
                    <a:pt x="12070" y="52127"/>
                  </a:cubicBezTo>
                  <a:lnTo>
                    <a:pt x="11743" y="49713"/>
                  </a:lnTo>
                  <a:cubicBezTo>
                    <a:pt x="11221" y="45734"/>
                    <a:pt x="10765" y="41623"/>
                    <a:pt x="10439" y="37318"/>
                  </a:cubicBezTo>
                  <a:cubicBezTo>
                    <a:pt x="10308" y="36143"/>
                    <a:pt x="10243" y="34969"/>
                    <a:pt x="10178" y="33795"/>
                  </a:cubicBezTo>
                  <a:cubicBezTo>
                    <a:pt x="10047" y="31316"/>
                    <a:pt x="9917" y="28771"/>
                    <a:pt x="9786" y="26162"/>
                  </a:cubicBezTo>
                  <a:cubicBezTo>
                    <a:pt x="9786" y="25313"/>
                    <a:pt x="9786" y="24335"/>
                    <a:pt x="9721" y="23552"/>
                  </a:cubicBezTo>
                  <a:cubicBezTo>
                    <a:pt x="9656" y="22704"/>
                    <a:pt x="9656" y="21921"/>
                    <a:pt x="9656" y="21073"/>
                  </a:cubicBezTo>
                  <a:cubicBezTo>
                    <a:pt x="9656" y="21008"/>
                    <a:pt x="9656" y="20942"/>
                    <a:pt x="9656" y="20877"/>
                  </a:cubicBezTo>
                  <a:cubicBezTo>
                    <a:pt x="9656" y="17354"/>
                    <a:pt x="9656" y="13766"/>
                    <a:pt x="9786" y="10047"/>
                  </a:cubicBezTo>
                  <a:cubicBezTo>
                    <a:pt x="9786" y="9199"/>
                    <a:pt x="9786" y="8286"/>
                    <a:pt x="9851" y="7438"/>
                  </a:cubicBezTo>
                  <a:cubicBezTo>
                    <a:pt x="9917" y="6133"/>
                    <a:pt x="9917" y="4828"/>
                    <a:pt x="9982" y="3458"/>
                  </a:cubicBezTo>
                  <a:lnTo>
                    <a:pt x="9264" y="3132"/>
                  </a:lnTo>
                  <a:cubicBezTo>
                    <a:pt x="9199" y="3067"/>
                    <a:pt x="9069" y="3001"/>
                    <a:pt x="8938" y="2936"/>
                  </a:cubicBezTo>
                  <a:lnTo>
                    <a:pt x="7503" y="2219"/>
                  </a:lnTo>
                  <a:lnTo>
                    <a:pt x="7242" y="2088"/>
                  </a:lnTo>
                  <a:lnTo>
                    <a:pt x="6589" y="1762"/>
                  </a:lnTo>
                  <a:lnTo>
                    <a:pt x="5350" y="1240"/>
                  </a:lnTo>
                  <a:lnTo>
                    <a:pt x="5219" y="1175"/>
                  </a:lnTo>
                  <a:lnTo>
                    <a:pt x="4110" y="718"/>
                  </a:lnTo>
                  <a:lnTo>
                    <a:pt x="3980" y="653"/>
                  </a:lnTo>
                  <a:lnTo>
                    <a:pt x="2479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8"/>
          <p:cNvSpPr/>
          <p:nvPr/>
        </p:nvSpPr>
        <p:spPr>
          <a:xfrm>
            <a:off x="5439575" y="3900027"/>
            <a:ext cx="3704588" cy="1243616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rgbClr val="95AF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flipH="1">
            <a:off x="51" y="3900050"/>
            <a:ext cx="3458323" cy="1243616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flipH="1">
            <a:off x="6380078" y="1093252"/>
            <a:ext cx="2151395" cy="265792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flipH="1">
            <a:off x="57" y="1196226"/>
            <a:ext cx="1034136" cy="265808"/>
          </a:xfrm>
          <a:custGeom>
            <a:avLst/>
            <a:gdLst/>
            <a:ahLst/>
            <a:cxnLst/>
            <a:rect l="l" t="t" r="r" b="b"/>
            <a:pathLst>
              <a:path w="58716" h="15092" extrusionOk="0">
                <a:moveTo>
                  <a:pt x="40251" y="0"/>
                </a:moveTo>
                <a:cubicBezTo>
                  <a:pt x="31181" y="0"/>
                  <a:pt x="22225" y="4281"/>
                  <a:pt x="16636" y="12417"/>
                </a:cubicBezTo>
                <a:cubicBezTo>
                  <a:pt x="14546" y="10434"/>
                  <a:pt x="11918" y="9486"/>
                  <a:pt x="9319" y="9486"/>
                </a:cubicBezTo>
                <a:cubicBezTo>
                  <a:pt x="5590" y="9486"/>
                  <a:pt x="1922" y="11439"/>
                  <a:pt x="0" y="15092"/>
                </a:cubicBezTo>
                <a:lnTo>
                  <a:pt x="58716" y="15092"/>
                </a:lnTo>
                <a:lnTo>
                  <a:pt x="58716" y="6741"/>
                </a:lnTo>
                <a:cubicBezTo>
                  <a:pt x="53299" y="2195"/>
                  <a:pt x="46746" y="0"/>
                  <a:pt x="40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8506270" y="1530724"/>
            <a:ext cx="637731" cy="246170"/>
          </a:xfrm>
          <a:custGeom>
            <a:avLst/>
            <a:gdLst/>
            <a:ahLst/>
            <a:cxnLst/>
            <a:rect l="l" t="t" r="r" b="b"/>
            <a:pathLst>
              <a:path w="36209" h="13977" extrusionOk="0">
                <a:moveTo>
                  <a:pt x="23335" y="0"/>
                </a:moveTo>
                <a:cubicBezTo>
                  <a:pt x="13920" y="0"/>
                  <a:pt x="4777" y="5049"/>
                  <a:pt x="1" y="13976"/>
                </a:cubicBezTo>
                <a:lnTo>
                  <a:pt x="36209" y="13976"/>
                </a:lnTo>
                <a:lnTo>
                  <a:pt x="36209" y="3342"/>
                </a:lnTo>
                <a:lnTo>
                  <a:pt x="36143" y="3342"/>
                </a:lnTo>
                <a:cubicBezTo>
                  <a:pt x="32085" y="1076"/>
                  <a:pt x="27681" y="0"/>
                  <a:pt x="233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 flipH="1">
            <a:off x="5028075" y="896213"/>
            <a:ext cx="3276300" cy="21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 flipH="1">
            <a:off x="5028075" y="3249613"/>
            <a:ext cx="30381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365104" y="1139578"/>
            <a:ext cx="1001793" cy="123765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flipH="1">
            <a:off x="12" y="859600"/>
            <a:ext cx="604041" cy="155259"/>
          </a:xfrm>
          <a:custGeom>
            <a:avLst/>
            <a:gdLst/>
            <a:ahLst/>
            <a:cxnLst/>
            <a:rect l="l" t="t" r="r" b="b"/>
            <a:pathLst>
              <a:path w="58716" h="15092" extrusionOk="0">
                <a:moveTo>
                  <a:pt x="40251" y="0"/>
                </a:moveTo>
                <a:cubicBezTo>
                  <a:pt x="31181" y="0"/>
                  <a:pt x="22225" y="4281"/>
                  <a:pt x="16636" y="12417"/>
                </a:cubicBezTo>
                <a:cubicBezTo>
                  <a:pt x="14546" y="10434"/>
                  <a:pt x="11918" y="9486"/>
                  <a:pt x="9319" y="9486"/>
                </a:cubicBezTo>
                <a:cubicBezTo>
                  <a:pt x="5590" y="9486"/>
                  <a:pt x="1922" y="11439"/>
                  <a:pt x="0" y="15092"/>
                </a:cubicBezTo>
                <a:lnTo>
                  <a:pt x="58716" y="15092"/>
                </a:lnTo>
                <a:lnTo>
                  <a:pt x="58716" y="6741"/>
                </a:lnTo>
                <a:cubicBezTo>
                  <a:pt x="53299" y="2195"/>
                  <a:pt x="46746" y="0"/>
                  <a:pt x="40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8741820" y="1123837"/>
            <a:ext cx="402191" cy="155250"/>
          </a:xfrm>
          <a:custGeom>
            <a:avLst/>
            <a:gdLst/>
            <a:ahLst/>
            <a:cxnLst/>
            <a:rect l="l" t="t" r="r" b="b"/>
            <a:pathLst>
              <a:path w="36209" h="13977" extrusionOk="0">
                <a:moveTo>
                  <a:pt x="23335" y="0"/>
                </a:moveTo>
                <a:cubicBezTo>
                  <a:pt x="13920" y="0"/>
                  <a:pt x="4777" y="5049"/>
                  <a:pt x="1" y="13976"/>
                </a:cubicBezTo>
                <a:lnTo>
                  <a:pt x="36209" y="13976"/>
                </a:lnTo>
                <a:lnTo>
                  <a:pt x="36209" y="3342"/>
                </a:lnTo>
                <a:lnTo>
                  <a:pt x="36143" y="3342"/>
                </a:lnTo>
                <a:cubicBezTo>
                  <a:pt x="32085" y="1076"/>
                  <a:pt x="27681" y="0"/>
                  <a:pt x="233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3072129" y="477616"/>
            <a:ext cx="1001793" cy="123765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3891279" y="875341"/>
            <a:ext cx="1001793" cy="123765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rot="-601175" flipH="1">
            <a:off x="1110208" y="4349908"/>
            <a:ext cx="1886300" cy="418355"/>
          </a:xfrm>
          <a:custGeom>
            <a:avLst/>
            <a:gdLst/>
            <a:ahLst/>
            <a:cxnLst/>
            <a:rect l="l" t="t" r="r" b="b"/>
            <a:pathLst>
              <a:path w="101449" h="47467" extrusionOk="0">
                <a:moveTo>
                  <a:pt x="69819" y="1"/>
                </a:moveTo>
                <a:cubicBezTo>
                  <a:pt x="18703" y="1"/>
                  <a:pt x="1" y="47362"/>
                  <a:pt x="1" y="47362"/>
                </a:cubicBezTo>
                <a:cubicBezTo>
                  <a:pt x="2168" y="47433"/>
                  <a:pt x="4293" y="47467"/>
                  <a:pt x="6376" y="47467"/>
                </a:cubicBezTo>
                <a:cubicBezTo>
                  <a:pt x="79250" y="47467"/>
                  <a:pt x="101448" y="5413"/>
                  <a:pt x="101448" y="5413"/>
                </a:cubicBezTo>
                <a:cubicBezTo>
                  <a:pt x="89749" y="1608"/>
                  <a:pt x="79234" y="1"/>
                  <a:pt x="698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9"/>
          <p:cNvGrpSpPr/>
          <p:nvPr/>
        </p:nvGrpSpPr>
        <p:grpSpPr>
          <a:xfrm flipH="1">
            <a:off x="1334159" y="4399754"/>
            <a:ext cx="6785099" cy="743633"/>
            <a:chOff x="2430819" y="3468201"/>
            <a:chExt cx="3104740" cy="1701678"/>
          </a:xfrm>
        </p:grpSpPr>
        <p:sp>
          <p:nvSpPr>
            <p:cNvPr id="133" name="Google Shape;133;p9"/>
            <p:cNvSpPr/>
            <p:nvPr/>
          </p:nvSpPr>
          <p:spPr>
            <a:xfrm>
              <a:off x="2443365" y="3468201"/>
              <a:ext cx="3092194" cy="1700720"/>
            </a:xfrm>
            <a:custGeom>
              <a:avLst/>
              <a:gdLst/>
              <a:ahLst/>
              <a:cxnLst/>
              <a:rect l="l" t="t" r="r" b="b"/>
              <a:pathLst>
                <a:path w="160947" h="117758" extrusionOk="0">
                  <a:moveTo>
                    <a:pt x="73982" y="0"/>
                  </a:moveTo>
                  <a:lnTo>
                    <a:pt x="72351" y="65"/>
                  </a:lnTo>
                  <a:cubicBezTo>
                    <a:pt x="71829" y="65"/>
                    <a:pt x="71373" y="131"/>
                    <a:pt x="70851" y="131"/>
                  </a:cubicBezTo>
                  <a:lnTo>
                    <a:pt x="70003" y="196"/>
                  </a:lnTo>
                  <a:lnTo>
                    <a:pt x="68437" y="326"/>
                  </a:lnTo>
                  <a:lnTo>
                    <a:pt x="67328" y="392"/>
                  </a:lnTo>
                  <a:lnTo>
                    <a:pt x="66741" y="457"/>
                  </a:lnTo>
                  <a:lnTo>
                    <a:pt x="65958" y="522"/>
                  </a:lnTo>
                  <a:lnTo>
                    <a:pt x="64457" y="718"/>
                  </a:lnTo>
                  <a:lnTo>
                    <a:pt x="64000" y="783"/>
                  </a:lnTo>
                  <a:lnTo>
                    <a:pt x="62761" y="913"/>
                  </a:lnTo>
                  <a:lnTo>
                    <a:pt x="61391" y="1109"/>
                  </a:lnTo>
                  <a:lnTo>
                    <a:pt x="60021" y="1370"/>
                  </a:lnTo>
                  <a:lnTo>
                    <a:pt x="58586" y="1631"/>
                  </a:lnTo>
                  <a:cubicBezTo>
                    <a:pt x="58129" y="1696"/>
                    <a:pt x="57672" y="1762"/>
                    <a:pt x="57216" y="1892"/>
                  </a:cubicBezTo>
                  <a:cubicBezTo>
                    <a:pt x="56563" y="2023"/>
                    <a:pt x="55911" y="2153"/>
                    <a:pt x="55324" y="2283"/>
                  </a:cubicBezTo>
                  <a:cubicBezTo>
                    <a:pt x="54671" y="2414"/>
                    <a:pt x="54084" y="2610"/>
                    <a:pt x="53562" y="2740"/>
                  </a:cubicBezTo>
                  <a:cubicBezTo>
                    <a:pt x="52975" y="2871"/>
                    <a:pt x="52388" y="3001"/>
                    <a:pt x="51801" y="3197"/>
                  </a:cubicBezTo>
                  <a:lnTo>
                    <a:pt x="51148" y="3327"/>
                  </a:lnTo>
                  <a:lnTo>
                    <a:pt x="50887" y="3458"/>
                  </a:lnTo>
                  <a:cubicBezTo>
                    <a:pt x="50365" y="3588"/>
                    <a:pt x="49974" y="3719"/>
                    <a:pt x="49387" y="3849"/>
                  </a:cubicBezTo>
                  <a:cubicBezTo>
                    <a:pt x="48734" y="4045"/>
                    <a:pt x="48017" y="4306"/>
                    <a:pt x="47560" y="4436"/>
                  </a:cubicBezTo>
                  <a:cubicBezTo>
                    <a:pt x="47103" y="4567"/>
                    <a:pt x="46581" y="4763"/>
                    <a:pt x="46125" y="4893"/>
                  </a:cubicBezTo>
                  <a:cubicBezTo>
                    <a:pt x="45864" y="5024"/>
                    <a:pt x="45538" y="5089"/>
                    <a:pt x="45211" y="5219"/>
                  </a:cubicBezTo>
                  <a:lnTo>
                    <a:pt x="44037" y="5676"/>
                  </a:lnTo>
                  <a:lnTo>
                    <a:pt x="43907" y="5676"/>
                  </a:lnTo>
                  <a:cubicBezTo>
                    <a:pt x="43580" y="5806"/>
                    <a:pt x="43254" y="5937"/>
                    <a:pt x="42928" y="6067"/>
                  </a:cubicBezTo>
                  <a:cubicBezTo>
                    <a:pt x="42015" y="6459"/>
                    <a:pt x="41101" y="6785"/>
                    <a:pt x="40188" y="7176"/>
                  </a:cubicBezTo>
                  <a:lnTo>
                    <a:pt x="39927" y="7307"/>
                  </a:lnTo>
                  <a:lnTo>
                    <a:pt x="39079" y="7698"/>
                  </a:lnTo>
                  <a:cubicBezTo>
                    <a:pt x="38166" y="8025"/>
                    <a:pt x="37383" y="8481"/>
                    <a:pt x="36535" y="8873"/>
                  </a:cubicBezTo>
                  <a:cubicBezTo>
                    <a:pt x="35947" y="9134"/>
                    <a:pt x="35295" y="9460"/>
                    <a:pt x="34708" y="9786"/>
                  </a:cubicBezTo>
                  <a:cubicBezTo>
                    <a:pt x="33468" y="10438"/>
                    <a:pt x="32294" y="11091"/>
                    <a:pt x="31120" y="11743"/>
                  </a:cubicBezTo>
                  <a:cubicBezTo>
                    <a:pt x="30533" y="12135"/>
                    <a:pt x="29880" y="12526"/>
                    <a:pt x="29358" y="12852"/>
                  </a:cubicBezTo>
                  <a:cubicBezTo>
                    <a:pt x="28836" y="13113"/>
                    <a:pt x="28380" y="13439"/>
                    <a:pt x="27858" y="13766"/>
                  </a:cubicBezTo>
                  <a:lnTo>
                    <a:pt x="27597" y="13961"/>
                  </a:lnTo>
                  <a:cubicBezTo>
                    <a:pt x="27140" y="14288"/>
                    <a:pt x="26683" y="14549"/>
                    <a:pt x="26292" y="14875"/>
                  </a:cubicBezTo>
                  <a:lnTo>
                    <a:pt x="25183" y="15658"/>
                  </a:lnTo>
                  <a:cubicBezTo>
                    <a:pt x="24857" y="15919"/>
                    <a:pt x="24400" y="16245"/>
                    <a:pt x="24009" y="16506"/>
                  </a:cubicBezTo>
                  <a:cubicBezTo>
                    <a:pt x="23487" y="16897"/>
                    <a:pt x="22965" y="17289"/>
                    <a:pt x="22443" y="17680"/>
                  </a:cubicBezTo>
                  <a:cubicBezTo>
                    <a:pt x="21986" y="18137"/>
                    <a:pt x="21464" y="18463"/>
                    <a:pt x="21008" y="18920"/>
                  </a:cubicBezTo>
                  <a:cubicBezTo>
                    <a:pt x="20486" y="19376"/>
                    <a:pt x="20029" y="19768"/>
                    <a:pt x="19507" y="20224"/>
                  </a:cubicBezTo>
                  <a:cubicBezTo>
                    <a:pt x="19050" y="20616"/>
                    <a:pt x="18594" y="21073"/>
                    <a:pt x="18137" y="21464"/>
                  </a:cubicBezTo>
                  <a:cubicBezTo>
                    <a:pt x="18072" y="21529"/>
                    <a:pt x="18072" y="21529"/>
                    <a:pt x="18072" y="21594"/>
                  </a:cubicBezTo>
                  <a:cubicBezTo>
                    <a:pt x="17550" y="21986"/>
                    <a:pt x="17224" y="22377"/>
                    <a:pt x="16767" y="22834"/>
                  </a:cubicBezTo>
                  <a:cubicBezTo>
                    <a:pt x="16310" y="23291"/>
                    <a:pt x="15919" y="23747"/>
                    <a:pt x="15462" y="24204"/>
                  </a:cubicBezTo>
                  <a:cubicBezTo>
                    <a:pt x="15005" y="24661"/>
                    <a:pt x="14549" y="25117"/>
                    <a:pt x="14157" y="25574"/>
                  </a:cubicBezTo>
                  <a:lnTo>
                    <a:pt x="13244" y="26683"/>
                  </a:lnTo>
                  <a:cubicBezTo>
                    <a:pt x="11156" y="29162"/>
                    <a:pt x="9264" y="31772"/>
                    <a:pt x="7568" y="34577"/>
                  </a:cubicBezTo>
                  <a:lnTo>
                    <a:pt x="7568" y="34642"/>
                  </a:lnTo>
                  <a:cubicBezTo>
                    <a:pt x="6981" y="35751"/>
                    <a:pt x="6394" y="36795"/>
                    <a:pt x="5807" y="37904"/>
                  </a:cubicBezTo>
                  <a:cubicBezTo>
                    <a:pt x="5285" y="38948"/>
                    <a:pt x="4763" y="39992"/>
                    <a:pt x="4306" y="41101"/>
                  </a:cubicBezTo>
                  <a:cubicBezTo>
                    <a:pt x="4176" y="41427"/>
                    <a:pt x="4045" y="41819"/>
                    <a:pt x="3850" y="42145"/>
                  </a:cubicBezTo>
                  <a:cubicBezTo>
                    <a:pt x="3719" y="42536"/>
                    <a:pt x="3589" y="42928"/>
                    <a:pt x="3393" y="43319"/>
                  </a:cubicBezTo>
                  <a:cubicBezTo>
                    <a:pt x="3132" y="44037"/>
                    <a:pt x="2871" y="44755"/>
                    <a:pt x="2675" y="45472"/>
                  </a:cubicBezTo>
                  <a:cubicBezTo>
                    <a:pt x="2545" y="45864"/>
                    <a:pt x="2414" y="46255"/>
                    <a:pt x="2284" y="46647"/>
                  </a:cubicBezTo>
                  <a:cubicBezTo>
                    <a:pt x="2153" y="46973"/>
                    <a:pt x="2088" y="47364"/>
                    <a:pt x="1958" y="47756"/>
                  </a:cubicBezTo>
                  <a:cubicBezTo>
                    <a:pt x="1566" y="49191"/>
                    <a:pt x="1240" y="50691"/>
                    <a:pt x="914" y="52127"/>
                  </a:cubicBezTo>
                  <a:cubicBezTo>
                    <a:pt x="914" y="52453"/>
                    <a:pt x="848" y="52714"/>
                    <a:pt x="783" y="53040"/>
                  </a:cubicBezTo>
                  <a:cubicBezTo>
                    <a:pt x="783" y="53040"/>
                    <a:pt x="783" y="53105"/>
                    <a:pt x="783" y="53170"/>
                  </a:cubicBezTo>
                  <a:cubicBezTo>
                    <a:pt x="718" y="53366"/>
                    <a:pt x="653" y="53562"/>
                    <a:pt x="653" y="53823"/>
                  </a:cubicBezTo>
                  <a:cubicBezTo>
                    <a:pt x="588" y="54541"/>
                    <a:pt x="457" y="55258"/>
                    <a:pt x="392" y="55976"/>
                  </a:cubicBezTo>
                  <a:cubicBezTo>
                    <a:pt x="327" y="56432"/>
                    <a:pt x="261" y="56824"/>
                    <a:pt x="261" y="57281"/>
                  </a:cubicBezTo>
                  <a:cubicBezTo>
                    <a:pt x="131" y="58846"/>
                    <a:pt x="0" y="60412"/>
                    <a:pt x="0" y="61978"/>
                  </a:cubicBezTo>
                  <a:cubicBezTo>
                    <a:pt x="0" y="62500"/>
                    <a:pt x="0" y="63022"/>
                    <a:pt x="0" y="63478"/>
                  </a:cubicBezTo>
                  <a:cubicBezTo>
                    <a:pt x="66" y="63935"/>
                    <a:pt x="66" y="64326"/>
                    <a:pt x="66" y="64783"/>
                  </a:cubicBezTo>
                  <a:cubicBezTo>
                    <a:pt x="131" y="65240"/>
                    <a:pt x="196" y="65631"/>
                    <a:pt x="196" y="66088"/>
                  </a:cubicBezTo>
                  <a:cubicBezTo>
                    <a:pt x="261" y="66349"/>
                    <a:pt x="196" y="66610"/>
                    <a:pt x="261" y="66871"/>
                  </a:cubicBezTo>
                  <a:lnTo>
                    <a:pt x="327" y="67588"/>
                  </a:lnTo>
                  <a:cubicBezTo>
                    <a:pt x="327" y="67849"/>
                    <a:pt x="392" y="68110"/>
                    <a:pt x="392" y="68371"/>
                  </a:cubicBezTo>
                  <a:cubicBezTo>
                    <a:pt x="457" y="68698"/>
                    <a:pt x="522" y="69154"/>
                    <a:pt x="522" y="69546"/>
                  </a:cubicBezTo>
                  <a:cubicBezTo>
                    <a:pt x="588" y="69676"/>
                    <a:pt x="588" y="69807"/>
                    <a:pt x="588" y="69872"/>
                  </a:cubicBezTo>
                  <a:cubicBezTo>
                    <a:pt x="653" y="70329"/>
                    <a:pt x="718" y="70720"/>
                    <a:pt x="783" y="71177"/>
                  </a:cubicBezTo>
                  <a:cubicBezTo>
                    <a:pt x="848" y="71568"/>
                    <a:pt x="979" y="72025"/>
                    <a:pt x="1044" y="72416"/>
                  </a:cubicBezTo>
                  <a:lnTo>
                    <a:pt x="1044" y="72481"/>
                  </a:lnTo>
                  <a:cubicBezTo>
                    <a:pt x="1109" y="72808"/>
                    <a:pt x="1175" y="73134"/>
                    <a:pt x="1240" y="73395"/>
                  </a:cubicBezTo>
                  <a:lnTo>
                    <a:pt x="1240" y="73525"/>
                  </a:lnTo>
                  <a:cubicBezTo>
                    <a:pt x="1240" y="73721"/>
                    <a:pt x="1305" y="73917"/>
                    <a:pt x="1370" y="74112"/>
                  </a:cubicBezTo>
                  <a:cubicBezTo>
                    <a:pt x="1436" y="74439"/>
                    <a:pt x="1501" y="74700"/>
                    <a:pt x="1566" y="75026"/>
                  </a:cubicBezTo>
                  <a:cubicBezTo>
                    <a:pt x="1697" y="75482"/>
                    <a:pt x="1762" y="75874"/>
                    <a:pt x="1892" y="76331"/>
                  </a:cubicBezTo>
                  <a:cubicBezTo>
                    <a:pt x="1958" y="76396"/>
                    <a:pt x="1958" y="76461"/>
                    <a:pt x="1958" y="76526"/>
                  </a:cubicBezTo>
                  <a:lnTo>
                    <a:pt x="2284" y="77635"/>
                  </a:lnTo>
                  <a:cubicBezTo>
                    <a:pt x="2284" y="77701"/>
                    <a:pt x="2414" y="77831"/>
                    <a:pt x="2414" y="77962"/>
                  </a:cubicBezTo>
                  <a:cubicBezTo>
                    <a:pt x="2545" y="78418"/>
                    <a:pt x="2675" y="78810"/>
                    <a:pt x="2806" y="79201"/>
                  </a:cubicBezTo>
                  <a:cubicBezTo>
                    <a:pt x="2936" y="79658"/>
                    <a:pt x="3067" y="80049"/>
                    <a:pt x="3197" y="80441"/>
                  </a:cubicBezTo>
                  <a:lnTo>
                    <a:pt x="3197" y="80571"/>
                  </a:lnTo>
                  <a:cubicBezTo>
                    <a:pt x="3262" y="80636"/>
                    <a:pt x="3328" y="80702"/>
                    <a:pt x="3328" y="80767"/>
                  </a:cubicBezTo>
                  <a:cubicBezTo>
                    <a:pt x="3458" y="81158"/>
                    <a:pt x="3589" y="81550"/>
                    <a:pt x="3784" y="81941"/>
                  </a:cubicBezTo>
                  <a:lnTo>
                    <a:pt x="3784" y="82137"/>
                  </a:lnTo>
                  <a:cubicBezTo>
                    <a:pt x="3980" y="82528"/>
                    <a:pt x="4110" y="82920"/>
                    <a:pt x="4306" y="83376"/>
                  </a:cubicBezTo>
                  <a:cubicBezTo>
                    <a:pt x="4502" y="83833"/>
                    <a:pt x="4763" y="84355"/>
                    <a:pt x="4893" y="84681"/>
                  </a:cubicBezTo>
                  <a:cubicBezTo>
                    <a:pt x="5089" y="85073"/>
                    <a:pt x="5220" y="85464"/>
                    <a:pt x="5415" y="85856"/>
                  </a:cubicBezTo>
                  <a:cubicBezTo>
                    <a:pt x="5546" y="86051"/>
                    <a:pt x="5611" y="86312"/>
                    <a:pt x="5741" y="86508"/>
                  </a:cubicBezTo>
                  <a:cubicBezTo>
                    <a:pt x="6002" y="86965"/>
                    <a:pt x="6198" y="87421"/>
                    <a:pt x="6459" y="87878"/>
                  </a:cubicBezTo>
                  <a:cubicBezTo>
                    <a:pt x="6720" y="88400"/>
                    <a:pt x="6981" y="88922"/>
                    <a:pt x="7307" y="89379"/>
                  </a:cubicBezTo>
                  <a:lnTo>
                    <a:pt x="7372" y="89509"/>
                  </a:lnTo>
                  <a:cubicBezTo>
                    <a:pt x="7568" y="89835"/>
                    <a:pt x="7764" y="90227"/>
                    <a:pt x="7960" y="90553"/>
                  </a:cubicBezTo>
                  <a:cubicBezTo>
                    <a:pt x="8416" y="91336"/>
                    <a:pt x="8873" y="92119"/>
                    <a:pt x="9395" y="92901"/>
                  </a:cubicBezTo>
                  <a:cubicBezTo>
                    <a:pt x="9591" y="93228"/>
                    <a:pt x="9786" y="93489"/>
                    <a:pt x="9982" y="93815"/>
                  </a:cubicBezTo>
                  <a:cubicBezTo>
                    <a:pt x="10700" y="94924"/>
                    <a:pt x="11483" y="95968"/>
                    <a:pt x="12265" y="97077"/>
                  </a:cubicBezTo>
                  <a:cubicBezTo>
                    <a:pt x="12592" y="97468"/>
                    <a:pt x="12918" y="97925"/>
                    <a:pt x="13244" y="98316"/>
                  </a:cubicBezTo>
                  <a:lnTo>
                    <a:pt x="13309" y="98382"/>
                  </a:lnTo>
                  <a:cubicBezTo>
                    <a:pt x="13635" y="98838"/>
                    <a:pt x="14027" y="99295"/>
                    <a:pt x="14353" y="99686"/>
                  </a:cubicBezTo>
                  <a:cubicBezTo>
                    <a:pt x="14679" y="100078"/>
                    <a:pt x="15005" y="100404"/>
                    <a:pt x="15332" y="100795"/>
                  </a:cubicBezTo>
                  <a:cubicBezTo>
                    <a:pt x="15593" y="101187"/>
                    <a:pt x="15919" y="101513"/>
                    <a:pt x="16245" y="101905"/>
                  </a:cubicBezTo>
                  <a:lnTo>
                    <a:pt x="16376" y="101970"/>
                  </a:lnTo>
                  <a:cubicBezTo>
                    <a:pt x="16571" y="102231"/>
                    <a:pt x="16702" y="102361"/>
                    <a:pt x="16963" y="102622"/>
                  </a:cubicBezTo>
                  <a:cubicBezTo>
                    <a:pt x="17158" y="102883"/>
                    <a:pt x="17354" y="103079"/>
                    <a:pt x="17615" y="103405"/>
                  </a:cubicBezTo>
                  <a:cubicBezTo>
                    <a:pt x="17941" y="103731"/>
                    <a:pt x="18267" y="103992"/>
                    <a:pt x="18594" y="104318"/>
                  </a:cubicBezTo>
                  <a:cubicBezTo>
                    <a:pt x="18920" y="104645"/>
                    <a:pt x="19181" y="104906"/>
                    <a:pt x="19507" y="105297"/>
                  </a:cubicBezTo>
                  <a:cubicBezTo>
                    <a:pt x="19898" y="105688"/>
                    <a:pt x="20290" y="106015"/>
                    <a:pt x="20681" y="106406"/>
                  </a:cubicBezTo>
                  <a:lnTo>
                    <a:pt x="20747" y="106406"/>
                  </a:lnTo>
                  <a:lnTo>
                    <a:pt x="20877" y="106602"/>
                  </a:lnTo>
                  <a:cubicBezTo>
                    <a:pt x="21464" y="107124"/>
                    <a:pt x="22051" y="107646"/>
                    <a:pt x="22639" y="108168"/>
                  </a:cubicBezTo>
                  <a:cubicBezTo>
                    <a:pt x="23030" y="108494"/>
                    <a:pt x="23487" y="108885"/>
                    <a:pt x="23943" y="109277"/>
                  </a:cubicBezTo>
                  <a:lnTo>
                    <a:pt x="24009" y="109342"/>
                  </a:lnTo>
                  <a:cubicBezTo>
                    <a:pt x="24465" y="109668"/>
                    <a:pt x="24857" y="109994"/>
                    <a:pt x="25248" y="110386"/>
                  </a:cubicBezTo>
                  <a:lnTo>
                    <a:pt x="26488" y="111299"/>
                  </a:lnTo>
                  <a:cubicBezTo>
                    <a:pt x="27532" y="112082"/>
                    <a:pt x="28575" y="112865"/>
                    <a:pt x="29619" y="113582"/>
                  </a:cubicBezTo>
                  <a:cubicBezTo>
                    <a:pt x="30533" y="114235"/>
                    <a:pt x="31446" y="114887"/>
                    <a:pt x="32424" y="115474"/>
                  </a:cubicBezTo>
                  <a:cubicBezTo>
                    <a:pt x="33403" y="116127"/>
                    <a:pt x="34382" y="116714"/>
                    <a:pt x="35426" y="117366"/>
                  </a:cubicBezTo>
                  <a:lnTo>
                    <a:pt x="36013" y="117693"/>
                  </a:lnTo>
                  <a:lnTo>
                    <a:pt x="36208" y="117758"/>
                  </a:lnTo>
                  <a:lnTo>
                    <a:pt x="131197" y="117758"/>
                  </a:lnTo>
                  <a:lnTo>
                    <a:pt x="131393" y="117693"/>
                  </a:lnTo>
                  <a:cubicBezTo>
                    <a:pt x="132828" y="116779"/>
                    <a:pt x="134198" y="115866"/>
                    <a:pt x="135503" y="114887"/>
                  </a:cubicBezTo>
                  <a:cubicBezTo>
                    <a:pt x="135895" y="114626"/>
                    <a:pt x="136286" y="114365"/>
                    <a:pt x="136677" y="114104"/>
                  </a:cubicBezTo>
                  <a:lnTo>
                    <a:pt x="137134" y="113713"/>
                  </a:lnTo>
                  <a:lnTo>
                    <a:pt x="137330" y="113582"/>
                  </a:lnTo>
                  <a:lnTo>
                    <a:pt x="137526" y="113387"/>
                  </a:lnTo>
                  <a:cubicBezTo>
                    <a:pt x="137982" y="113061"/>
                    <a:pt x="138374" y="112734"/>
                    <a:pt x="138830" y="112408"/>
                  </a:cubicBezTo>
                  <a:cubicBezTo>
                    <a:pt x="139352" y="111951"/>
                    <a:pt x="139874" y="111495"/>
                    <a:pt x="140461" y="111038"/>
                  </a:cubicBezTo>
                  <a:cubicBezTo>
                    <a:pt x="140983" y="110581"/>
                    <a:pt x="141570" y="110060"/>
                    <a:pt x="142027" y="109668"/>
                  </a:cubicBezTo>
                  <a:cubicBezTo>
                    <a:pt x="142484" y="109277"/>
                    <a:pt x="142810" y="108885"/>
                    <a:pt x="143332" y="108429"/>
                  </a:cubicBezTo>
                  <a:cubicBezTo>
                    <a:pt x="143789" y="107972"/>
                    <a:pt x="144310" y="107515"/>
                    <a:pt x="144767" y="106993"/>
                  </a:cubicBezTo>
                  <a:cubicBezTo>
                    <a:pt x="144963" y="106798"/>
                    <a:pt x="145093" y="106602"/>
                    <a:pt x="145289" y="106471"/>
                  </a:cubicBezTo>
                  <a:cubicBezTo>
                    <a:pt x="145681" y="106080"/>
                    <a:pt x="146007" y="105688"/>
                    <a:pt x="146398" y="105232"/>
                  </a:cubicBezTo>
                  <a:cubicBezTo>
                    <a:pt x="146790" y="104840"/>
                    <a:pt x="147181" y="104384"/>
                    <a:pt x="147507" y="103927"/>
                  </a:cubicBezTo>
                  <a:cubicBezTo>
                    <a:pt x="148029" y="103405"/>
                    <a:pt x="148486" y="102818"/>
                    <a:pt x="148942" y="102166"/>
                  </a:cubicBezTo>
                  <a:lnTo>
                    <a:pt x="149008" y="102166"/>
                  </a:lnTo>
                  <a:lnTo>
                    <a:pt x="149073" y="102100"/>
                  </a:lnTo>
                  <a:cubicBezTo>
                    <a:pt x="149856" y="101056"/>
                    <a:pt x="150639" y="100013"/>
                    <a:pt x="151422" y="98904"/>
                  </a:cubicBezTo>
                  <a:cubicBezTo>
                    <a:pt x="151748" y="98382"/>
                    <a:pt x="152074" y="97860"/>
                    <a:pt x="152400" y="97338"/>
                  </a:cubicBezTo>
                  <a:lnTo>
                    <a:pt x="152531" y="97207"/>
                  </a:lnTo>
                  <a:cubicBezTo>
                    <a:pt x="152792" y="96816"/>
                    <a:pt x="153053" y="96359"/>
                    <a:pt x="153314" y="95903"/>
                  </a:cubicBezTo>
                  <a:cubicBezTo>
                    <a:pt x="153509" y="95642"/>
                    <a:pt x="153640" y="95381"/>
                    <a:pt x="153770" y="95120"/>
                  </a:cubicBezTo>
                  <a:cubicBezTo>
                    <a:pt x="153966" y="94859"/>
                    <a:pt x="154162" y="94467"/>
                    <a:pt x="154292" y="94272"/>
                  </a:cubicBezTo>
                  <a:cubicBezTo>
                    <a:pt x="154357" y="94141"/>
                    <a:pt x="154423" y="93945"/>
                    <a:pt x="154553" y="93815"/>
                  </a:cubicBezTo>
                  <a:cubicBezTo>
                    <a:pt x="154684" y="93489"/>
                    <a:pt x="154879" y="93162"/>
                    <a:pt x="155075" y="92771"/>
                  </a:cubicBezTo>
                  <a:lnTo>
                    <a:pt x="155140" y="92575"/>
                  </a:lnTo>
                  <a:lnTo>
                    <a:pt x="155271" y="92445"/>
                  </a:lnTo>
                  <a:cubicBezTo>
                    <a:pt x="155336" y="92249"/>
                    <a:pt x="155401" y="92119"/>
                    <a:pt x="155466" y="91923"/>
                  </a:cubicBezTo>
                  <a:cubicBezTo>
                    <a:pt x="155597" y="91792"/>
                    <a:pt x="155662" y="91662"/>
                    <a:pt x="155727" y="91466"/>
                  </a:cubicBezTo>
                  <a:cubicBezTo>
                    <a:pt x="155858" y="91205"/>
                    <a:pt x="155988" y="90944"/>
                    <a:pt x="156119" y="90683"/>
                  </a:cubicBezTo>
                  <a:lnTo>
                    <a:pt x="156119" y="90553"/>
                  </a:lnTo>
                  <a:cubicBezTo>
                    <a:pt x="156249" y="90227"/>
                    <a:pt x="156445" y="89835"/>
                    <a:pt x="156641" y="89444"/>
                  </a:cubicBezTo>
                  <a:cubicBezTo>
                    <a:pt x="156771" y="88987"/>
                    <a:pt x="156967" y="88661"/>
                    <a:pt x="157163" y="88204"/>
                  </a:cubicBezTo>
                  <a:cubicBezTo>
                    <a:pt x="157358" y="87682"/>
                    <a:pt x="157554" y="87160"/>
                    <a:pt x="157750" y="86638"/>
                  </a:cubicBezTo>
                  <a:cubicBezTo>
                    <a:pt x="157815" y="86378"/>
                    <a:pt x="157880" y="86117"/>
                    <a:pt x="158011" y="85856"/>
                  </a:cubicBezTo>
                  <a:cubicBezTo>
                    <a:pt x="158011" y="85790"/>
                    <a:pt x="158076" y="85660"/>
                    <a:pt x="158076" y="85595"/>
                  </a:cubicBezTo>
                  <a:cubicBezTo>
                    <a:pt x="158141" y="85529"/>
                    <a:pt x="158141" y="85464"/>
                    <a:pt x="158141" y="85399"/>
                  </a:cubicBezTo>
                  <a:cubicBezTo>
                    <a:pt x="158272" y="85073"/>
                    <a:pt x="158402" y="84812"/>
                    <a:pt x="158467" y="84486"/>
                  </a:cubicBezTo>
                  <a:lnTo>
                    <a:pt x="158728" y="83637"/>
                  </a:lnTo>
                  <a:cubicBezTo>
                    <a:pt x="158859" y="83181"/>
                    <a:pt x="158989" y="82724"/>
                    <a:pt x="159120" y="82333"/>
                  </a:cubicBezTo>
                  <a:cubicBezTo>
                    <a:pt x="159185" y="81941"/>
                    <a:pt x="159316" y="81550"/>
                    <a:pt x="159381" y="81158"/>
                  </a:cubicBezTo>
                  <a:cubicBezTo>
                    <a:pt x="159446" y="81028"/>
                    <a:pt x="159446" y="80897"/>
                    <a:pt x="159511" y="80767"/>
                  </a:cubicBezTo>
                  <a:cubicBezTo>
                    <a:pt x="159577" y="80310"/>
                    <a:pt x="159707" y="79788"/>
                    <a:pt x="159838" y="79332"/>
                  </a:cubicBezTo>
                  <a:cubicBezTo>
                    <a:pt x="159903" y="79005"/>
                    <a:pt x="159903" y="78679"/>
                    <a:pt x="160033" y="78353"/>
                  </a:cubicBezTo>
                  <a:cubicBezTo>
                    <a:pt x="160098" y="78092"/>
                    <a:pt x="160164" y="77766"/>
                    <a:pt x="160164" y="77440"/>
                  </a:cubicBezTo>
                  <a:cubicBezTo>
                    <a:pt x="160294" y="76918"/>
                    <a:pt x="160359" y="76461"/>
                    <a:pt x="160425" y="75939"/>
                  </a:cubicBezTo>
                  <a:cubicBezTo>
                    <a:pt x="160490" y="75417"/>
                    <a:pt x="160555" y="74895"/>
                    <a:pt x="160620" y="74373"/>
                  </a:cubicBezTo>
                  <a:lnTo>
                    <a:pt x="160686" y="73721"/>
                  </a:lnTo>
                  <a:lnTo>
                    <a:pt x="160686" y="73591"/>
                  </a:lnTo>
                  <a:cubicBezTo>
                    <a:pt x="160816" y="72808"/>
                    <a:pt x="160881" y="71960"/>
                    <a:pt x="160881" y="71177"/>
                  </a:cubicBezTo>
                  <a:cubicBezTo>
                    <a:pt x="160947" y="70655"/>
                    <a:pt x="160947" y="70198"/>
                    <a:pt x="160947" y="69676"/>
                  </a:cubicBezTo>
                  <a:cubicBezTo>
                    <a:pt x="160947" y="68698"/>
                    <a:pt x="160947" y="67654"/>
                    <a:pt x="160947" y="66479"/>
                  </a:cubicBezTo>
                  <a:cubicBezTo>
                    <a:pt x="160947" y="66153"/>
                    <a:pt x="160947" y="65827"/>
                    <a:pt x="160947" y="65501"/>
                  </a:cubicBezTo>
                  <a:cubicBezTo>
                    <a:pt x="160816" y="63217"/>
                    <a:pt x="160555" y="60934"/>
                    <a:pt x="160164" y="58651"/>
                  </a:cubicBezTo>
                  <a:cubicBezTo>
                    <a:pt x="160098" y="58520"/>
                    <a:pt x="160098" y="58324"/>
                    <a:pt x="160033" y="58129"/>
                  </a:cubicBezTo>
                  <a:cubicBezTo>
                    <a:pt x="159968" y="57672"/>
                    <a:pt x="159838" y="57150"/>
                    <a:pt x="159772" y="56693"/>
                  </a:cubicBezTo>
                  <a:cubicBezTo>
                    <a:pt x="159707" y="56498"/>
                    <a:pt x="159642" y="56302"/>
                    <a:pt x="159642" y="56172"/>
                  </a:cubicBezTo>
                  <a:cubicBezTo>
                    <a:pt x="159511" y="55715"/>
                    <a:pt x="159446" y="55323"/>
                    <a:pt x="159316" y="54932"/>
                  </a:cubicBezTo>
                  <a:cubicBezTo>
                    <a:pt x="159055" y="53823"/>
                    <a:pt x="158728" y="52779"/>
                    <a:pt x="158402" y="51670"/>
                  </a:cubicBezTo>
                  <a:cubicBezTo>
                    <a:pt x="158207" y="51083"/>
                    <a:pt x="158076" y="50561"/>
                    <a:pt x="157880" y="50039"/>
                  </a:cubicBezTo>
                  <a:cubicBezTo>
                    <a:pt x="157685" y="49517"/>
                    <a:pt x="157489" y="48995"/>
                    <a:pt x="157293" y="48473"/>
                  </a:cubicBezTo>
                  <a:cubicBezTo>
                    <a:pt x="157097" y="47951"/>
                    <a:pt x="156902" y="47429"/>
                    <a:pt x="156641" y="46907"/>
                  </a:cubicBezTo>
                  <a:cubicBezTo>
                    <a:pt x="156510" y="46516"/>
                    <a:pt x="156315" y="46125"/>
                    <a:pt x="156184" y="45798"/>
                  </a:cubicBezTo>
                  <a:cubicBezTo>
                    <a:pt x="156119" y="45603"/>
                    <a:pt x="156054" y="45407"/>
                    <a:pt x="155923" y="45276"/>
                  </a:cubicBezTo>
                  <a:cubicBezTo>
                    <a:pt x="155793" y="44885"/>
                    <a:pt x="155597" y="44494"/>
                    <a:pt x="155401" y="44167"/>
                  </a:cubicBezTo>
                  <a:cubicBezTo>
                    <a:pt x="155336" y="43972"/>
                    <a:pt x="155271" y="43841"/>
                    <a:pt x="155206" y="43711"/>
                  </a:cubicBezTo>
                  <a:cubicBezTo>
                    <a:pt x="155010" y="43319"/>
                    <a:pt x="154879" y="42993"/>
                    <a:pt x="154684" y="42602"/>
                  </a:cubicBezTo>
                  <a:cubicBezTo>
                    <a:pt x="154553" y="42406"/>
                    <a:pt x="154423" y="42210"/>
                    <a:pt x="154357" y="42014"/>
                  </a:cubicBezTo>
                  <a:cubicBezTo>
                    <a:pt x="154227" y="41819"/>
                    <a:pt x="154162" y="41623"/>
                    <a:pt x="154031" y="41427"/>
                  </a:cubicBezTo>
                  <a:cubicBezTo>
                    <a:pt x="153966" y="41232"/>
                    <a:pt x="153835" y="41036"/>
                    <a:pt x="153705" y="40840"/>
                  </a:cubicBezTo>
                  <a:cubicBezTo>
                    <a:pt x="153509" y="40383"/>
                    <a:pt x="153248" y="39992"/>
                    <a:pt x="152987" y="39535"/>
                  </a:cubicBezTo>
                  <a:cubicBezTo>
                    <a:pt x="152857" y="39340"/>
                    <a:pt x="152726" y="39144"/>
                    <a:pt x="152596" y="38883"/>
                  </a:cubicBezTo>
                  <a:cubicBezTo>
                    <a:pt x="152400" y="38492"/>
                    <a:pt x="152139" y="38100"/>
                    <a:pt x="151944" y="37774"/>
                  </a:cubicBezTo>
                  <a:cubicBezTo>
                    <a:pt x="151683" y="37448"/>
                    <a:pt x="151487" y="37122"/>
                    <a:pt x="151291" y="36730"/>
                  </a:cubicBezTo>
                  <a:lnTo>
                    <a:pt x="150965" y="36273"/>
                  </a:lnTo>
                  <a:cubicBezTo>
                    <a:pt x="150639" y="35817"/>
                    <a:pt x="150378" y="35491"/>
                    <a:pt x="150052" y="34969"/>
                  </a:cubicBezTo>
                  <a:cubicBezTo>
                    <a:pt x="149725" y="34512"/>
                    <a:pt x="149399" y="34055"/>
                    <a:pt x="149073" y="33599"/>
                  </a:cubicBezTo>
                  <a:lnTo>
                    <a:pt x="148747" y="33142"/>
                  </a:lnTo>
                  <a:cubicBezTo>
                    <a:pt x="148551" y="32881"/>
                    <a:pt x="148355" y="32685"/>
                    <a:pt x="148160" y="32424"/>
                  </a:cubicBezTo>
                  <a:lnTo>
                    <a:pt x="147964" y="32098"/>
                  </a:lnTo>
                  <a:cubicBezTo>
                    <a:pt x="147638" y="31772"/>
                    <a:pt x="147377" y="31380"/>
                    <a:pt x="147051" y="31054"/>
                  </a:cubicBezTo>
                  <a:lnTo>
                    <a:pt x="146659" y="30532"/>
                  </a:lnTo>
                  <a:cubicBezTo>
                    <a:pt x="146398" y="30206"/>
                    <a:pt x="146137" y="29945"/>
                    <a:pt x="145746" y="29488"/>
                  </a:cubicBezTo>
                  <a:cubicBezTo>
                    <a:pt x="145420" y="29032"/>
                    <a:pt x="145028" y="28640"/>
                    <a:pt x="144637" y="28184"/>
                  </a:cubicBezTo>
                  <a:lnTo>
                    <a:pt x="144376" y="27923"/>
                  </a:lnTo>
                  <a:cubicBezTo>
                    <a:pt x="144115" y="27597"/>
                    <a:pt x="143789" y="27270"/>
                    <a:pt x="143528" y="26944"/>
                  </a:cubicBezTo>
                  <a:lnTo>
                    <a:pt x="143397" y="26814"/>
                  </a:lnTo>
                  <a:lnTo>
                    <a:pt x="140918" y="24400"/>
                  </a:lnTo>
                  <a:lnTo>
                    <a:pt x="140722" y="24204"/>
                  </a:lnTo>
                  <a:cubicBezTo>
                    <a:pt x="140331" y="23813"/>
                    <a:pt x="139874" y="23421"/>
                    <a:pt x="139483" y="23030"/>
                  </a:cubicBezTo>
                  <a:cubicBezTo>
                    <a:pt x="139222" y="22769"/>
                    <a:pt x="138961" y="22573"/>
                    <a:pt x="138700" y="22312"/>
                  </a:cubicBezTo>
                  <a:lnTo>
                    <a:pt x="138113" y="21855"/>
                  </a:lnTo>
                  <a:cubicBezTo>
                    <a:pt x="137656" y="21464"/>
                    <a:pt x="137199" y="21073"/>
                    <a:pt x="136743" y="20681"/>
                  </a:cubicBezTo>
                  <a:lnTo>
                    <a:pt x="135307" y="19507"/>
                  </a:lnTo>
                  <a:cubicBezTo>
                    <a:pt x="134851" y="19115"/>
                    <a:pt x="134264" y="18659"/>
                    <a:pt x="133872" y="18398"/>
                  </a:cubicBezTo>
                  <a:cubicBezTo>
                    <a:pt x="133481" y="18072"/>
                    <a:pt x="133089" y="17745"/>
                    <a:pt x="132698" y="17484"/>
                  </a:cubicBezTo>
                  <a:lnTo>
                    <a:pt x="132111" y="17093"/>
                  </a:lnTo>
                  <a:lnTo>
                    <a:pt x="130936" y="16245"/>
                  </a:lnTo>
                  <a:cubicBezTo>
                    <a:pt x="130219" y="15723"/>
                    <a:pt x="129436" y="15201"/>
                    <a:pt x="128653" y="14744"/>
                  </a:cubicBezTo>
                  <a:lnTo>
                    <a:pt x="128588" y="14744"/>
                  </a:lnTo>
                  <a:cubicBezTo>
                    <a:pt x="128196" y="14483"/>
                    <a:pt x="127805" y="14222"/>
                    <a:pt x="127413" y="13961"/>
                  </a:cubicBezTo>
                  <a:lnTo>
                    <a:pt x="127348" y="13896"/>
                  </a:lnTo>
                  <a:lnTo>
                    <a:pt x="127218" y="13831"/>
                  </a:lnTo>
                  <a:lnTo>
                    <a:pt x="127022" y="13700"/>
                  </a:lnTo>
                  <a:lnTo>
                    <a:pt x="126631" y="13505"/>
                  </a:lnTo>
                  <a:cubicBezTo>
                    <a:pt x="126304" y="13309"/>
                    <a:pt x="125978" y="13113"/>
                    <a:pt x="125652" y="12918"/>
                  </a:cubicBezTo>
                  <a:cubicBezTo>
                    <a:pt x="125130" y="12591"/>
                    <a:pt x="124543" y="12265"/>
                    <a:pt x="124021" y="11939"/>
                  </a:cubicBezTo>
                  <a:cubicBezTo>
                    <a:pt x="123564" y="11678"/>
                    <a:pt x="123108" y="11482"/>
                    <a:pt x="122651" y="11221"/>
                  </a:cubicBezTo>
                  <a:cubicBezTo>
                    <a:pt x="122325" y="11026"/>
                    <a:pt x="121999" y="10830"/>
                    <a:pt x="121672" y="10699"/>
                  </a:cubicBezTo>
                  <a:lnTo>
                    <a:pt x="121477" y="10569"/>
                  </a:lnTo>
                  <a:lnTo>
                    <a:pt x="121346" y="10504"/>
                  </a:lnTo>
                  <a:lnTo>
                    <a:pt x="120563" y="10112"/>
                  </a:lnTo>
                  <a:cubicBezTo>
                    <a:pt x="120498" y="10047"/>
                    <a:pt x="120368" y="9982"/>
                    <a:pt x="120237" y="9982"/>
                  </a:cubicBezTo>
                  <a:lnTo>
                    <a:pt x="118802" y="9264"/>
                  </a:lnTo>
                  <a:lnTo>
                    <a:pt x="118606" y="9134"/>
                  </a:lnTo>
                  <a:lnTo>
                    <a:pt x="117888" y="8807"/>
                  </a:lnTo>
                  <a:lnTo>
                    <a:pt x="116649" y="8286"/>
                  </a:lnTo>
                  <a:lnTo>
                    <a:pt x="116518" y="8220"/>
                  </a:lnTo>
                  <a:lnTo>
                    <a:pt x="115475" y="7698"/>
                  </a:lnTo>
                  <a:lnTo>
                    <a:pt x="115279" y="7633"/>
                  </a:lnTo>
                  <a:lnTo>
                    <a:pt x="113778" y="7046"/>
                  </a:lnTo>
                  <a:lnTo>
                    <a:pt x="112213" y="6394"/>
                  </a:lnTo>
                  <a:lnTo>
                    <a:pt x="111364" y="6067"/>
                  </a:lnTo>
                  <a:cubicBezTo>
                    <a:pt x="110843" y="5872"/>
                    <a:pt x="110386" y="5741"/>
                    <a:pt x="109733" y="5480"/>
                  </a:cubicBezTo>
                  <a:cubicBezTo>
                    <a:pt x="109081" y="5285"/>
                    <a:pt x="108494" y="5024"/>
                    <a:pt x="107776" y="4828"/>
                  </a:cubicBezTo>
                  <a:cubicBezTo>
                    <a:pt x="107124" y="4567"/>
                    <a:pt x="106471" y="4436"/>
                    <a:pt x="105754" y="4175"/>
                  </a:cubicBezTo>
                  <a:cubicBezTo>
                    <a:pt x="104971" y="3914"/>
                    <a:pt x="104188" y="3719"/>
                    <a:pt x="103470" y="3523"/>
                  </a:cubicBezTo>
                  <a:cubicBezTo>
                    <a:pt x="102818" y="3327"/>
                    <a:pt x="102231" y="3132"/>
                    <a:pt x="101644" y="3001"/>
                  </a:cubicBezTo>
                  <a:lnTo>
                    <a:pt x="101513" y="3001"/>
                  </a:lnTo>
                  <a:lnTo>
                    <a:pt x="99687" y="2544"/>
                  </a:lnTo>
                  <a:lnTo>
                    <a:pt x="97403" y="2023"/>
                  </a:lnTo>
                  <a:cubicBezTo>
                    <a:pt x="97012" y="1957"/>
                    <a:pt x="96555" y="1827"/>
                    <a:pt x="96098" y="1762"/>
                  </a:cubicBezTo>
                  <a:lnTo>
                    <a:pt x="95707" y="1696"/>
                  </a:lnTo>
                  <a:lnTo>
                    <a:pt x="95316" y="1631"/>
                  </a:lnTo>
                  <a:lnTo>
                    <a:pt x="94076" y="1370"/>
                  </a:lnTo>
                  <a:lnTo>
                    <a:pt x="92380" y="1109"/>
                  </a:lnTo>
                  <a:lnTo>
                    <a:pt x="92119" y="1109"/>
                  </a:lnTo>
                  <a:lnTo>
                    <a:pt x="90683" y="913"/>
                  </a:lnTo>
                  <a:lnTo>
                    <a:pt x="88987" y="652"/>
                  </a:lnTo>
                  <a:lnTo>
                    <a:pt x="87878" y="522"/>
                  </a:lnTo>
                  <a:cubicBezTo>
                    <a:pt x="86769" y="392"/>
                    <a:pt x="85725" y="261"/>
                    <a:pt x="84616" y="196"/>
                  </a:cubicBezTo>
                  <a:lnTo>
                    <a:pt x="84420" y="196"/>
                  </a:lnTo>
                  <a:cubicBezTo>
                    <a:pt x="83768" y="131"/>
                    <a:pt x="83050" y="65"/>
                    <a:pt x="82398" y="65"/>
                  </a:cubicBezTo>
                  <a:cubicBezTo>
                    <a:pt x="81941" y="0"/>
                    <a:pt x="81485" y="0"/>
                    <a:pt x="81093" y="0"/>
                  </a:cubicBezTo>
                  <a:close/>
                </a:path>
              </a:pathLst>
            </a:custGeom>
            <a:solidFill>
              <a:srgbClr val="BCD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2430819" y="3496466"/>
              <a:ext cx="1111808" cy="1195695"/>
            </a:xfrm>
            <a:custGeom>
              <a:avLst/>
              <a:gdLst/>
              <a:ahLst/>
              <a:cxnLst/>
              <a:rect l="l" t="t" r="r" b="b"/>
              <a:pathLst>
                <a:path w="57869" h="82790" extrusionOk="0">
                  <a:moveTo>
                    <a:pt x="57869" y="0"/>
                  </a:moveTo>
                  <a:lnTo>
                    <a:pt x="57869" y="0"/>
                  </a:lnTo>
                  <a:cubicBezTo>
                    <a:pt x="50692" y="1436"/>
                    <a:pt x="43712" y="3784"/>
                    <a:pt x="37122" y="6981"/>
                  </a:cubicBezTo>
                  <a:cubicBezTo>
                    <a:pt x="19834" y="21790"/>
                    <a:pt x="8156" y="40318"/>
                    <a:pt x="784" y="55389"/>
                  </a:cubicBezTo>
                  <a:cubicBezTo>
                    <a:pt x="1" y="64783"/>
                    <a:pt x="1632" y="74243"/>
                    <a:pt x="5546" y="82790"/>
                  </a:cubicBezTo>
                  <a:cubicBezTo>
                    <a:pt x="14876" y="43907"/>
                    <a:pt x="43059" y="13701"/>
                    <a:pt x="57869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2679008" y="3468230"/>
              <a:ext cx="1294788" cy="1668658"/>
            </a:xfrm>
            <a:custGeom>
              <a:avLst/>
              <a:gdLst/>
              <a:ahLst/>
              <a:cxnLst/>
              <a:rect l="l" t="t" r="r" b="b"/>
              <a:pathLst>
                <a:path w="67393" h="115538" extrusionOk="0">
                  <a:moveTo>
                    <a:pt x="63816" y="0"/>
                  </a:moveTo>
                  <a:cubicBezTo>
                    <a:pt x="61254" y="0"/>
                    <a:pt x="58713" y="101"/>
                    <a:pt x="56172" y="324"/>
                  </a:cubicBezTo>
                  <a:cubicBezTo>
                    <a:pt x="41623" y="12328"/>
                    <a:pt x="12787" y="42078"/>
                    <a:pt x="0" y="97140"/>
                  </a:cubicBezTo>
                  <a:cubicBezTo>
                    <a:pt x="5546" y="104382"/>
                    <a:pt x="12396" y="110645"/>
                    <a:pt x="20159" y="115538"/>
                  </a:cubicBezTo>
                  <a:cubicBezTo>
                    <a:pt x="23356" y="88398"/>
                    <a:pt x="33925" y="30856"/>
                    <a:pt x="67393" y="63"/>
                  </a:cubicBezTo>
                  <a:cubicBezTo>
                    <a:pt x="66195" y="22"/>
                    <a:pt x="65003" y="0"/>
                    <a:pt x="63816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3322015" y="3471970"/>
              <a:ext cx="889942" cy="1697904"/>
            </a:xfrm>
            <a:custGeom>
              <a:avLst/>
              <a:gdLst/>
              <a:ahLst/>
              <a:cxnLst/>
              <a:rect l="l" t="t" r="r" b="b"/>
              <a:pathLst>
                <a:path w="46321" h="117563" extrusionOk="0">
                  <a:moveTo>
                    <a:pt x="38753" y="0"/>
                  </a:moveTo>
                  <a:cubicBezTo>
                    <a:pt x="33273" y="9003"/>
                    <a:pt x="28380" y="18332"/>
                    <a:pt x="23943" y="27857"/>
                  </a:cubicBezTo>
                  <a:cubicBezTo>
                    <a:pt x="23552" y="28706"/>
                    <a:pt x="23095" y="29619"/>
                    <a:pt x="22769" y="30467"/>
                  </a:cubicBezTo>
                  <a:cubicBezTo>
                    <a:pt x="22378" y="31315"/>
                    <a:pt x="21921" y="32294"/>
                    <a:pt x="21595" y="33077"/>
                  </a:cubicBezTo>
                  <a:cubicBezTo>
                    <a:pt x="21203" y="33925"/>
                    <a:pt x="20877" y="34708"/>
                    <a:pt x="20551" y="35556"/>
                  </a:cubicBezTo>
                  <a:cubicBezTo>
                    <a:pt x="19377" y="38165"/>
                    <a:pt x="18267" y="40840"/>
                    <a:pt x="17158" y="43645"/>
                  </a:cubicBezTo>
                  <a:cubicBezTo>
                    <a:pt x="15854" y="46907"/>
                    <a:pt x="14549" y="50365"/>
                    <a:pt x="13309" y="53888"/>
                  </a:cubicBezTo>
                  <a:cubicBezTo>
                    <a:pt x="12983" y="54801"/>
                    <a:pt x="12657" y="55780"/>
                    <a:pt x="12396" y="56693"/>
                  </a:cubicBezTo>
                  <a:cubicBezTo>
                    <a:pt x="10830" y="61195"/>
                    <a:pt x="9395" y="65957"/>
                    <a:pt x="8025" y="70785"/>
                  </a:cubicBezTo>
                  <a:cubicBezTo>
                    <a:pt x="7829" y="71568"/>
                    <a:pt x="7568" y="72286"/>
                    <a:pt x="7372" y="73069"/>
                  </a:cubicBezTo>
                  <a:cubicBezTo>
                    <a:pt x="6851" y="75026"/>
                    <a:pt x="6329" y="77048"/>
                    <a:pt x="5872" y="79005"/>
                  </a:cubicBezTo>
                  <a:cubicBezTo>
                    <a:pt x="5350" y="81158"/>
                    <a:pt x="4828" y="83311"/>
                    <a:pt x="4371" y="85529"/>
                  </a:cubicBezTo>
                  <a:cubicBezTo>
                    <a:pt x="4241" y="86312"/>
                    <a:pt x="4045" y="87160"/>
                    <a:pt x="3915" y="87943"/>
                  </a:cubicBezTo>
                  <a:cubicBezTo>
                    <a:pt x="3719" y="88987"/>
                    <a:pt x="3523" y="90031"/>
                    <a:pt x="3328" y="91075"/>
                  </a:cubicBezTo>
                  <a:cubicBezTo>
                    <a:pt x="2740" y="93750"/>
                    <a:pt x="2349" y="96424"/>
                    <a:pt x="1958" y="99164"/>
                  </a:cubicBezTo>
                  <a:cubicBezTo>
                    <a:pt x="1240" y="103731"/>
                    <a:pt x="718" y="108363"/>
                    <a:pt x="327" y="112995"/>
                  </a:cubicBezTo>
                  <a:cubicBezTo>
                    <a:pt x="196" y="114496"/>
                    <a:pt x="66" y="115996"/>
                    <a:pt x="0" y="117432"/>
                  </a:cubicBezTo>
                  <a:lnTo>
                    <a:pt x="0" y="117562"/>
                  </a:lnTo>
                  <a:lnTo>
                    <a:pt x="27988" y="117562"/>
                  </a:lnTo>
                  <a:lnTo>
                    <a:pt x="27988" y="117432"/>
                  </a:lnTo>
                  <a:cubicBezTo>
                    <a:pt x="28053" y="115409"/>
                    <a:pt x="28053" y="113321"/>
                    <a:pt x="28119" y="111169"/>
                  </a:cubicBezTo>
                  <a:cubicBezTo>
                    <a:pt x="28249" y="108168"/>
                    <a:pt x="28380" y="105101"/>
                    <a:pt x="28510" y="101839"/>
                  </a:cubicBezTo>
                  <a:cubicBezTo>
                    <a:pt x="28510" y="101056"/>
                    <a:pt x="28575" y="100274"/>
                    <a:pt x="28575" y="99425"/>
                  </a:cubicBezTo>
                  <a:cubicBezTo>
                    <a:pt x="28836" y="94271"/>
                    <a:pt x="29162" y="88922"/>
                    <a:pt x="29554" y="83442"/>
                  </a:cubicBezTo>
                  <a:cubicBezTo>
                    <a:pt x="29684" y="82006"/>
                    <a:pt x="29750" y="80571"/>
                    <a:pt x="29880" y="79071"/>
                  </a:cubicBezTo>
                  <a:lnTo>
                    <a:pt x="30076" y="77048"/>
                  </a:lnTo>
                  <a:cubicBezTo>
                    <a:pt x="30141" y="76004"/>
                    <a:pt x="30206" y="75026"/>
                    <a:pt x="30337" y="73982"/>
                  </a:cubicBezTo>
                  <a:cubicBezTo>
                    <a:pt x="30402" y="73199"/>
                    <a:pt x="30467" y="72416"/>
                    <a:pt x="30533" y="71568"/>
                  </a:cubicBezTo>
                  <a:cubicBezTo>
                    <a:pt x="30989" y="67197"/>
                    <a:pt x="31446" y="62761"/>
                    <a:pt x="31968" y="58324"/>
                  </a:cubicBezTo>
                  <a:cubicBezTo>
                    <a:pt x="32098" y="57411"/>
                    <a:pt x="32229" y="56498"/>
                    <a:pt x="32359" y="55519"/>
                  </a:cubicBezTo>
                  <a:cubicBezTo>
                    <a:pt x="32816" y="51800"/>
                    <a:pt x="33338" y="48082"/>
                    <a:pt x="33990" y="44428"/>
                  </a:cubicBezTo>
                  <a:cubicBezTo>
                    <a:pt x="34186" y="43124"/>
                    <a:pt x="34447" y="41753"/>
                    <a:pt x="34643" y="40449"/>
                  </a:cubicBezTo>
                  <a:cubicBezTo>
                    <a:pt x="35099" y="37970"/>
                    <a:pt x="35556" y="35556"/>
                    <a:pt x="36078" y="33142"/>
                  </a:cubicBezTo>
                  <a:cubicBezTo>
                    <a:pt x="36274" y="32228"/>
                    <a:pt x="36469" y="31380"/>
                    <a:pt x="36600" y="30532"/>
                  </a:cubicBezTo>
                  <a:cubicBezTo>
                    <a:pt x="36796" y="29619"/>
                    <a:pt x="36991" y="28771"/>
                    <a:pt x="37252" y="27923"/>
                  </a:cubicBezTo>
                  <a:cubicBezTo>
                    <a:pt x="38622" y="21594"/>
                    <a:pt x="40449" y="15397"/>
                    <a:pt x="42732" y="9329"/>
                  </a:cubicBezTo>
                  <a:cubicBezTo>
                    <a:pt x="43450" y="7372"/>
                    <a:pt x="44233" y="5480"/>
                    <a:pt x="45081" y="3653"/>
                  </a:cubicBezTo>
                  <a:cubicBezTo>
                    <a:pt x="45472" y="2740"/>
                    <a:pt x="45864" y="1827"/>
                    <a:pt x="46321" y="979"/>
                  </a:cubicBezTo>
                  <a:cubicBezTo>
                    <a:pt x="45929" y="913"/>
                    <a:pt x="45407" y="848"/>
                    <a:pt x="45016" y="718"/>
                  </a:cubicBezTo>
                  <a:lnTo>
                    <a:pt x="43319" y="457"/>
                  </a:lnTo>
                  <a:lnTo>
                    <a:pt x="42210" y="326"/>
                  </a:lnTo>
                  <a:cubicBezTo>
                    <a:pt x="41101" y="196"/>
                    <a:pt x="40058" y="131"/>
                    <a:pt x="38948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4081585" y="3500236"/>
              <a:ext cx="392338" cy="1669640"/>
            </a:xfrm>
            <a:custGeom>
              <a:avLst/>
              <a:gdLst/>
              <a:ahLst/>
              <a:cxnLst/>
              <a:rect l="l" t="t" r="r" b="b"/>
              <a:pathLst>
                <a:path w="20421" h="115606" extrusionOk="0">
                  <a:moveTo>
                    <a:pt x="12135" y="0"/>
                  </a:moveTo>
                  <a:cubicBezTo>
                    <a:pt x="10765" y="4763"/>
                    <a:pt x="8808" y="12461"/>
                    <a:pt x="6786" y="22443"/>
                  </a:cubicBezTo>
                  <a:cubicBezTo>
                    <a:pt x="6786" y="22638"/>
                    <a:pt x="6720" y="22769"/>
                    <a:pt x="6720" y="22899"/>
                  </a:cubicBezTo>
                  <a:cubicBezTo>
                    <a:pt x="6525" y="23878"/>
                    <a:pt x="6329" y="24922"/>
                    <a:pt x="6133" y="25900"/>
                  </a:cubicBezTo>
                  <a:cubicBezTo>
                    <a:pt x="6003" y="26814"/>
                    <a:pt x="5807" y="27727"/>
                    <a:pt x="5676" y="28575"/>
                  </a:cubicBezTo>
                  <a:cubicBezTo>
                    <a:pt x="5481" y="29423"/>
                    <a:pt x="5350" y="30271"/>
                    <a:pt x="5220" y="31185"/>
                  </a:cubicBezTo>
                  <a:cubicBezTo>
                    <a:pt x="5155" y="31576"/>
                    <a:pt x="5024" y="32033"/>
                    <a:pt x="4959" y="32424"/>
                  </a:cubicBezTo>
                  <a:cubicBezTo>
                    <a:pt x="4502" y="35230"/>
                    <a:pt x="4045" y="38100"/>
                    <a:pt x="3654" y="41167"/>
                  </a:cubicBezTo>
                  <a:cubicBezTo>
                    <a:pt x="3524" y="41884"/>
                    <a:pt x="3393" y="42732"/>
                    <a:pt x="3328" y="43515"/>
                  </a:cubicBezTo>
                  <a:cubicBezTo>
                    <a:pt x="2806" y="47169"/>
                    <a:pt x="2349" y="50887"/>
                    <a:pt x="1958" y="54802"/>
                  </a:cubicBezTo>
                  <a:cubicBezTo>
                    <a:pt x="1827" y="55650"/>
                    <a:pt x="1762" y="56563"/>
                    <a:pt x="1697" y="57476"/>
                  </a:cubicBezTo>
                  <a:cubicBezTo>
                    <a:pt x="1436" y="60217"/>
                    <a:pt x="1175" y="63022"/>
                    <a:pt x="979" y="65892"/>
                  </a:cubicBezTo>
                  <a:cubicBezTo>
                    <a:pt x="849" y="67067"/>
                    <a:pt x="783" y="68241"/>
                    <a:pt x="718" y="69415"/>
                  </a:cubicBezTo>
                  <a:cubicBezTo>
                    <a:pt x="523" y="71960"/>
                    <a:pt x="392" y="74504"/>
                    <a:pt x="327" y="77114"/>
                  </a:cubicBezTo>
                  <a:cubicBezTo>
                    <a:pt x="196" y="79267"/>
                    <a:pt x="131" y="81419"/>
                    <a:pt x="66" y="83638"/>
                  </a:cubicBezTo>
                  <a:cubicBezTo>
                    <a:pt x="1" y="84355"/>
                    <a:pt x="1" y="85203"/>
                    <a:pt x="1" y="85986"/>
                  </a:cubicBezTo>
                  <a:cubicBezTo>
                    <a:pt x="1" y="87030"/>
                    <a:pt x="1" y="88009"/>
                    <a:pt x="1" y="89052"/>
                  </a:cubicBezTo>
                  <a:lnTo>
                    <a:pt x="1" y="95185"/>
                  </a:lnTo>
                  <a:cubicBezTo>
                    <a:pt x="1" y="100535"/>
                    <a:pt x="196" y="106015"/>
                    <a:pt x="523" y="111625"/>
                  </a:cubicBezTo>
                  <a:cubicBezTo>
                    <a:pt x="588" y="112865"/>
                    <a:pt x="653" y="114170"/>
                    <a:pt x="718" y="115475"/>
                  </a:cubicBezTo>
                  <a:lnTo>
                    <a:pt x="718" y="115605"/>
                  </a:lnTo>
                  <a:lnTo>
                    <a:pt x="19246" y="115605"/>
                  </a:lnTo>
                  <a:lnTo>
                    <a:pt x="19246" y="115475"/>
                  </a:lnTo>
                  <a:cubicBezTo>
                    <a:pt x="19051" y="114300"/>
                    <a:pt x="18920" y="112930"/>
                    <a:pt x="18724" y="111495"/>
                  </a:cubicBezTo>
                  <a:cubicBezTo>
                    <a:pt x="18137" y="106732"/>
                    <a:pt x="17550" y="101383"/>
                    <a:pt x="17093" y="95576"/>
                  </a:cubicBezTo>
                  <a:cubicBezTo>
                    <a:pt x="16898" y="93554"/>
                    <a:pt x="16702" y="91532"/>
                    <a:pt x="16571" y="89379"/>
                  </a:cubicBezTo>
                  <a:cubicBezTo>
                    <a:pt x="16506" y="88270"/>
                    <a:pt x="16376" y="87095"/>
                    <a:pt x="16311" y="85921"/>
                  </a:cubicBezTo>
                  <a:cubicBezTo>
                    <a:pt x="16245" y="85203"/>
                    <a:pt x="16245" y="84355"/>
                    <a:pt x="16180" y="83572"/>
                  </a:cubicBezTo>
                  <a:cubicBezTo>
                    <a:pt x="16050" y="81354"/>
                    <a:pt x="15919" y="79201"/>
                    <a:pt x="15789" y="77048"/>
                  </a:cubicBezTo>
                  <a:cubicBezTo>
                    <a:pt x="15658" y="74178"/>
                    <a:pt x="15528" y="71307"/>
                    <a:pt x="15462" y="68371"/>
                  </a:cubicBezTo>
                  <a:cubicBezTo>
                    <a:pt x="15397" y="66219"/>
                    <a:pt x="15332" y="64000"/>
                    <a:pt x="15332" y="61848"/>
                  </a:cubicBezTo>
                  <a:lnTo>
                    <a:pt x="15332" y="57998"/>
                  </a:lnTo>
                  <a:lnTo>
                    <a:pt x="15332" y="55585"/>
                  </a:lnTo>
                  <a:cubicBezTo>
                    <a:pt x="15332" y="50170"/>
                    <a:pt x="15462" y="44689"/>
                    <a:pt x="15723" y="39209"/>
                  </a:cubicBezTo>
                  <a:cubicBezTo>
                    <a:pt x="15789" y="37187"/>
                    <a:pt x="15919" y="35164"/>
                    <a:pt x="16050" y="33142"/>
                  </a:cubicBezTo>
                  <a:cubicBezTo>
                    <a:pt x="16115" y="32490"/>
                    <a:pt x="16180" y="31772"/>
                    <a:pt x="16245" y="31120"/>
                  </a:cubicBezTo>
                  <a:cubicBezTo>
                    <a:pt x="16311" y="30271"/>
                    <a:pt x="16376" y="29358"/>
                    <a:pt x="16441" y="28510"/>
                  </a:cubicBezTo>
                  <a:cubicBezTo>
                    <a:pt x="16506" y="28053"/>
                    <a:pt x="16571" y="27662"/>
                    <a:pt x="16571" y="27205"/>
                  </a:cubicBezTo>
                  <a:cubicBezTo>
                    <a:pt x="16637" y="26749"/>
                    <a:pt x="16637" y="26292"/>
                    <a:pt x="16702" y="25900"/>
                  </a:cubicBezTo>
                  <a:cubicBezTo>
                    <a:pt x="17028" y="22508"/>
                    <a:pt x="17420" y="19115"/>
                    <a:pt x="17876" y="15854"/>
                  </a:cubicBezTo>
                  <a:lnTo>
                    <a:pt x="18137" y="14353"/>
                  </a:lnTo>
                  <a:cubicBezTo>
                    <a:pt x="18790" y="10243"/>
                    <a:pt x="19507" y="6133"/>
                    <a:pt x="20421" y="2153"/>
                  </a:cubicBezTo>
                  <a:cubicBezTo>
                    <a:pt x="19051" y="1696"/>
                    <a:pt x="17746" y="1305"/>
                    <a:pt x="16311" y="979"/>
                  </a:cubicBezTo>
                  <a:lnTo>
                    <a:pt x="16245" y="979"/>
                  </a:lnTo>
                  <a:lnTo>
                    <a:pt x="14353" y="522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4581708" y="3571845"/>
              <a:ext cx="526442" cy="1598034"/>
            </a:xfrm>
            <a:custGeom>
              <a:avLst/>
              <a:gdLst/>
              <a:ahLst/>
              <a:cxnLst/>
              <a:rect l="l" t="t" r="r" b="b"/>
              <a:pathLst>
                <a:path w="27401" h="110648" extrusionOk="0">
                  <a:moveTo>
                    <a:pt x="2479" y="0"/>
                  </a:moveTo>
                  <a:cubicBezTo>
                    <a:pt x="2153" y="2871"/>
                    <a:pt x="1827" y="6590"/>
                    <a:pt x="1435" y="10896"/>
                  </a:cubicBezTo>
                  <a:cubicBezTo>
                    <a:pt x="1305" y="12526"/>
                    <a:pt x="1175" y="14288"/>
                    <a:pt x="1044" y="16180"/>
                  </a:cubicBezTo>
                  <a:cubicBezTo>
                    <a:pt x="1044" y="16767"/>
                    <a:pt x="979" y="17354"/>
                    <a:pt x="914" y="18072"/>
                  </a:cubicBezTo>
                  <a:cubicBezTo>
                    <a:pt x="914" y="18790"/>
                    <a:pt x="848" y="19507"/>
                    <a:pt x="783" y="20225"/>
                  </a:cubicBezTo>
                  <a:cubicBezTo>
                    <a:pt x="783" y="20486"/>
                    <a:pt x="783" y="20681"/>
                    <a:pt x="783" y="20877"/>
                  </a:cubicBezTo>
                  <a:cubicBezTo>
                    <a:pt x="718" y="21530"/>
                    <a:pt x="718" y="22117"/>
                    <a:pt x="653" y="22769"/>
                  </a:cubicBezTo>
                  <a:lnTo>
                    <a:pt x="587" y="23552"/>
                  </a:lnTo>
                  <a:cubicBezTo>
                    <a:pt x="587" y="24400"/>
                    <a:pt x="457" y="25313"/>
                    <a:pt x="457" y="26162"/>
                  </a:cubicBezTo>
                  <a:cubicBezTo>
                    <a:pt x="326" y="29489"/>
                    <a:pt x="196" y="32947"/>
                    <a:pt x="131" y="36535"/>
                  </a:cubicBezTo>
                  <a:cubicBezTo>
                    <a:pt x="65" y="37318"/>
                    <a:pt x="65" y="38100"/>
                    <a:pt x="65" y="38949"/>
                  </a:cubicBezTo>
                  <a:cubicBezTo>
                    <a:pt x="65" y="40123"/>
                    <a:pt x="0" y="41297"/>
                    <a:pt x="0" y="42537"/>
                  </a:cubicBezTo>
                  <a:lnTo>
                    <a:pt x="0" y="49452"/>
                  </a:lnTo>
                  <a:cubicBezTo>
                    <a:pt x="65" y="54345"/>
                    <a:pt x="196" y="59434"/>
                    <a:pt x="392" y="64588"/>
                  </a:cubicBezTo>
                  <a:lnTo>
                    <a:pt x="522" y="67002"/>
                  </a:lnTo>
                  <a:cubicBezTo>
                    <a:pt x="587" y="68046"/>
                    <a:pt x="653" y="69155"/>
                    <a:pt x="718" y="70264"/>
                  </a:cubicBezTo>
                  <a:cubicBezTo>
                    <a:pt x="783" y="70851"/>
                    <a:pt x="848" y="71503"/>
                    <a:pt x="848" y="72156"/>
                  </a:cubicBezTo>
                  <a:cubicBezTo>
                    <a:pt x="979" y="73982"/>
                    <a:pt x="1175" y="75874"/>
                    <a:pt x="1305" y="77701"/>
                  </a:cubicBezTo>
                  <a:cubicBezTo>
                    <a:pt x="1762" y="82594"/>
                    <a:pt x="2284" y="87487"/>
                    <a:pt x="3001" y="92315"/>
                  </a:cubicBezTo>
                  <a:cubicBezTo>
                    <a:pt x="3132" y="93098"/>
                    <a:pt x="3262" y="93815"/>
                    <a:pt x="3327" y="94663"/>
                  </a:cubicBezTo>
                  <a:cubicBezTo>
                    <a:pt x="3915" y="98447"/>
                    <a:pt x="4632" y="102166"/>
                    <a:pt x="5350" y="105819"/>
                  </a:cubicBezTo>
                  <a:cubicBezTo>
                    <a:pt x="5676" y="107385"/>
                    <a:pt x="6068" y="108951"/>
                    <a:pt x="6459" y="110517"/>
                  </a:cubicBezTo>
                  <a:lnTo>
                    <a:pt x="6459" y="110647"/>
                  </a:lnTo>
                  <a:lnTo>
                    <a:pt x="19833" y="110647"/>
                  </a:lnTo>
                  <a:lnTo>
                    <a:pt x="19964" y="110517"/>
                  </a:lnTo>
                  <a:cubicBezTo>
                    <a:pt x="21399" y="109603"/>
                    <a:pt x="22769" y="108690"/>
                    <a:pt x="24139" y="107711"/>
                  </a:cubicBezTo>
                  <a:cubicBezTo>
                    <a:pt x="24530" y="107450"/>
                    <a:pt x="24857" y="107189"/>
                    <a:pt x="25248" y="106928"/>
                  </a:cubicBezTo>
                  <a:lnTo>
                    <a:pt x="25770" y="106537"/>
                  </a:lnTo>
                  <a:lnTo>
                    <a:pt x="26161" y="106276"/>
                  </a:lnTo>
                  <a:cubicBezTo>
                    <a:pt x="26553" y="105950"/>
                    <a:pt x="27009" y="105558"/>
                    <a:pt x="27401" y="105232"/>
                  </a:cubicBezTo>
                  <a:cubicBezTo>
                    <a:pt x="26031" y="102231"/>
                    <a:pt x="24400" y="98512"/>
                    <a:pt x="22638" y="94076"/>
                  </a:cubicBezTo>
                  <a:cubicBezTo>
                    <a:pt x="22377" y="93359"/>
                    <a:pt x="22116" y="92576"/>
                    <a:pt x="21855" y="91858"/>
                  </a:cubicBezTo>
                  <a:cubicBezTo>
                    <a:pt x="20225" y="87487"/>
                    <a:pt x="18659" y="82529"/>
                    <a:pt x="17158" y="76983"/>
                  </a:cubicBezTo>
                  <a:cubicBezTo>
                    <a:pt x="16832" y="75809"/>
                    <a:pt x="16506" y="74635"/>
                    <a:pt x="16245" y="73395"/>
                  </a:cubicBezTo>
                  <a:cubicBezTo>
                    <a:pt x="16114" y="73004"/>
                    <a:pt x="15984" y="72547"/>
                    <a:pt x="15853" y="72090"/>
                  </a:cubicBezTo>
                  <a:cubicBezTo>
                    <a:pt x="15462" y="70329"/>
                    <a:pt x="15071" y="68502"/>
                    <a:pt x="14679" y="66675"/>
                  </a:cubicBezTo>
                  <a:cubicBezTo>
                    <a:pt x="14483" y="65762"/>
                    <a:pt x="14288" y="64914"/>
                    <a:pt x="14092" y="64001"/>
                  </a:cubicBezTo>
                  <a:cubicBezTo>
                    <a:pt x="13374" y="60217"/>
                    <a:pt x="12657" y="56302"/>
                    <a:pt x="12070" y="52127"/>
                  </a:cubicBezTo>
                  <a:lnTo>
                    <a:pt x="11743" y="49713"/>
                  </a:lnTo>
                  <a:cubicBezTo>
                    <a:pt x="11221" y="45734"/>
                    <a:pt x="10765" y="41623"/>
                    <a:pt x="10439" y="37318"/>
                  </a:cubicBezTo>
                  <a:cubicBezTo>
                    <a:pt x="10308" y="36143"/>
                    <a:pt x="10243" y="34969"/>
                    <a:pt x="10178" y="33795"/>
                  </a:cubicBezTo>
                  <a:cubicBezTo>
                    <a:pt x="10047" y="31316"/>
                    <a:pt x="9917" y="28771"/>
                    <a:pt x="9786" y="26162"/>
                  </a:cubicBezTo>
                  <a:cubicBezTo>
                    <a:pt x="9786" y="25313"/>
                    <a:pt x="9786" y="24335"/>
                    <a:pt x="9721" y="23552"/>
                  </a:cubicBezTo>
                  <a:cubicBezTo>
                    <a:pt x="9656" y="22704"/>
                    <a:pt x="9656" y="21921"/>
                    <a:pt x="9656" y="21073"/>
                  </a:cubicBezTo>
                  <a:cubicBezTo>
                    <a:pt x="9656" y="21008"/>
                    <a:pt x="9656" y="20942"/>
                    <a:pt x="9656" y="20877"/>
                  </a:cubicBezTo>
                  <a:cubicBezTo>
                    <a:pt x="9656" y="17354"/>
                    <a:pt x="9656" y="13766"/>
                    <a:pt x="9786" y="10047"/>
                  </a:cubicBezTo>
                  <a:cubicBezTo>
                    <a:pt x="9786" y="9199"/>
                    <a:pt x="9786" y="8286"/>
                    <a:pt x="9851" y="7438"/>
                  </a:cubicBezTo>
                  <a:cubicBezTo>
                    <a:pt x="9917" y="6133"/>
                    <a:pt x="9917" y="4828"/>
                    <a:pt x="9982" y="3458"/>
                  </a:cubicBezTo>
                  <a:lnTo>
                    <a:pt x="9264" y="3132"/>
                  </a:lnTo>
                  <a:cubicBezTo>
                    <a:pt x="9199" y="3067"/>
                    <a:pt x="9069" y="3001"/>
                    <a:pt x="8938" y="2936"/>
                  </a:cubicBezTo>
                  <a:lnTo>
                    <a:pt x="7503" y="2219"/>
                  </a:lnTo>
                  <a:lnTo>
                    <a:pt x="7242" y="2088"/>
                  </a:lnTo>
                  <a:lnTo>
                    <a:pt x="6589" y="1762"/>
                  </a:lnTo>
                  <a:lnTo>
                    <a:pt x="5350" y="1240"/>
                  </a:lnTo>
                  <a:lnTo>
                    <a:pt x="5219" y="1175"/>
                  </a:lnTo>
                  <a:lnTo>
                    <a:pt x="4110" y="718"/>
                  </a:lnTo>
                  <a:lnTo>
                    <a:pt x="3980" y="653"/>
                  </a:lnTo>
                  <a:lnTo>
                    <a:pt x="2479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9"/>
          <p:cNvSpPr/>
          <p:nvPr/>
        </p:nvSpPr>
        <p:spPr>
          <a:xfrm flipH="1">
            <a:off x="55" y="4452263"/>
            <a:ext cx="3704588" cy="691416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rgbClr val="95AF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5685847" y="4452276"/>
            <a:ext cx="3458323" cy="691416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4D1A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2770800" y="2949325"/>
            <a:ext cx="3602400" cy="10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 hasCustomPrompt="1"/>
          </p:nvPr>
        </p:nvSpPr>
        <p:spPr>
          <a:xfrm>
            <a:off x="1430550" y="1978038"/>
            <a:ext cx="6282900" cy="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5" name="Google Shape;145;p11"/>
          <p:cNvSpPr txBox="1">
            <a:spLocks noGrp="1"/>
          </p:cNvSpPr>
          <p:nvPr>
            <p:ph type="subTitle" idx="1"/>
          </p:nvPr>
        </p:nvSpPr>
        <p:spPr>
          <a:xfrm>
            <a:off x="1851450" y="2917488"/>
            <a:ext cx="54411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6" name="Google Shape;146;p11"/>
          <p:cNvGrpSpPr/>
          <p:nvPr/>
        </p:nvGrpSpPr>
        <p:grpSpPr>
          <a:xfrm>
            <a:off x="1024977" y="4319655"/>
            <a:ext cx="6785099" cy="850158"/>
            <a:chOff x="2430819" y="3468201"/>
            <a:chExt cx="3104740" cy="1701678"/>
          </a:xfrm>
        </p:grpSpPr>
        <p:sp>
          <p:nvSpPr>
            <p:cNvPr id="147" name="Google Shape;147;p11"/>
            <p:cNvSpPr/>
            <p:nvPr/>
          </p:nvSpPr>
          <p:spPr>
            <a:xfrm>
              <a:off x="2443365" y="3468201"/>
              <a:ext cx="3092194" cy="1700720"/>
            </a:xfrm>
            <a:custGeom>
              <a:avLst/>
              <a:gdLst/>
              <a:ahLst/>
              <a:cxnLst/>
              <a:rect l="l" t="t" r="r" b="b"/>
              <a:pathLst>
                <a:path w="160947" h="117758" extrusionOk="0">
                  <a:moveTo>
                    <a:pt x="73982" y="0"/>
                  </a:moveTo>
                  <a:lnTo>
                    <a:pt x="72351" y="65"/>
                  </a:lnTo>
                  <a:cubicBezTo>
                    <a:pt x="71829" y="65"/>
                    <a:pt x="71373" y="131"/>
                    <a:pt x="70851" y="131"/>
                  </a:cubicBezTo>
                  <a:lnTo>
                    <a:pt x="70003" y="196"/>
                  </a:lnTo>
                  <a:lnTo>
                    <a:pt x="68437" y="326"/>
                  </a:lnTo>
                  <a:lnTo>
                    <a:pt x="67328" y="392"/>
                  </a:lnTo>
                  <a:lnTo>
                    <a:pt x="66741" y="457"/>
                  </a:lnTo>
                  <a:lnTo>
                    <a:pt x="65958" y="522"/>
                  </a:lnTo>
                  <a:lnTo>
                    <a:pt x="64457" y="718"/>
                  </a:lnTo>
                  <a:lnTo>
                    <a:pt x="64000" y="783"/>
                  </a:lnTo>
                  <a:lnTo>
                    <a:pt x="62761" y="913"/>
                  </a:lnTo>
                  <a:lnTo>
                    <a:pt x="61391" y="1109"/>
                  </a:lnTo>
                  <a:lnTo>
                    <a:pt x="60021" y="1370"/>
                  </a:lnTo>
                  <a:lnTo>
                    <a:pt x="58586" y="1631"/>
                  </a:lnTo>
                  <a:cubicBezTo>
                    <a:pt x="58129" y="1696"/>
                    <a:pt x="57672" y="1762"/>
                    <a:pt x="57216" y="1892"/>
                  </a:cubicBezTo>
                  <a:cubicBezTo>
                    <a:pt x="56563" y="2023"/>
                    <a:pt x="55911" y="2153"/>
                    <a:pt x="55324" y="2283"/>
                  </a:cubicBezTo>
                  <a:cubicBezTo>
                    <a:pt x="54671" y="2414"/>
                    <a:pt x="54084" y="2610"/>
                    <a:pt x="53562" y="2740"/>
                  </a:cubicBezTo>
                  <a:cubicBezTo>
                    <a:pt x="52975" y="2871"/>
                    <a:pt x="52388" y="3001"/>
                    <a:pt x="51801" y="3197"/>
                  </a:cubicBezTo>
                  <a:lnTo>
                    <a:pt x="51148" y="3327"/>
                  </a:lnTo>
                  <a:lnTo>
                    <a:pt x="50887" y="3458"/>
                  </a:lnTo>
                  <a:cubicBezTo>
                    <a:pt x="50365" y="3588"/>
                    <a:pt x="49974" y="3719"/>
                    <a:pt x="49387" y="3849"/>
                  </a:cubicBezTo>
                  <a:cubicBezTo>
                    <a:pt x="48734" y="4045"/>
                    <a:pt x="48017" y="4306"/>
                    <a:pt x="47560" y="4436"/>
                  </a:cubicBezTo>
                  <a:cubicBezTo>
                    <a:pt x="47103" y="4567"/>
                    <a:pt x="46581" y="4763"/>
                    <a:pt x="46125" y="4893"/>
                  </a:cubicBezTo>
                  <a:cubicBezTo>
                    <a:pt x="45864" y="5024"/>
                    <a:pt x="45538" y="5089"/>
                    <a:pt x="45211" y="5219"/>
                  </a:cubicBezTo>
                  <a:lnTo>
                    <a:pt x="44037" y="5676"/>
                  </a:lnTo>
                  <a:lnTo>
                    <a:pt x="43907" y="5676"/>
                  </a:lnTo>
                  <a:cubicBezTo>
                    <a:pt x="43580" y="5806"/>
                    <a:pt x="43254" y="5937"/>
                    <a:pt x="42928" y="6067"/>
                  </a:cubicBezTo>
                  <a:cubicBezTo>
                    <a:pt x="42015" y="6459"/>
                    <a:pt x="41101" y="6785"/>
                    <a:pt x="40188" y="7176"/>
                  </a:cubicBezTo>
                  <a:lnTo>
                    <a:pt x="39927" y="7307"/>
                  </a:lnTo>
                  <a:lnTo>
                    <a:pt x="39079" y="7698"/>
                  </a:lnTo>
                  <a:cubicBezTo>
                    <a:pt x="38166" y="8025"/>
                    <a:pt x="37383" y="8481"/>
                    <a:pt x="36535" y="8873"/>
                  </a:cubicBezTo>
                  <a:cubicBezTo>
                    <a:pt x="35947" y="9134"/>
                    <a:pt x="35295" y="9460"/>
                    <a:pt x="34708" y="9786"/>
                  </a:cubicBezTo>
                  <a:cubicBezTo>
                    <a:pt x="33468" y="10438"/>
                    <a:pt x="32294" y="11091"/>
                    <a:pt x="31120" y="11743"/>
                  </a:cubicBezTo>
                  <a:cubicBezTo>
                    <a:pt x="30533" y="12135"/>
                    <a:pt x="29880" y="12526"/>
                    <a:pt x="29358" y="12852"/>
                  </a:cubicBezTo>
                  <a:cubicBezTo>
                    <a:pt x="28836" y="13113"/>
                    <a:pt x="28380" y="13439"/>
                    <a:pt x="27858" y="13766"/>
                  </a:cubicBezTo>
                  <a:lnTo>
                    <a:pt x="27597" y="13961"/>
                  </a:lnTo>
                  <a:cubicBezTo>
                    <a:pt x="27140" y="14288"/>
                    <a:pt x="26683" y="14549"/>
                    <a:pt x="26292" y="14875"/>
                  </a:cubicBezTo>
                  <a:lnTo>
                    <a:pt x="25183" y="15658"/>
                  </a:lnTo>
                  <a:cubicBezTo>
                    <a:pt x="24857" y="15919"/>
                    <a:pt x="24400" y="16245"/>
                    <a:pt x="24009" y="16506"/>
                  </a:cubicBezTo>
                  <a:cubicBezTo>
                    <a:pt x="23487" y="16897"/>
                    <a:pt x="22965" y="17289"/>
                    <a:pt x="22443" y="17680"/>
                  </a:cubicBezTo>
                  <a:cubicBezTo>
                    <a:pt x="21986" y="18137"/>
                    <a:pt x="21464" y="18463"/>
                    <a:pt x="21008" y="18920"/>
                  </a:cubicBezTo>
                  <a:cubicBezTo>
                    <a:pt x="20486" y="19376"/>
                    <a:pt x="20029" y="19768"/>
                    <a:pt x="19507" y="20224"/>
                  </a:cubicBezTo>
                  <a:cubicBezTo>
                    <a:pt x="19050" y="20616"/>
                    <a:pt x="18594" y="21073"/>
                    <a:pt x="18137" y="21464"/>
                  </a:cubicBezTo>
                  <a:cubicBezTo>
                    <a:pt x="18072" y="21529"/>
                    <a:pt x="18072" y="21529"/>
                    <a:pt x="18072" y="21594"/>
                  </a:cubicBezTo>
                  <a:cubicBezTo>
                    <a:pt x="17550" y="21986"/>
                    <a:pt x="17224" y="22377"/>
                    <a:pt x="16767" y="22834"/>
                  </a:cubicBezTo>
                  <a:cubicBezTo>
                    <a:pt x="16310" y="23291"/>
                    <a:pt x="15919" y="23747"/>
                    <a:pt x="15462" y="24204"/>
                  </a:cubicBezTo>
                  <a:cubicBezTo>
                    <a:pt x="15005" y="24661"/>
                    <a:pt x="14549" y="25117"/>
                    <a:pt x="14157" y="25574"/>
                  </a:cubicBezTo>
                  <a:lnTo>
                    <a:pt x="13244" y="26683"/>
                  </a:lnTo>
                  <a:cubicBezTo>
                    <a:pt x="11156" y="29162"/>
                    <a:pt x="9264" y="31772"/>
                    <a:pt x="7568" y="34577"/>
                  </a:cubicBezTo>
                  <a:lnTo>
                    <a:pt x="7568" y="34642"/>
                  </a:lnTo>
                  <a:cubicBezTo>
                    <a:pt x="6981" y="35751"/>
                    <a:pt x="6394" y="36795"/>
                    <a:pt x="5807" y="37904"/>
                  </a:cubicBezTo>
                  <a:cubicBezTo>
                    <a:pt x="5285" y="38948"/>
                    <a:pt x="4763" y="39992"/>
                    <a:pt x="4306" y="41101"/>
                  </a:cubicBezTo>
                  <a:cubicBezTo>
                    <a:pt x="4176" y="41427"/>
                    <a:pt x="4045" y="41819"/>
                    <a:pt x="3850" y="42145"/>
                  </a:cubicBezTo>
                  <a:cubicBezTo>
                    <a:pt x="3719" y="42536"/>
                    <a:pt x="3589" y="42928"/>
                    <a:pt x="3393" y="43319"/>
                  </a:cubicBezTo>
                  <a:cubicBezTo>
                    <a:pt x="3132" y="44037"/>
                    <a:pt x="2871" y="44755"/>
                    <a:pt x="2675" y="45472"/>
                  </a:cubicBezTo>
                  <a:cubicBezTo>
                    <a:pt x="2545" y="45864"/>
                    <a:pt x="2414" y="46255"/>
                    <a:pt x="2284" y="46647"/>
                  </a:cubicBezTo>
                  <a:cubicBezTo>
                    <a:pt x="2153" y="46973"/>
                    <a:pt x="2088" y="47364"/>
                    <a:pt x="1958" y="47756"/>
                  </a:cubicBezTo>
                  <a:cubicBezTo>
                    <a:pt x="1566" y="49191"/>
                    <a:pt x="1240" y="50691"/>
                    <a:pt x="914" y="52127"/>
                  </a:cubicBezTo>
                  <a:cubicBezTo>
                    <a:pt x="914" y="52453"/>
                    <a:pt x="848" y="52714"/>
                    <a:pt x="783" y="53040"/>
                  </a:cubicBezTo>
                  <a:cubicBezTo>
                    <a:pt x="783" y="53040"/>
                    <a:pt x="783" y="53105"/>
                    <a:pt x="783" y="53170"/>
                  </a:cubicBezTo>
                  <a:cubicBezTo>
                    <a:pt x="718" y="53366"/>
                    <a:pt x="653" y="53562"/>
                    <a:pt x="653" y="53823"/>
                  </a:cubicBezTo>
                  <a:cubicBezTo>
                    <a:pt x="588" y="54541"/>
                    <a:pt x="457" y="55258"/>
                    <a:pt x="392" y="55976"/>
                  </a:cubicBezTo>
                  <a:cubicBezTo>
                    <a:pt x="327" y="56432"/>
                    <a:pt x="261" y="56824"/>
                    <a:pt x="261" y="57281"/>
                  </a:cubicBezTo>
                  <a:cubicBezTo>
                    <a:pt x="131" y="58846"/>
                    <a:pt x="0" y="60412"/>
                    <a:pt x="0" y="61978"/>
                  </a:cubicBezTo>
                  <a:cubicBezTo>
                    <a:pt x="0" y="62500"/>
                    <a:pt x="0" y="63022"/>
                    <a:pt x="0" y="63478"/>
                  </a:cubicBezTo>
                  <a:cubicBezTo>
                    <a:pt x="66" y="63935"/>
                    <a:pt x="66" y="64326"/>
                    <a:pt x="66" y="64783"/>
                  </a:cubicBezTo>
                  <a:cubicBezTo>
                    <a:pt x="131" y="65240"/>
                    <a:pt x="196" y="65631"/>
                    <a:pt x="196" y="66088"/>
                  </a:cubicBezTo>
                  <a:cubicBezTo>
                    <a:pt x="261" y="66349"/>
                    <a:pt x="196" y="66610"/>
                    <a:pt x="261" y="66871"/>
                  </a:cubicBezTo>
                  <a:lnTo>
                    <a:pt x="327" y="67588"/>
                  </a:lnTo>
                  <a:cubicBezTo>
                    <a:pt x="327" y="67849"/>
                    <a:pt x="392" y="68110"/>
                    <a:pt x="392" y="68371"/>
                  </a:cubicBezTo>
                  <a:cubicBezTo>
                    <a:pt x="457" y="68698"/>
                    <a:pt x="522" y="69154"/>
                    <a:pt x="522" y="69546"/>
                  </a:cubicBezTo>
                  <a:cubicBezTo>
                    <a:pt x="588" y="69676"/>
                    <a:pt x="588" y="69807"/>
                    <a:pt x="588" y="69872"/>
                  </a:cubicBezTo>
                  <a:cubicBezTo>
                    <a:pt x="653" y="70329"/>
                    <a:pt x="718" y="70720"/>
                    <a:pt x="783" y="71177"/>
                  </a:cubicBezTo>
                  <a:cubicBezTo>
                    <a:pt x="848" y="71568"/>
                    <a:pt x="979" y="72025"/>
                    <a:pt x="1044" y="72416"/>
                  </a:cubicBezTo>
                  <a:lnTo>
                    <a:pt x="1044" y="72481"/>
                  </a:lnTo>
                  <a:cubicBezTo>
                    <a:pt x="1109" y="72808"/>
                    <a:pt x="1175" y="73134"/>
                    <a:pt x="1240" y="73395"/>
                  </a:cubicBezTo>
                  <a:lnTo>
                    <a:pt x="1240" y="73525"/>
                  </a:lnTo>
                  <a:cubicBezTo>
                    <a:pt x="1240" y="73721"/>
                    <a:pt x="1305" y="73917"/>
                    <a:pt x="1370" y="74112"/>
                  </a:cubicBezTo>
                  <a:cubicBezTo>
                    <a:pt x="1436" y="74439"/>
                    <a:pt x="1501" y="74700"/>
                    <a:pt x="1566" y="75026"/>
                  </a:cubicBezTo>
                  <a:cubicBezTo>
                    <a:pt x="1697" y="75482"/>
                    <a:pt x="1762" y="75874"/>
                    <a:pt x="1892" y="76331"/>
                  </a:cubicBezTo>
                  <a:cubicBezTo>
                    <a:pt x="1958" y="76396"/>
                    <a:pt x="1958" y="76461"/>
                    <a:pt x="1958" y="76526"/>
                  </a:cubicBezTo>
                  <a:lnTo>
                    <a:pt x="2284" y="77635"/>
                  </a:lnTo>
                  <a:cubicBezTo>
                    <a:pt x="2284" y="77701"/>
                    <a:pt x="2414" y="77831"/>
                    <a:pt x="2414" y="77962"/>
                  </a:cubicBezTo>
                  <a:cubicBezTo>
                    <a:pt x="2545" y="78418"/>
                    <a:pt x="2675" y="78810"/>
                    <a:pt x="2806" y="79201"/>
                  </a:cubicBezTo>
                  <a:cubicBezTo>
                    <a:pt x="2936" y="79658"/>
                    <a:pt x="3067" y="80049"/>
                    <a:pt x="3197" y="80441"/>
                  </a:cubicBezTo>
                  <a:lnTo>
                    <a:pt x="3197" y="80571"/>
                  </a:lnTo>
                  <a:cubicBezTo>
                    <a:pt x="3262" y="80636"/>
                    <a:pt x="3328" y="80702"/>
                    <a:pt x="3328" y="80767"/>
                  </a:cubicBezTo>
                  <a:cubicBezTo>
                    <a:pt x="3458" y="81158"/>
                    <a:pt x="3589" y="81550"/>
                    <a:pt x="3784" y="81941"/>
                  </a:cubicBezTo>
                  <a:lnTo>
                    <a:pt x="3784" y="82137"/>
                  </a:lnTo>
                  <a:cubicBezTo>
                    <a:pt x="3980" y="82528"/>
                    <a:pt x="4110" y="82920"/>
                    <a:pt x="4306" y="83376"/>
                  </a:cubicBezTo>
                  <a:cubicBezTo>
                    <a:pt x="4502" y="83833"/>
                    <a:pt x="4763" y="84355"/>
                    <a:pt x="4893" y="84681"/>
                  </a:cubicBezTo>
                  <a:cubicBezTo>
                    <a:pt x="5089" y="85073"/>
                    <a:pt x="5220" y="85464"/>
                    <a:pt x="5415" y="85856"/>
                  </a:cubicBezTo>
                  <a:cubicBezTo>
                    <a:pt x="5546" y="86051"/>
                    <a:pt x="5611" y="86312"/>
                    <a:pt x="5741" y="86508"/>
                  </a:cubicBezTo>
                  <a:cubicBezTo>
                    <a:pt x="6002" y="86965"/>
                    <a:pt x="6198" y="87421"/>
                    <a:pt x="6459" y="87878"/>
                  </a:cubicBezTo>
                  <a:cubicBezTo>
                    <a:pt x="6720" y="88400"/>
                    <a:pt x="6981" y="88922"/>
                    <a:pt x="7307" y="89379"/>
                  </a:cubicBezTo>
                  <a:lnTo>
                    <a:pt x="7372" y="89509"/>
                  </a:lnTo>
                  <a:cubicBezTo>
                    <a:pt x="7568" y="89835"/>
                    <a:pt x="7764" y="90227"/>
                    <a:pt x="7960" y="90553"/>
                  </a:cubicBezTo>
                  <a:cubicBezTo>
                    <a:pt x="8416" y="91336"/>
                    <a:pt x="8873" y="92119"/>
                    <a:pt x="9395" y="92901"/>
                  </a:cubicBezTo>
                  <a:cubicBezTo>
                    <a:pt x="9591" y="93228"/>
                    <a:pt x="9786" y="93489"/>
                    <a:pt x="9982" y="93815"/>
                  </a:cubicBezTo>
                  <a:cubicBezTo>
                    <a:pt x="10700" y="94924"/>
                    <a:pt x="11483" y="95968"/>
                    <a:pt x="12265" y="97077"/>
                  </a:cubicBezTo>
                  <a:cubicBezTo>
                    <a:pt x="12592" y="97468"/>
                    <a:pt x="12918" y="97925"/>
                    <a:pt x="13244" y="98316"/>
                  </a:cubicBezTo>
                  <a:lnTo>
                    <a:pt x="13309" y="98382"/>
                  </a:lnTo>
                  <a:cubicBezTo>
                    <a:pt x="13635" y="98838"/>
                    <a:pt x="14027" y="99295"/>
                    <a:pt x="14353" y="99686"/>
                  </a:cubicBezTo>
                  <a:cubicBezTo>
                    <a:pt x="14679" y="100078"/>
                    <a:pt x="15005" y="100404"/>
                    <a:pt x="15332" y="100795"/>
                  </a:cubicBezTo>
                  <a:cubicBezTo>
                    <a:pt x="15593" y="101187"/>
                    <a:pt x="15919" y="101513"/>
                    <a:pt x="16245" y="101905"/>
                  </a:cubicBezTo>
                  <a:lnTo>
                    <a:pt x="16376" y="101970"/>
                  </a:lnTo>
                  <a:cubicBezTo>
                    <a:pt x="16571" y="102231"/>
                    <a:pt x="16702" y="102361"/>
                    <a:pt x="16963" y="102622"/>
                  </a:cubicBezTo>
                  <a:cubicBezTo>
                    <a:pt x="17158" y="102883"/>
                    <a:pt x="17354" y="103079"/>
                    <a:pt x="17615" y="103405"/>
                  </a:cubicBezTo>
                  <a:cubicBezTo>
                    <a:pt x="17941" y="103731"/>
                    <a:pt x="18267" y="103992"/>
                    <a:pt x="18594" y="104318"/>
                  </a:cubicBezTo>
                  <a:cubicBezTo>
                    <a:pt x="18920" y="104645"/>
                    <a:pt x="19181" y="104906"/>
                    <a:pt x="19507" y="105297"/>
                  </a:cubicBezTo>
                  <a:cubicBezTo>
                    <a:pt x="19898" y="105688"/>
                    <a:pt x="20290" y="106015"/>
                    <a:pt x="20681" y="106406"/>
                  </a:cubicBezTo>
                  <a:lnTo>
                    <a:pt x="20747" y="106406"/>
                  </a:lnTo>
                  <a:lnTo>
                    <a:pt x="20877" y="106602"/>
                  </a:lnTo>
                  <a:cubicBezTo>
                    <a:pt x="21464" y="107124"/>
                    <a:pt x="22051" y="107646"/>
                    <a:pt x="22639" y="108168"/>
                  </a:cubicBezTo>
                  <a:cubicBezTo>
                    <a:pt x="23030" y="108494"/>
                    <a:pt x="23487" y="108885"/>
                    <a:pt x="23943" y="109277"/>
                  </a:cubicBezTo>
                  <a:lnTo>
                    <a:pt x="24009" y="109342"/>
                  </a:lnTo>
                  <a:cubicBezTo>
                    <a:pt x="24465" y="109668"/>
                    <a:pt x="24857" y="109994"/>
                    <a:pt x="25248" y="110386"/>
                  </a:cubicBezTo>
                  <a:lnTo>
                    <a:pt x="26488" y="111299"/>
                  </a:lnTo>
                  <a:cubicBezTo>
                    <a:pt x="27532" y="112082"/>
                    <a:pt x="28575" y="112865"/>
                    <a:pt x="29619" y="113582"/>
                  </a:cubicBezTo>
                  <a:cubicBezTo>
                    <a:pt x="30533" y="114235"/>
                    <a:pt x="31446" y="114887"/>
                    <a:pt x="32424" y="115474"/>
                  </a:cubicBezTo>
                  <a:cubicBezTo>
                    <a:pt x="33403" y="116127"/>
                    <a:pt x="34382" y="116714"/>
                    <a:pt x="35426" y="117366"/>
                  </a:cubicBezTo>
                  <a:lnTo>
                    <a:pt x="36013" y="117693"/>
                  </a:lnTo>
                  <a:lnTo>
                    <a:pt x="36208" y="117758"/>
                  </a:lnTo>
                  <a:lnTo>
                    <a:pt x="131197" y="117758"/>
                  </a:lnTo>
                  <a:lnTo>
                    <a:pt x="131393" y="117693"/>
                  </a:lnTo>
                  <a:cubicBezTo>
                    <a:pt x="132828" y="116779"/>
                    <a:pt x="134198" y="115866"/>
                    <a:pt x="135503" y="114887"/>
                  </a:cubicBezTo>
                  <a:cubicBezTo>
                    <a:pt x="135895" y="114626"/>
                    <a:pt x="136286" y="114365"/>
                    <a:pt x="136677" y="114104"/>
                  </a:cubicBezTo>
                  <a:lnTo>
                    <a:pt x="137134" y="113713"/>
                  </a:lnTo>
                  <a:lnTo>
                    <a:pt x="137330" y="113582"/>
                  </a:lnTo>
                  <a:lnTo>
                    <a:pt x="137526" y="113387"/>
                  </a:lnTo>
                  <a:cubicBezTo>
                    <a:pt x="137982" y="113061"/>
                    <a:pt x="138374" y="112734"/>
                    <a:pt x="138830" y="112408"/>
                  </a:cubicBezTo>
                  <a:cubicBezTo>
                    <a:pt x="139352" y="111951"/>
                    <a:pt x="139874" y="111495"/>
                    <a:pt x="140461" y="111038"/>
                  </a:cubicBezTo>
                  <a:cubicBezTo>
                    <a:pt x="140983" y="110581"/>
                    <a:pt x="141570" y="110060"/>
                    <a:pt x="142027" y="109668"/>
                  </a:cubicBezTo>
                  <a:cubicBezTo>
                    <a:pt x="142484" y="109277"/>
                    <a:pt x="142810" y="108885"/>
                    <a:pt x="143332" y="108429"/>
                  </a:cubicBezTo>
                  <a:cubicBezTo>
                    <a:pt x="143789" y="107972"/>
                    <a:pt x="144310" y="107515"/>
                    <a:pt x="144767" y="106993"/>
                  </a:cubicBezTo>
                  <a:cubicBezTo>
                    <a:pt x="144963" y="106798"/>
                    <a:pt x="145093" y="106602"/>
                    <a:pt x="145289" y="106471"/>
                  </a:cubicBezTo>
                  <a:cubicBezTo>
                    <a:pt x="145681" y="106080"/>
                    <a:pt x="146007" y="105688"/>
                    <a:pt x="146398" y="105232"/>
                  </a:cubicBezTo>
                  <a:cubicBezTo>
                    <a:pt x="146790" y="104840"/>
                    <a:pt x="147181" y="104384"/>
                    <a:pt x="147507" y="103927"/>
                  </a:cubicBezTo>
                  <a:cubicBezTo>
                    <a:pt x="148029" y="103405"/>
                    <a:pt x="148486" y="102818"/>
                    <a:pt x="148942" y="102166"/>
                  </a:cubicBezTo>
                  <a:lnTo>
                    <a:pt x="149008" y="102166"/>
                  </a:lnTo>
                  <a:lnTo>
                    <a:pt x="149073" y="102100"/>
                  </a:lnTo>
                  <a:cubicBezTo>
                    <a:pt x="149856" y="101056"/>
                    <a:pt x="150639" y="100013"/>
                    <a:pt x="151422" y="98904"/>
                  </a:cubicBezTo>
                  <a:cubicBezTo>
                    <a:pt x="151748" y="98382"/>
                    <a:pt x="152074" y="97860"/>
                    <a:pt x="152400" y="97338"/>
                  </a:cubicBezTo>
                  <a:lnTo>
                    <a:pt x="152531" y="97207"/>
                  </a:lnTo>
                  <a:cubicBezTo>
                    <a:pt x="152792" y="96816"/>
                    <a:pt x="153053" y="96359"/>
                    <a:pt x="153314" y="95903"/>
                  </a:cubicBezTo>
                  <a:cubicBezTo>
                    <a:pt x="153509" y="95642"/>
                    <a:pt x="153640" y="95381"/>
                    <a:pt x="153770" y="95120"/>
                  </a:cubicBezTo>
                  <a:cubicBezTo>
                    <a:pt x="153966" y="94859"/>
                    <a:pt x="154162" y="94467"/>
                    <a:pt x="154292" y="94272"/>
                  </a:cubicBezTo>
                  <a:cubicBezTo>
                    <a:pt x="154357" y="94141"/>
                    <a:pt x="154423" y="93945"/>
                    <a:pt x="154553" y="93815"/>
                  </a:cubicBezTo>
                  <a:cubicBezTo>
                    <a:pt x="154684" y="93489"/>
                    <a:pt x="154879" y="93162"/>
                    <a:pt x="155075" y="92771"/>
                  </a:cubicBezTo>
                  <a:lnTo>
                    <a:pt x="155140" y="92575"/>
                  </a:lnTo>
                  <a:lnTo>
                    <a:pt x="155271" y="92445"/>
                  </a:lnTo>
                  <a:cubicBezTo>
                    <a:pt x="155336" y="92249"/>
                    <a:pt x="155401" y="92119"/>
                    <a:pt x="155466" y="91923"/>
                  </a:cubicBezTo>
                  <a:cubicBezTo>
                    <a:pt x="155597" y="91792"/>
                    <a:pt x="155662" y="91662"/>
                    <a:pt x="155727" y="91466"/>
                  </a:cubicBezTo>
                  <a:cubicBezTo>
                    <a:pt x="155858" y="91205"/>
                    <a:pt x="155988" y="90944"/>
                    <a:pt x="156119" y="90683"/>
                  </a:cubicBezTo>
                  <a:lnTo>
                    <a:pt x="156119" y="90553"/>
                  </a:lnTo>
                  <a:cubicBezTo>
                    <a:pt x="156249" y="90227"/>
                    <a:pt x="156445" y="89835"/>
                    <a:pt x="156641" y="89444"/>
                  </a:cubicBezTo>
                  <a:cubicBezTo>
                    <a:pt x="156771" y="88987"/>
                    <a:pt x="156967" y="88661"/>
                    <a:pt x="157163" y="88204"/>
                  </a:cubicBezTo>
                  <a:cubicBezTo>
                    <a:pt x="157358" y="87682"/>
                    <a:pt x="157554" y="87160"/>
                    <a:pt x="157750" y="86638"/>
                  </a:cubicBezTo>
                  <a:cubicBezTo>
                    <a:pt x="157815" y="86378"/>
                    <a:pt x="157880" y="86117"/>
                    <a:pt x="158011" y="85856"/>
                  </a:cubicBezTo>
                  <a:cubicBezTo>
                    <a:pt x="158011" y="85790"/>
                    <a:pt x="158076" y="85660"/>
                    <a:pt x="158076" y="85595"/>
                  </a:cubicBezTo>
                  <a:cubicBezTo>
                    <a:pt x="158141" y="85529"/>
                    <a:pt x="158141" y="85464"/>
                    <a:pt x="158141" y="85399"/>
                  </a:cubicBezTo>
                  <a:cubicBezTo>
                    <a:pt x="158272" y="85073"/>
                    <a:pt x="158402" y="84812"/>
                    <a:pt x="158467" y="84486"/>
                  </a:cubicBezTo>
                  <a:lnTo>
                    <a:pt x="158728" y="83637"/>
                  </a:lnTo>
                  <a:cubicBezTo>
                    <a:pt x="158859" y="83181"/>
                    <a:pt x="158989" y="82724"/>
                    <a:pt x="159120" y="82333"/>
                  </a:cubicBezTo>
                  <a:cubicBezTo>
                    <a:pt x="159185" y="81941"/>
                    <a:pt x="159316" y="81550"/>
                    <a:pt x="159381" y="81158"/>
                  </a:cubicBezTo>
                  <a:cubicBezTo>
                    <a:pt x="159446" y="81028"/>
                    <a:pt x="159446" y="80897"/>
                    <a:pt x="159511" y="80767"/>
                  </a:cubicBezTo>
                  <a:cubicBezTo>
                    <a:pt x="159577" y="80310"/>
                    <a:pt x="159707" y="79788"/>
                    <a:pt x="159838" y="79332"/>
                  </a:cubicBezTo>
                  <a:cubicBezTo>
                    <a:pt x="159903" y="79005"/>
                    <a:pt x="159903" y="78679"/>
                    <a:pt x="160033" y="78353"/>
                  </a:cubicBezTo>
                  <a:cubicBezTo>
                    <a:pt x="160098" y="78092"/>
                    <a:pt x="160164" y="77766"/>
                    <a:pt x="160164" y="77440"/>
                  </a:cubicBezTo>
                  <a:cubicBezTo>
                    <a:pt x="160294" y="76918"/>
                    <a:pt x="160359" y="76461"/>
                    <a:pt x="160425" y="75939"/>
                  </a:cubicBezTo>
                  <a:cubicBezTo>
                    <a:pt x="160490" y="75417"/>
                    <a:pt x="160555" y="74895"/>
                    <a:pt x="160620" y="74373"/>
                  </a:cubicBezTo>
                  <a:lnTo>
                    <a:pt x="160686" y="73721"/>
                  </a:lnTo>
                  <a:lnTo>
                    <a:pt x="160686" y="73591"/>
                  </a:lnTo>
                  <a:cubicBezTo>
                    <a:pt x="160816" y="72808"/>
                    <a:pt x="160881" y="71960"/>
                    <a:pt x="160881" y="71177"/>
                  </a:cubicBezTo>
                  <a:cubicBezTo>
                    <a:pt x="160947" y="70655"/>
                    <a:pt x="160947" y="70198"/>
                    <a:pt x="160947" y="69676"/>
                  </a:cubicBezTo>
                  <a:cubicBezTo>
                    <a:pt x="160947" y="68698"/>
                    <a:pt x="160947" y="67654"/>
                    <a:pt x="160947" y="66479"/>
                  </a:cubicBezTo>
                  <a:cubicBezTo>
                    <a:pt x="160947" y="66153"/>
                    <a:pt x="160947" y="65827"/>
                    <a:pt x="160947" y="65501"/>
                  </a:cubicBezTo>
                  <a:cubicBezTo>
                    <a:pt x="160816" y="63217"/>
                    <a:pt x="160555" y="60934"/>
                    <a:pt x="160164" y="58651"/>
                  </a:cubicBezTo>
                  <a:cubicBezTo>
                    <a:pt x="160098" y="58520"/>
                    <a:pt x="160098" y="58324"/>
                    <a:pt x="160033" y="58129"/>
                  </a:cubicBezTo>
                  <a:cubicBezTo>
                    <a:pt x="159968" y="57672"/>
                    <a:pt x="159838" y="57150"/>
                    <a:pt x="159772" y="56693"/>
                  </a:cubicBezTo>
                  <a:cubicBezTo>
                    <a:pt x="159707" y="56498"/>
                    <a:pt x="159642" y="56302"/>
                    <a:pt x="159642" y="56172"/>
                  </a:cubicBezTo>
                  <a:cubicBezTo>
                    <a:pt x="159511" y="55715"/>
                    <a:pt x="159446" y="55323"/>
                    <a:pt x="159316" y="54932"/>
                  </a:cubicBezTo>
                  <a:cubicBezTo>
                    <a:pt x="159055" y="53823"/>
                    <a:pt x="158728" y="52779"/>
                    <a:pt x="158402" y="51670"/>
                  </a:cubicBezTo>
                  <a:cubicBezTo>
                    <a:pt x="158207" y="51083"/>
                    <a:pt x="158076" y="50561"/>
                    <a:pt x="157880" y="50039"/>
                  </a:cubicBezTo>
                  <a:cubicBezTo>
                    <a:pt x="157685" y="49517"/>
                    <a:pt x="157489" y="48995"/>
                    <a:pt x="157293" y="48473"/>
                  </a:cubicBezTo>
                  <a:cubicBezTo>
                    <a:pt x="157097" y="47951"/>
                    <a:pt x="156902" y="47429"/>
                    <a:pt x="156641" y="46907"/>
                  </a:cubicBezTo>
                  <a:cubicBezTo>
                    <a:pt x="156510" y="46516"/>
                    <a:pt x="156315" y="46125"/>
                    <a:pt x="156184" y="45798"/>
                  </a:cubicBezTo>
                  <a:cubicBezTo>
                    <a:pt x="156119" y="45603"/>
                    <a:pt x="156054" y="45407"/>
                    <a:pt x="155923" y="45276"/>
                  </a:cubicBezTo>
                  <a:cubicBezTo>
                    <a:pt x="155793" y="44885"/>
                    <a:pt x="155597" y="44494"/>
                    <a:pt x="155401" y="44167"/>
                  </a:cubicBezTo>
                  <a:cubicBezTo>
                    <a:pt x="155336" y="43972"/>
                    <a:pt x="155271" y="43841"/>
                    <a:pt x="155206" y="43711"/>
                  </a:cubicBezTo>
                  <a:cubicBezTo>
                    <a:pt x="155010" y="43319"/>
                    <a:pt x="154879" y="42993"/>
                    <a:pt x="154684" y="42602"/>
                  </a:cubicBezTo>
                  <a:cubicBezTo>
                    <a:pt x="154553" y="42406"/>
                    <a:pt x="154423" y="42210"/>
                    <a:pt x="154357" y="42014"/>
                  </a:cubicBezTo>
                  <a:cubicBezTo>
                    <a:pt x="154227" y="41819"/>
                    <a:pt x="154162" y="41623"/>
                    <a:pt x="154031" y="41427"/>
                  </a:cubicBezTo>
                  <a:cubicBezTo>
                    <a:pt x="153966" y="41232"/>
                    <a:pt x="153835" y="41036"/>
                    <a:pt x="153705" y="40840"/>
                  </a:cubicBezTo>
                  <a:cubicBezTo>
                    <a:pt x="153509" y="40383"/>
                    <a:pt x="153248" y="39992"/>
                    <a:pt x="152987" y="39535"/>
                  </a:cubicBezTo>
                  <a:cubicBezTo>
                    <a:pt x="152857" y="39340"/>
                    <a:pt x="152726" y="39144"/>
                    <a:pt x="152596" y="38883"/>
                  </a:cubicBezTo>
                  <a:cubicBezTo>
                    <a:pt x="152400" y="38492"/>
                    <a:pt x="152139" y="38100"/>
                    <a:pt x="151944" y="37774"/>
                  </a:cubicBezTo>
                  <a:cubicBezTo>
                    <a:pt x="151683" y="37448"/>
                    <a:pt x="151487" y="37122"/>
                    <a:pt x="151291" y="36730"/>
                  </a:cubicBezTo>
                  <a:lnTo>
                    <a:pt x="150965" y="36273"/>
                  </a:lnTo>
                  <a:cubicBezTo>
                    <a:pt x="150639" y="35817"/>
                    <a:pt x="150378" y="35491"/>
                    <a:pt x="150052" y="34969"/>
                  </a:cubicBezTo>
                  <a:cubicBezTo>
                    <a:pt x="149725" y="34512"/>
                    <a:pt x="149399" y="34055"/>
                    <a:pt x="149073" y="33599"/>
                  </a:cubicBezTo>
                  <a:lnTo>
                    <a:pt x="148747" y="33142"/>
                  </a:lnTo>
                  <a:cubicBezTo>
                    <a:pt x="148551" y="32881"/>
                    <a:pt x="148355" y="32685"/>
                    <a:pt x="148160" y="32424"/>
                  </a:cubicBezTo>
                  <a:lnTo>
                    <a:pt x="147964" y="32098"/>
                  </a:lnTo>
                  <a:cubicBezTo>
                    <a:pt x="147638" y="31772"/>
                    <a:pt x="147377" y="31380"/>
                    <a:pt x="147051" y="31054"/>
                  </a:cubicBezTo>
                  <a:lnTo>
                    <a:pt x="146659" y="30532"/>
                  </a:lnTo>
                  <a:cubicBezTo>
                    <a:pt x="146398" y="30206"/>
                    <a:pt x="146137" y="29945"/>
                    <a:pt x="145746" y="29488"/>
                  </a:cubicBezTo>
                  <a:cubicBezTo>
                    <a:pt x="145420" y="29032"/>
                    <a:pt x="145028" y="28640"/>
                    <a:pt x="144637" y="28184"/>
                  </a:cubicBezTo>
                  <a:lnTo>
                    <a:pt x="144376" y="27923"/>
                  </a:lnTo>
                  <a:cubicBezTo>
                    <a:pt x="144115" y="27597"/>
                    <a:pt x="143789" y="27270"/>
                    <a:pt x="143528" y="26944"/>
                  </a:cubicBezTo>
                  <a:lnTo>
                    <a:pt x="143397" y="26814"/>
                  </a:lnTo>
                  <a:lnTo>
                    <a:pt x="140918" y="24400"/>
                  </a:lnTo>
                  <a:lnTo>
                    <a:pt x="140722" y="24204"/>
                  </a:lnTo>
                  <a:cubicBezTo>
                    <a:pt x="140331" y="23813"/>
                    <a:pt x="139874" y="23421"/>
                    <a:pt x="139483" y="23030"/>
                  </a:cubicBezTo>
                  <a:cubicBezTo>
                    <a:pt x="139222" y="22769"/>
                    <a:pt x="138961" y="22573"/>
                    <a:pt x="138700" y="22312"/>
                  </a:cubicBezTo>
                  <a:lnTo>
                    <a:pt x="138113" y="21855"/>
                  </a:lnTo>
                  <a:cubicBezTo>
                    <a:pt x="137656" y="21464"/>
                    <a:pt x="137199" y="21073"/>
                    <a:pt x="136743" y="20681"/>
                  </a:cubicBezTo>
                  <a:lnTo>
                    <a:pt x="135307" y="19507"/>
                  </a:lnTo>
                  <a:cubicBezTo>
                    <a:pt x="134851" y="19115"/>
                    <a:pt x="134264" y="18659"/>
                    <a:pt x="133872" y="18398"/>
                  </a:cubicBezTo>
                  <a:cubicBezTo>
                    <a:pt x="133481" y="18072"/>
                    <a:pt x="133089" y="17745"/>
                    <a:pt x="132698" y="17484"/>
                  </a:cubicBezTo>
                  <a:lnTo>
                    <a:pt x="132111" y="17093"/>
                  </a:lnTo>
                  <a:lnTo>
                    <a:pt x="130936" y="16245"/>
                  </a:lnTo>
                  <a:cubicBezTo>
                    <a:pt x="130219" y="15723"/>
                    <a:pt x="129436" y="15201"/>
                    <a:pt x="128653" y="14744"/>
                  </a:cubicBezTo>
                  <a:lnTo>
                    <a:pt x="128588" y="14744"/>
                  </a:lnTo>
                  <a:cubicBezTo>
                    <a:pt x="128196" y="14483"/>
                    <a:pt x="127805" y="14222"/>
                    <a:pt x="127413" y="13961"/>
                  </a:cubicBezTo>
                  <a:lnTo>
                    <a:pt x="127348" y="13896"/>
                  </a:lnTo>
                  <a:lnTo>
                    <a:pt x="127218" y="13831"/>
                  </a:lnTo>
                  <a:lnTo>
                    <a:pt x="127022" y="13700"/>
                  </a:lnTo>
                  <a:lnTo>
                    <a:pt x="126631" y="13505"/>
                  </a:lnTo>
                  <a:cubicBezTo>
                    <a:pt x="126304" y="13309"/>
                    <a:pt x="125978" y="13113"/>
                    <a:pt x="125652" y="12918"/>
                  </a:cubicBezTo>
                  <a:cubicBezTo>
                    <a:pt x="125130" y="12591"/>
                    <a:pt x="124543" y="12265"/>
                    <a:pt x="124021" y="11939"/>
                  </a:cubicBezTo>
                  <a:cubicBezTo>
                    <a:pt x="123564" y="11678"/>
                    <a:pt x="123108" y="11482"/>
                    <a:pt x="122651" y="11221"/>
                  </a:cubicBezTo>
                  <a:cubicBezTo>
                    <a:pt x="122325" y="11026"/>
                    <a:pt x="121999" y="10830"/>
                    <a:pt x="121672" y="10699"/>
                  </a:cubicBezTo>
                  <a:lnTo>
                    <a:pt x="121477" y="10569"/>
                  </a:lnTo>
                  <a:lnTo>
                    <a:pt x="121346" y="10504"/>
                  </a:lnTo>
                  <a:lnTo>
                    <a:pt x="120563" y="10112"/>
                  </a:lnTo>
                  <a:cubicBezTo>
                    <a:pt x="120498" y="10047"/>
                    <a:pt x="120368" y="9982"/>
                    <a:pt x="120237" y="9982"/>
                  </a:cubicBezTo>
                  <a:lnTo>
                    <a:pt x="118802" y="9264"/>
                  </a:lnTo>
                  <a:lnTo>
                    <a:pt x="118606" y="9134"/>
                  </a:lnTo>
                  <a:lnTo>
                    <a:pt x="117888" y="8807"/>
                  </a:lnTo>
                  <a:lnTo>
                    <a:pt x="116649" y="8286"/>
                  </a:lnTo>
                  <a:lnTo>
                    <a:pt x="116518" y="8220"/>
                  </a:lnTo>
                  <a:lnTo>
                    <a:pt x="115475" y="7698"/>
                  </a:lnTo>
                  <a:lnTo>
                    <a:pt x="115279" y="7633"/>
                  </a:lnTo>
                  <a:lnTo>
                    <a:pt x="113778" y="7046"/>
                  </a:lnTo>
                  <a:lnTo>
                    <a:pt x="112213" y="6394"/>
                  </a:lnTo>
                  <a:lnTo>
                    <a:pt x="111364" y="6067"/>
                  </a:lnTo>
                  <a:cubicBezTo>
                    <a:pt x="110843" y="5872"/>
                    <a:pt x="110386" y="5741"/>
                    <a:pt x="109733" y="5480"/>
                  </a:cubicBezTo>
                  <a:cubicBezTo>
                    <a:pt x="109081" y="5285"/>
                    <a:pt x="108494" y="5024"/>
                    <a:pt x="107776" y="4828"/>
                  </a:cubicBezTo>
                  <a:cubicBezTo>
                    <a:pt x="107124" y="4567"/>
                    <a:pt x="106471" y="4436"/>
                    <a:pt x="105754" y="4175"/>
                  </a:cubicBezTo>
                  <a:cubicBezTo>
                    <a:pt x="104971" y="3914"/>
                    <a:pt x="104188" y="3719"/>
                    <a:pt x="103470" y="3523"/>
                  </a:cubicBezTo>
                  <a:cubicBezTo>
                    <a:pt x="102818" y="3327"/>
                    <a:pt x="102231" y="3132"/>
                    <a:pt x="101644" y="3001"/>
                  </a:cubicBezTo>
                  <a:lnTo>
                    <a:pt x="101513" y="3001"/>
                  </a:lnTo>
                  <a:lnTo>
                    <a:pt x="99687" y="2544"/>
                  </a:lnTo>
                  <a:lnTo>
                    <a:pt x="97403" y="2023"/>
                  </a:lnTo>
                  <a:cubicBezTo>
                    <a:pt x="97012" y="1957"/>
                    <a:pt x="96555" y="1827"/>
                    <a:pt x="96098" y="1762"/>
                  </a:cubicBezTo>
                  <a:lnTo>
                    <a:pt x="95707" y="1696"/>
                  </a:lnTo>
                  <a:lnTo>
                    <a:pt x="95316" y="1631"/>
                  </a:lnTo>
                  <a:lnTo>
                    <a:pt x="94076" y="1370"/>
                  </a:lnTo>
                  <a:lnTo>
                    <a:pt x="92380" y="1109"/>
                  </a:lnTo>
                  <a:lnTo>
                    <a:pt x="92119" y="1109"/>
                  </a:lnTo>
                  <a:lnTo>
                    <a:pt x="90683" y="913"/>
                  </a:lnTo>
                  <a:lnTo>
                    <a:pt x="88987" y="652"/>
                  </a:lnTo>
                  <a:lnTo>
                    <a:pt x="87878" y="522"/>
                  </a:lnTo>
                  <a:cubicBezTo>
                    <a:pt x="86769" y="392"/>
                    <a:pt x="85725" y="261"/>
                    <a:pt x="84616" y="196"/>
                  </a:cubicBezTo>
                  <a:lnTo>
                    <a:pt x="84420" y="196"/>
                  </a:lnTo>
                  <a:cubicBezTo>
                    <a:pt x="83768" y="131"/>
                    <a:pt x="83050" y="65"/>
                    <a:pt x="82398" y="65"/>
                  </a:cubicBezTo>
                  <a:cubicBezTo>
                    <a:pt x="81941" y="0"/>
                    <a:pt x="81485" y="0"/>
                    <a:pt x="81093" y="0"/>
                  </a:cubicBezTo>
                  <a:close/>
                </a:path>
              </a:pathLst>
            </a:custGeom>
            <a:solidFill>
              <a:srgbClr val="BCD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2430819" y="3496466"/>
              <a:ext cx="1111808" cy="1195695"/>
            </a:xfrm>
            <a:custGeom>
              <a:avLst/>
              <a:gdLst/>
              <a:ahLst/>
              <a:cxnLst/>
              <a:rect l="l" t="t" r="r" b="b"/>
              <a:pathLst>
                <a:path w="57869" h="82790" extrusionOk="0">
                  <a:moveTo>
                    <a:pt x="57869" y="0"/>
                  </a:moveTo>
                  <a:lnTo>
                    <a:pt x="57869" y="0"/>
                  </a:lnTo>
                  <a:cubicBezTo>
                    <a:pt x="50692" y="1436"/>
                    <a:pt x="43712" y="3784"/>
                    <a:pt x="37122" y="6981"/>
                  </a:cubicBezTo>
                  <a:cubicBezTo>
                    <a:pt x="19834" y="21790"/>
                    <a:pt x="8156" y="40318"/>
                    <a:pt x="784" y="55389"/>
                  </a:cubicBezTo>
                  <a:cubicBezTo>
                    <a:pt x="1" y="64783"/>
                    <a:pt x="1632" y="74243"/>
                    <a:pt x="5546" y="82790"/>
                  </a:cubicBezTo>
                  <a:cubicBezTo>
                    <a:pt x="14876" y="43907"/>
                    <a:pt x="43059" y="13701"/>
                    <a:pt x="57869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2679008" y="3468230"/>
              <a:ext cx="1294788" cy="1668658"/>
            </a:xfrm>
            <a:custGeom>
              <a:avLst/>
              <a:gdLst/>
              <a:ahLst/>
              <a:cxnLst/>
              <a:rect l="l" t="t" r="r" b="b"/>
              <a:pathLst>
                <a:path w="67393" h="115538" extrusionOk="0">
                  <a:moveTo>
                    <a:pt x="63816" y="0"/>
                  </a:moveTo>
                  <a:cubicBezTo>
                    <a:pt x="61254" y="0"/>
                    <a:pt x="58713" y="101"/>
                    <a:pt x="56172" y="324"/>
                  </a:cubicBezTo>
                  <a:cubicBezTo>
                    <a:pt x="41623" y="12328"/>
                    <a:pt x="12787" y="42078"/>
                    <a:pt x="0" y="97140"/>
                  </a:cubicBezTo>
                  <a:cubicBezTo>
                    <a:pt x="5546" y="104382"/>
                    <a:pt x="12396" y="110645"/>
                    <a:pt x="20159" y="115538"/>
                  </a:cubicBezTo>
                  <a:cubicBezTo>
                    <a:pt x="23356" y="88398"/>
                    <a:pt x="33925" y="30856"/>
                    <a:pt x="67393" y="63"/>
                  </a:cubicBezTo>
                  <a:cubicBezTo>
                    <a:pt x="66195" y="22"/>
                    <a:pt x="65003" y="0"/>
                    <a:pt x="63816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3322015" y="3471970"/>
              <a:ext cx="889942" cy="1697904"/>
            </a:xfrm>
            <a:custGeom>
              <a:avLst/>
              <a:gdLst/>
              <a:ahLst/>
              <a:cxnLst/>
              <a:rect l="l" t="t" r="r" b="b"/>
              <a:pathLst>
                <a:path w="46321" h="117563" extrusionOk="0">
                  <a:moveTo>
                    <a:pt x="38753" y="0"/>
                  </a:moveTo>
                  <a:cubicBezTo>
                    <a:pt x="33273" y="9003"/>
                    <a:pt x="28380" y="18332"/>
                    <a:pt x="23943" y="27857"/>
                  </a:cubicBezTo>
                  <a:cubicBezTo>
                    <a:pt x="23552" y="28706"/>
                    <a:pt x="23095" y="29619"/>
                    <a:pt x="22769" y="30467"/>
                  </a:cubicBezTo>
                  <a:cubicBezTo>
                    <a:pt x="22378" y="31315"/>
                    <a:pt x="21921" y="32294"/>
                    <a:pt x="21595" y="33077"/>
                  </a:cubicBezTo>
                  <a:cubicBezTo>
                    <a:pt x="21203" y="33925"/>
                    <a:pt x="20877" y="34708"/>
                    <a:pt x="20551" y="35556"/>
                  </a:cubicBezTo>
                  <a:cubicBezTo>
                    <a:pt x="19377" y="38165"/>
                    <a:pt x="18267" y="40840"/>
                    <a:pt x="17158" y="43645"/>
                  </a:cubicBezTo>
                  <a:cubicBezTo>
                    <a:pt x="15854" y="46907"/>
                    <a:pt x="14549" y="50365"/>
                    <a:pt x="13309" y="53888"/>
                  </a:cubicBezTo>
                  <a:cubicBezTo>
                    <a:pt x="12983" y="54801"/>
                    <a:pt x="12657" y="55780"/>
                    <a:pt x="12396" y="56693"/>
                  </a:cubicBezTo>
                  <a:cubicBezTo>
                    <a:pt x="10830" y="61195"/>
                    <a:pt x="9395" y="65957"/>
                    <a:pt x="8025" y="70785"/>
                  </a:cubicBezTo>
                  <a:cubicBezTo>
                    <a:pt x="7829" y="71568"/>
                    <a:pt x="7568" y="72286"/>
                    <a:pt x="7372" y="73069"/>
                  </a:cubicBezTo>
                  <a:cubicBezTo>
                    <a:pt x="6851" y="75026"/>
                    <a:pt x="6329" y="77048"/>
                    <a:pt x="5872" y="79005"/>
                  </a:cubicBezTo>
                  <a:cubicBezTo>
                    <a:pt x="5350" y="81158"/>
                    <a:pt x="4828" y="83311"/>
                    <a:pt x="4371" y="85529"/>
                  </a:cubicBezTo>
                  <a:cubicBezTo>
                    <a:pt x="4241" y="86312"/>
                    <a:pt x="4045" y="87160"/>
                    <a:pt x="3915" y="87943"/>
                  </a:cubicBezTo>
                  <a:cubicBezTo>
                    <a:pt x="3719" y="88987"/>
                    <a:pt x="3523" y="90031"/>
                    <a:pt x="3328" y="91075"/>
                  </a:cubicBezTo>
                  <a:cubicBezTo>
                    <a:pt x="2740" y="93750"/>
                    <a:pt x="2349" y="96424"/>
                    <a:pt x="1958" y="99164"/>
                  </a:cubicBezTo>
                  <a:cubicBezTo>
                    <a:pt x="1240" y="103731"/>
                    <a:pt x="718" y="108363"/>
                    <a:pt x="327" y="112995"/>
                  </a:cubicBezTo>
                  <a:cubicBezTo>
                    <a:pt x="196" y="114496"/>
                    <a:pt x="66" y="115996"/>
                    <a:pt x="0" y="117432"/>
                  </a:cubicBezTo>
                  <a:lnTo>
                    <a:pt x="0" y="117562"/>
                  </a:lnTo>
                  <a:lnTo>
                    <a:pt x="27988" y="117562"/>
                  </a:lnTo>
                  <a:lnTo>
                    <a:pt x="27988" y="117432"/>
                  </a:lnTo>
                  <a:cubicBezTo>
                    <a:pt x="28053" y="115409"/>
                    <a:pt x="28053" y="113321"/>
                    <a:pt x="28119" y="111169"/>
                  </a:cubicBezTo>
                  <a:cubicBezTo>
                    <a:pt x="28249" y="108168"/>
                    <a:pt x="28380" y="105101"/>
                    <a:pt x="28510" y="101839"/>
                  </a:cubicBezTo>
                  <a:cubicBezTo>
                    <a:pt x="28510" y="101056"/>
                    <a:pt x="28575" y="100274"/>
                    <a:pt x="28575" y="99425"/>
                  </a:cubicBezTo>
                  <a:cubicBezTo>
                    <a:pt x="28836" y="94271"/>
                    <a:pt x="29162" y="88922"/>
                    <a:pt x="29554" y="83442"/>
                  </a:cubicBezTo>
                  <a:cubicBezTo>
                    <a:pt x="29684" y="82006"/>
                    <a:pt x="29750" y="80571"/>
                    <a:pt x="29880" y="79071"/>
                  </a:cubicBezTo>
                  <a:lnTo>
                    <a:pt x="30076" y="77048"/>
                  </a:lnTo>
                  <a:cubicBezTo>
                    <a:pt x="30141" y="76004"/>
                    <a:pt x="30206" y="75026"/>
                    <a:pt x="30337" y="73982"/>
                  </a:cubicBezTo>
                  <a:cubicBezTo>
                    <a:pt x="30402" y="73199"/>
                    <a:pt x="30467" y="72416"/>
                    <a:pt x="30533" y="71568"/>
                  </a:cubicBezTo>
                  <a:cubicBezTo>
                    <a:pt x="30989" y="67197"/>
                    <a:pt x="31446" y="62761"/>
                    <a:pt x="31968" y="58324"/>
                  </a:cubicBezTo>
                  <a:cubicBezTo>
                    <a:pt x="32098" y="57411"/>
                    <a:pt x="32229" y="56498"/>
                    <a:pt x="32359" y="55519"/>
                  </a:cubicBezTo>
                  <a:cubicBezTo>
                    <a:pt x="32816" y="51800"/>
                    <a:pt x="33338" y="48082"/>
                    <a:pt x="33990" y="44428"/>
                  </a:cubicBezTo>
                  <a:cubicBezTo>
                    <a:pt x="34186" y="43124"/>
                    <a:pt x="34447" y="41753"/>
                    <a:pt x="34643" y="40449"/>
                  </a:cubicBezTo>
                  <a:cubicBezTo>
                    <a:pt x="35099" y="37970"/>
                    <a:pt x="35556" y="35556"/>
                    <a:pt x="36078" y="33142"/>
                  </a:cubicBezTo>
                  <a:cubicBezTo>
                    <a:pt x="36274" y="32228"/>
                    <a:pt x="36469" y="31380"/>
                    <a:pt x="36600" y="30532"/>
                  </a:cubicBezTo>
                  <a:cubicBezTo>
                    <a:pt x="36796" y="29619"/>
                    <a:pt x="36991" y="28771"/>
                    <a:pt x="37252" y="27923"/>
                  </a:cubicBezTo>
                  <a:cubicBezTo>
                    <a:pt x="38622" y="21594"/>
                    <a:pt x="40449" y="15397"/>
                    <a:pt x="42732" y="9329"/>
                  </a:cubicBezTo>
                  <a:cubicBezTo>
                    <a:pt x="43450" y="7372"/>
                    <a:pt x="44233" y="5480"/>
                    <a:pt x="45081" y="3653"/>
                  </a:cubicBezTo>
                  <a:cubicBezTo>
                    <a:pt x="45472" y="2740"/>
                    <a:pt x="45864" y="1827"/>
                    <a:pt x="46321" y="979"/>
                  </a:cubicBezTo>
                  <a:cubicBezTo>
                    <a:pt x="45929" y="913"/>
                    <a:pt x="45407" y="848"/>
                    <a:pt x="45016" y="718"/>
                  </a:cubicBezTo>
                  <a:lnTo>
                    <a:pt x="43319" y="457"/>
                  </a:lnTo>
                  <a:lnTo>
                    <a:pt x="42210" y="326"/>
                  </a:lnTo>
                  <a:cubicBezTo>
                    <a:pt x="41101" y="196"/>
                    <a:pt x="40058" y="131"/>
                    <a:pt x="38948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4081585" y="3500236"/>
              <a:ext cx="392338" cy="1669640"/>
            </a:xfrm>
            <a:custGeom>
              <a:avLst/>
              <a:gdLst/>
              <a:ahLst/>
              <a:cxnLst/>
              <a:rect l="l" t="t" r="r" b="b"/>
              <a:pathLst>
                <a:path w="20421" h="115606" extrusionOk="0">
                  <a:moveTo>
                    <a:pt x="12135" y="0"/>
                  </a:moveTo>
                  <a:cubicBezTo>
                    <a:pt x="10765" y="4763"/>
                    <a:pt x="8808" y="12461"/>
                    <a:pt x="6786" y="22443"/>
                  </a:cubicBezTo>
                  <a:cubicBezTo>
                    <a:pt x="6786" y="22638"/>
                    <a:pt x="6720" y="22769"/>
                    <a:pt x="6720" y="22899"/>
                  </a:cubicBezTo>
                  <a:cubicBezTo>
                    <a:pt x="6525" y="23878"/>
                    <a:pt x="6329" y="24922"/>
                    <a:pt x="6133" y="25900"/>
                  </a:cubicBezTo>
                  <a:cubicBezTo>
                    <a:pt x="6003" y="26814"/>
                    <a:pt x="5807" y="27727"/>
                    <a:pt x="5676" y="28575"/>
                  </a:cubicBezTo>
                  <a:cubicBezTo>
                    <a:pt x="5481" y="29423"/>
                    <a:pt x="5350" y="30271"/>
                    <a:pt x="5220" y="31185"/>
                  </a:cubicBezTo>
                  <a:cubicBezTo>
                    <a:pt x="5155" y="31576"/>
                    <a:pt x="5024" y="32033"/>
                    <a:pt x="4959" y="32424"/>
                  </a:cubicBezTo>
                  <a:cubicBezTo>
                    <a:pt x="4502" y="35230"/>
                    <a:pt x="4045" y="38100"/>
                    <a:pt x="3654" y="41167"/>
                  </a:cubicBezTo>
                  <a:cubicBezTo>
                    <a:pt x="3524" y="41884"/>
                    <a:pt x="3393" y="42732"/>
                    <a:pt x="3328" y="43515"/>
                  </a:cubicBezTo>
                  <a:cubicBezTo>
                    <a:pt x="2806" y="47169"/>
                    <a:pt x="2349" y="50887"/>
                    <a:pt x="1958" y="54802"/>
                  </a:cubicBezTo>
                  <a:cubicBezTo>
                    <a:pt x="1827" y="55650"/>
                    <a:pt x="1762" y="56563"/>
                    <a:pt x="1697" y="57476"/>
                  </a:cubicBezTo>
                  <a:cubicBezTo>
                    <a:pt x="1436" y="60217"/>
                    <a:pt x="1175" y="63022"/>
                    <a:pt x="979" y="65892"/>
                  </a:cubicBezTo>
                  <a:cubicBezTo>
                    <a:pt x="849" y="67067"/>
                    <a:pt x="783" y="68241"/>
                    <a:pt x="718" y="69415"/>
                  </a:cubicBezTo>
                  <a:cubicBezTo>
                    <a:pt x="523" y="71960"/>
                    <a:pt x="392" y="74504"/>
                    <a:pt x="327" y="77114"/>
                  </a:cubicBezTo>
                  <a:cubicBezTo>
                    <a:pt x="196" y="79267"/>
                    <a:pt x="131" y="81419"/>
                    <a:pt x="66" y="83638"/>
                  </a:cubicBezTo>
                  <a:cubicBezTo>
                    <a:pt x="1" y="84355"/>
                    <a:pt x="1" y="85203"/>
                    <a:pt x="1" y="85986"/>
                  </a:cubicBezTo>
                  <a:cubicBezTo>
                    <a:pt x="1" y="87030"/>
                    <a:pt x="1" y="88009"/>
                    <a:pt x="1" y="89052"/>
                  </a:cubicBezTo>
                  <a:lnTo>
                    <a:pt x="1" y="95185"/>
                  </a:lnTo>
                  <a:cubicBezTo>
                    <a:pt x="1" y="100535"/>
                    <a:pt x="196" y="106015"/>
                    <a:pt x="523" y="111625"/>
                  </a:cubicBezTo>
                  <a:cubicBezTo>
                    <a:pt x="588" y="112865"/>
                    <a:pt x="653" y="114170"/>
                    <a:pt x="718" y="115475"/>
                  </a:cubicBezTo>
                  <a:lnTo>
                    <a:pt x="718" y="115605"/>
                  </a:lnTo>
                  <a:lnTo>
                    <a:pt x="19246" y="115605"/>
                  </a:lnTo>
                  <a:lnTo>
                    <a:pt x="19246" y="115475"/>
                  </a:lnTo>
                  <a:cubicBezTo>
                    <a:pt x="19051" y="114300"/>
                    <a:pt x="18920" y="112930"/>
                    <a:pt x="18724" y="111495"/>
                  </a:cubicBezTo>
                  <a:cubicBezTo>
                    <a:pt x="18137" y="106732"/>
                    <a:pt x="17550" y="101383"/>
                    <a:pt x="17093" y="95576"/>
                  </a:cubicBezTo>
                  <a:cubicBezTo>
                    <a:pt x="16898" y="93554"/>
                    <a:pt x="16702" y="91532"/>
                    <a:pt x="16571" y="89379"/>
                  </a:cubicBezTo>
                  <a:cubicBezTo>
                    <a:pt x="16506" y="88270"/>
                    <a:pt x="16376" y="87095"/>
                    <a:pt x="16311" y="85921"/>
                  </a:cubicBezTo>
                  <a:cubicBezTo>
                    <a:pt x="16245" y="85203"/>
                    <a:pt x="16245" y="84355"/>
                    <a:pt x="16180" y="83572"/>
                  </a:cubicBezTo>
                  <a:cubicBezTo>
                    <a:pt x="16050" y="81354"/>
                    <a:pt x="15919" y="79201"/>
                    <a:pt x="15789" y="77048"/>
                  </a:cubicBezTo>
                  <a:cubicBezTo>
                    <a:pt x="15658" y="74178"/>
                    <a:pt x="15528" y="71307"/>
                    <a:pt x="15462" y="68371"/>
                  </a:cubicBezTo>
                  <a:cubicBezTo>
                    <a:pt x="15397" y="66219"/>
                    <a:pt x="15332" y="64000"/>
                    <a:pt x="15332" y="61848"/>
                  </a:cubicBezTo>
                  <a:lnTo>
                    <a:pt x="15332" y="57998"/>
                  </a:lnTo>
                  <a:lnTo>
                    <a:pt x="15332" y="55585"/>
                  </a:lnTo>
                  <a:cubicBezTo>
                    <a:pt x="15332" y="50170"/>
                    <a:pt x="15462" y="44689"/>
                    <a:pt x="15723" y="39209"/>
                  </a:cubicBezTo>
                  <a:cubicBezTo>
                    <a:pt x="15789" y="37187"/>
                    <a:pt x="15919" y="35164"/>
                    <a:pt x="16050" y="33142"/>
                  </a:cubicBezTo>
                  <a:cubicBezTo>
                    <a:pt x="16115" y="32490"/>
                    <a:pt x="16180" y="31772"/>
                    <a:pt x="16245" y="31120"/>
                  </a:cubicBezTo>
                  <a:cubicBezTo>
                    <a:pt x="16311" y="30271"/>
                    <a:pt x="16376" y="29358"/>
                    <a:pt x="16441" y="28510"/>
                  </a:cubicBezTo>
                  <a:cubicBezTo>
                    <a:pt x="16506" y="28053"/>
                    <a:pt x="16571" y="27662"/>
                    <a:pt x="16571" y="27205"/>
                  </a:cubicBezTo>
                  <a:cubicBezTo>
                    <a:pt x="16637" y="26749"/>
                    <a:pt x="16637" y="26292"/>
                    <a:pt x="16702" y="25900"/>
                  </a:cubicBezTo>
                  <a:cubicBezTo>
                    <a:pt x="17028" y="22508"/>
                    <a:pt x="17420" y="19115"/>
                    <a:pt x="17876" y="15854"/>
                  </a:cubicBezTo>
                  <a:lnTo>
                    <a:pt x="18137" y="14353"/>
                  </a:lnTo>
                  <a:cubicBezTo>
                    <a:pt x="18790" y="10243"/>
                    <a:pt x="19507" y="6133"/>
                    <a:pt x="20421" y="2153"/>
                  </a:cubicBezTo>
                  <a:cubicBezTo>
                    <a:pt x="19051" y="1696"/>
                    <a:pt x="17746" y="1305"/>
                    <a:pt x="16311" y="979"/>
                  </a:cubicBezTo>
                  <a:lnTo>
                    <a:pt x="16245" y="979"/>
                  </a:lnTo>
                  <a:lnTo>
                    <a:pt x="14353" y="522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4581708" y="3571845"/>
              <a:ext cx="526442" cy="1598034"/>
            </a:xfrm>
            <a:custGeom>
              <a:avLst/>
              <a:gdLst/>
              <a:ahLst/>
              <a:cxnLst/>
              <a:rect l="l" t="t" r="r" b="b"/>
              <a:pathLst>
                <a:path w="27401" h="110648" extrusionOk="0">
                  <a:moveTo>
                    <a:pt x="2479" y="0"/>
                  </a:moveTo>
                  <a:cubicBezTo>
                    <a:pt x="2153" y="2871"/>
                    <a:pt x="1827" y="6590"/>
                    <a:pt x="1435" y="10896"/>
                  </a:cubicBezTo>
                  <a:cubicBezTo>
                    <a:pt x="1305" y="12526"/>
                    <a:pt x="1175" y="14288"/>
                    <a:pt x="1044" y="16180"/>
                  </a:cubicBezTo>
                  <a:cubicBezTo>
                    <a:pt x="1044" y="16767"/>
                    <a:pt x="979" y="17354"/>
                    <a:pt x="914" y="18072"/>
                  </a:cubicBezTo>
                  <a:cubicBezTo>
                    <a:pt x="914" y="18790"/>
                    <a:pt x="848" y="19507"/>
                    <a:pt x="783" y="20225"/>
                  </a:cubicBezTo>
                  <a:cubicBezTo>
                    <a:pt x="783" y="20486"/>
                    <a:pt x="783" y="20681"/>
                    <a:pt x="783" y="20877"/>
                  </a:cubicBezTo>
                  <a:cubicBezTo>
                    <a:pt x="718" y="21530"/>
                    <a:pt x="718" y="22117"/>
                    <a:pt x="653" y="22769"/>
                  </a:cubicBezTo>
                  <a:lnTo>
                    <a:pt x="587" y="23552"/>
                  </a:lnTo>
                  <a:cubicBezTo>
                    <a:pt x="587" y="24400"/>
                    <a:pt x="457" y="25313"/>
                    <a:pt x="457" y="26162"/>
                  </a:cubicBezTo>
                  <a:cubicBezTo>
                    <a:pt x="326" y="29489"/>
                    <a:pt x="196" y="32947"/>
                    <a:pt x="131" y="36535"/>
                  </a:cubicBezTo>
                  <a:cubicBezTo>
                    <a:pt x="65" y="37318"/>
                    <a:pt x="65" y="38100"/>
                    <a:pt x="65" y="38949"/>
                  </a:cubicBezTo>
                  <a:cubicBezTo>
                    <a:pt x="65" y="40123"/>
                    <a:pt x="0" y="41297"/>
                    <a:pt x="0" y="42537"/>
                  </a:cubicBezTo>
                  <a:lnTo>
                    <a:pt x="0" y="49452"/>
                  </a:lnTo>
                  <a:cubicBezTo>
                    <a:pt x="65" y="54345"/>
                    <a:pt x="196" y="59434"/>
                    <a:pt x="392" y="64588"/>
                  </a:cubicBezTo>
                  <a:lnTo>
                    <a:pt x="522" y="67002"/>
                  </a:lnTo>
                  <a:cubicBezTo>
                    <a:pt x="587" y="68046"/>
                    <a:pt x="653" y="69155"/>
                    <a:pt x="718" y="70264"/>
                  </a:cubicBezTo>
                  <a:cubicBezTo>
                    <a:pt x="783" y="70851"/>
                    <a:pt x="848" y="71503"/>
                    <a:pt x="848" y="72156"/>
                  </a:cubicBezTo>
                  <a:cubicBezTo>
                    <a:pt x="979" y="73982"/>
                    <a:pt x="1175" y="75874"/>
                    <a:pt x="1305" y="77701"/>
                  </a:cubicBezTo>
                  <a:cubicBezTo>
                    <a:pt x="1762" y="82594"/>
                    <a:pt x="2284" y="87487"/>
                    <a:pt x="3001" y="92315"/>
                  </a:cubicBezTo>
                  <a:cubicBezTo>
                    <a:pt x="3132" y="93098"/>
                    <a:pt x="3262" y="93815"/>
                    <a:pt x="3327" y="94663"/>
                  </a:cubicBezTo>
                  <a:cubicBezTo>
                    <a:pt x="3915" y="98447"/>
                    <a:pt x="4632" y="102166"/>
                    <a:pt x="5350" y="105819"/>
                  </a:cubicBezTo>
                  <a:cubicBezTo>
                    <a:pt x="5676" y="107385"/>
                    <a:pt x="6068" y="108951"/>
                    <a:pt x="6459" y="110517"/>
                  </a:cubicBezTo>
                  <a:lnTo>
                    <a:pt x="6459" y="110647"/>
                  </a:lnTo>
                  <a:lnTo>
                    <a:pt x="19833" y="110647"/>
                  </a:lnTo>
                  <a:lnTo>
                    <a:pt x="19964" y="110517"/>
                  </a:lnTo>
                  <a:cubicBezTo>
                    <a:pt x="21399" y="109603"/>
                    <a:pt x="22769" y="108690"/>
                    <a:pt x="24139" y="107711"/>
                  </a:cubicBezTo>
                  <a:cubicBezTo>
                    <a:pt x="24530" y="107450"/>
                    <a:pt x="24857" y="107189"/>
                    <a:pt x="25248" y="106928"/>
                  </a:cubicBezTo>
                  <a:lnTo>
                    <a:pt x="25770" y="106537"/>
                  </a:lnTo>
                  <a:lnTo>
                    <a:pt x="26161" y="106276"/>
                  </a:lnTo>
                  <a:cubicBezTo>
                    <a:pt x="26553" y="105950"/>
                    <a:pt x="27009" y="105558"/>
                    <a:pt x="27401" y="105232"/>
                  </a:cubicBezTo>
                  <a:cubicBezTo>
                    <a:pt x="26031" y="102231"/>
                    <a:pt x="24400" y="98512"/>
                    <a:pt x="22638" y="94076"/>
                  </a:cubicBezTo>
                  <a:cubicBezTo>
                    <a:pt x="22377" y="93359"/>
                    <a:pt x="22116" y="92576"/>
                    <a:pt x="21855" y="91858"/>
                  </a:cubicBezTo>
                  <a:cubicBezTo>
                    <a:pt x="20225" y="87487"/>
                    <a:pt x="18659" y="82529"/>
                    <a:pt x="17158" y="76983"/>
                  </a:cubicBezTo>
                  <a:cubicBezTo>
                    <a:pt x="16832" y="75809"/>
                    <a:pt x="16506" y="74635"/>
                    <a:pt x="16245" y="73395"/>
                  </a:cubicBezTo>
                  <a:cubicBezTo>
                    <a:pt x="16114" y="73004"/>
                    <a:pt x="15984" y="72547"/>
                    <a:pt x="15853" y="72090"/>
                  </a:cubicBezTo>
                  <a:cubicBezTo>
                    <a:pt x="15462" y="70329"/>
                    <a:pt x="15071" y="68502"/>
                    <a:pt x="14679" y="66675"/>
                  </a:cubicBezTo>
                  <a:cubicBezTo>
                    <a:pt x="14483" y="65762"/>
                    <a:pt x="14288" y="64914"/>
                    <a:pt x="14092" y="64001"/>
                  </a:cubicBezTo>
                  <a:cubicBezTo>
                    <a:pt x="13374" y="60217"/>
                    <a:pt x="12657" y="56302"/>
                    <a:pt x="12070" y="52127"/>
                  </a:cubicBezTo>
                  <a:lnTo>
                    <a:pt x="11743" y="49713"/>
                  </a:lnTo>
                  <a:cubicBezTo>
                    <a:pt x="11221" y="45734"/>
                    <a:pt x="10765" y="41623"/>
                    <a:pt x="10439" y="37318"/>
                  </a:cubicBezTo>
                  <a:cubicBezTo>
                    <a:pt x="10308" y="36143"/>
                    <a:pt x="10243" y="34969"/>
                    <a:pt x="10178" y="33795"/>
                  </a:cubicBezTo>
                  <a:cubicBezTo>
                    <a:pt x="10047" y="31316"/>
                    <a:pt x="9917" y="28771"/>
                    <a:pt x="9786" y="26162"/>
                  </a:cubicBezTo>
                  <a:cubicBezTo>
                    <a:pt x="9786" y="25313"/>
                    <a:pt x="9786" y="24335"/>
                    <a:pt x="9721" y="23552"/>
                  </a:cubicBezTo>
                  <a:cubicBezTo>
                    <a:pt x="9656" y="22704"/>
                    <a:pt x="9656" y="21921"/>
                    <a:pt x="9656" y="21073"/>
                  </a:cubicBezTo>
                  <a:cubicBezTo>
                    <a:pt x="9656" y="21008"/>
                    <a:pt x="9656" y="20942"/>
                    <a:pt x="9656" y="20877"/>
                  </a:cubicBezTo>
                  <a:cubicBezTo>
                    <a:pt x="9656" y="17354"/>
                    <a:pt x="9656" y="13766"/>
                    <a:pt x="9786" y="10047"/>
                  </a:cubicBezTo>
                  <a:cubicBezTo>
                    <a:pt x="9786" y="9199"/>
                    <a:pt x="9786" y="8286"/>
                    <a:pt x="9851" y="7438"/>
                  </a:cubicBezTo>
                  <a:cubicBezTo>
                    <a:pt x="9917" y="6133"/>
                    <a:pt x="9917" y="4828"/>
                    <a:pt x="9982" y="3458"/>
                  </a:cubicBezTo>
                  <a:lnTo>
                    <a:pt x="9264" y="3132"/>
                  </a:lnTo>
                  <a:cubicBezTo>
                    <a:pt x="9199" y="3067"/>
                    <a:pt x="9069" y="3001"/>
                    <a:pt x="8938" y="2936"/>
                  </a:cubicBezTo>
                  <a:lnTo>
                    <a:pt x="7503" y="2219"/>
                  </a:lnTo>
                  <a:lnTo>
                    <a:pt x="7242" y="2088"/>
                  </a:lnTo>
                  <a:lnTo>
                    <a:pt x="6589" y="1762"/>
                  </a:lnTo>
                  <a:lnTo>
                    <a:pt x="5350" y="1240"/>
                  </a:lnTo>
                  <a:lnTo>
                    <a:pt x="5219" y="1175"/>
                  </a:lnTo>
                  <a:lnTo>
                    <a:pt x="4110" y="718"/>
                  </a:lnTo>
                  <a:lnTo>
                    <a:pt x="3980" y="653"/>
                  </a:lnTo>
                  <a:lnTo>
                    <a:pt x="2479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1"/>
          <p:cNvSpPr/>
          <p:nvPr/>
        </p:nvSpPr>
        <p:spPr>
          <a:xfrm flipH="1">
            <a:off x="-2454" y="4191074"/>
            <a:ext cx="4059429" cy="962126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6315876" y="4302999"/>
            <a:ext cx="2828105" cy="850195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4083600" y="690575"/>
            <a:ext cx="962100" cy="96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5342650" y="4560924"/>
            <a:ext cx="3801350" cy="492332"/>
          </a:xfrm>
          <a:custGeom>
            <a:avLst/>
            <a:gdLst/>
            <a:ahLst/>
            <a:cxnLst/>
            <a:rect l="l" t="t" r="r" b="b"/>
            <a:pathLst>
              <a:path w="75989" h="25984" extrusionOk="0">
                <a:moveTo>
                  <a:pt x="0" y="0"/>
                </a:moveTo>
                <a:lnTo>
                  <a:pt x="0" y="25984"/>
                </a:lnTo>
                <a:lnTo>
                  <a:pt x="72367" y="25984"/>
                </a:lnTo>
                <a:cubicBezTo>
                  <a:pt x="73170" y="25129"/>
                  <a:pt x="73872" y="24173"/>
                  <a:pt x="74432" y="23146"/>
                </a:cubicBezTo>
                <a:cubicBezTo>
                  <a:pt x="74991" y="22128"/>
                  <a:pt x="75398" y="21029"/>
                  <a:pt x="75632" y="19890"/>
                </a:cubicBezTo>
                <a:cubicBezTo>
                  <a:pt x="75683" y="19676"/>
                  <a:pt x="75724" y="19452"/>
                  <a:pt x="75765" y="19218"/>
                </a:cubicBezTo>
                <a:cubicBezTo>
                  <a:pt x="75978" y="17794"/>
                  <a:pt x="75988" y="16339"/>
                  <a:pt x="75805" y="14905"/>
                </a:cubicBezTo>
                <a:cubicBezTo>
                  <a:pt x="75775" y="14701"/>
                  <a:pt x="75744" y="14498"/>
                  <a:pt x="75714" y="14284"/>
                </a:cubicBezTo>
                <a:cubicBezTo>
                  <a:pt x="74595" y="13674"/>
                  <a:pt x="73252" y="12972"/>
                  <a:pt x="71715" y="12239"/>
                </a:cubicBezTo>
                <a:cubicBezTo>
                  <a:pt x="71695" y="12229"/>
                  <a:pt x="71675" y="12219"/>
                  <a:pt x="71654" y="12209"/>
                </a:cubicBezTo>
                <a:cubicBezTo>
                  <a:pt x="69884" y="11364"/>
                  <a:pt x="67860" y="10479"/>
                  <a:pt x="65591" y="9604"/>
                </a:cubicBezTo>
                <a:cubicBezTo>
                  <a:pt x="65560" y="9594"/>
                  <a:pt x="65530" y="9584"/>
                  <a:pt x="65499" y="9574"/>
                </a:cubicBezTo>
                <a:cubicBezTo>
                  <a:pt x="65397" y="9523"/>
                  <a:pt x="65286" y="9482"/>
                  <a:pt x="65184" y="9441"/>
                </a:cubicBezTo>
                <a:cubicBezTo>
                  <a:pt x="65164" y="9431"/>
                  <a:pt x="65143" y="9431"/>
                  <a:pt x="65133" y="9421"/>
                </a:cubicBezTo>
                <a:cubicBezTo>
                  <a:pt x="64736" y="9268"/>
                  <a:pt x="64339" y="9126"/>
                  <a:pt x="63922" y="8973"/>
                </a:cubicBezTo>
                <a:cubicBezTo>
                  <a:pt x="62956" y="8627"/>
                  <a:pt x="61928" y="8271"/>
                  <a:pt x="60748" y="7915"/>
                </a:cubicBezTo>
                <a:cubicBezTo>
                  <a:pt x="60595" y="7864"/>
                  <a:pt x="60433" y="7814"/>
                  <a:pt x="60280" y="7773"/>
                </a:cubicBezTo>
                <a:lnTo>
                  <a:pt x="59639" y="7580"/>
                </a:lnTo>
                <a:cubicBezTo>
                  <a:pt x="59385" y="7508"/>
                  <a:pt x="59120" y="7437"/>
                  <a:pt x="58856" y="7366"/>
                </a:cubicBezTo>
                <a:lnTo>
                  <a:pt x="58652" y="7305"/>
                </a:lnTo>
                <a:lnTo>
                  <a:pt x="58449" y="7254"/>
                </a:lnTo>
                <a:lnTo>
                  <a:pt x="58388" y="7234"/>
                </a:lnTo>
                <a:cubicBezTo>
                  <a:pt x="57269" y="6939"/>
                  <a:pt x="56007" y="6623"/>
                  <a:pt x="54573" y="6308"/>
                </a:cubicBezTo>
                <a:cubicBezTo>
                  <a:pt x="52233" y="5779"/>
                  <a:pt x="49414" y="5229"/>
                  <a:pt x="45925" y="4650"/>
                </a:cubicBezTo>
                <a:cubicBezTo>
                  <a:pt x="45437" y="4568"/>
                  <a:pt x="44948" y="4487"/>
                  <a:pt x="44450" y="4405"/>
                </a:cubicBezTo>
                <a:lnTo>
                  <a:pt x="43381" y="4232"/>
                </a:lnTo>
                <a:cubicBezTo>
                  <a:pt x="42863" y="4151"/>
                  <a:pt x="42344" y="4070"/>
                  <a:pt x="41825" y="3988"/>
                </a:cubicBezTo>
                <a:cubicBezTo>
                  <a:pt x="41682" y="3968"/>
                  <a:pt x="41560" y="3948"/>
                  <a:pt x="41428" y="3937"/>
                </a:cubicBezTo>
                <a:lnTo>
                  <a:pt x="40797" y="3836"/>
                </a:lnTo>
                <a:cubicBezTo>
                  <a:pt x="40573" y="3805"/>
                  <a:pt x="40360" y="3775"/>
                  <a:pt x="40146" y="3744"/>
                </a:cubicBezTo>
                <a:cubicBezTo>
                  <a:pt x="39505" y="3642"/>
                  <a:pt x="38864" y="3551"/>
                  <a:pt x="38234" y="3459"/>
                </a:cubicBezTo>
                <a:cubicBezTo>
                  <a:pt x="36901" y="3266"/>
                  <a:pt x="35609" y="3093"/>
                  <a:pt x="34367" y="2930"/>
                </a:cubicBezTo>
                <a:cubicBezTo>
                  <a:pt x="31814" y="2584"/>
                  <a:pt x="29474" y="2299"/>
                  <a:pt x="27429" y="2065"/>
                </a:cubicBezTo>
                <a:cubicBezTo>
                  <a:pt x="25903" y="1892"/>
                  <a:pt x="24540" y="1740"/>
                  <a:pt x="23359" y="1628"/>
                </a:cubicBezTo>
                <a:lnTo>
                  <a:pt x="23248" y="1608"/>
                </a:lnTo>
                <a:cubicBezTo>
                  <a:pt x="22698" y="1557"/>
                  <a:pt x="22210" y="1506"/>
                  <a:pt x="21752" y="1465"/>
                </a:cubicBezTo>
                <a:lnTo>
                  <a:pt x="21742" y="1465"/>
                </a:lnTo>
                <a:cubicBezTo>
                  <a:pt x="21650" y="1455"/>
                  <a:pt x="21559" y="1435"/>
                  <a:pt x="21477" y="1435"/>
                </a:cubicBezTo>
                <a:cubicBezTo>
                  <a:pt x="20165" y="1302"/>
                  <a:pt x="19280" y="1231"/>
                  <a:pt x="18913" y="1201"/>
                </a:cubicBezTo>
                <a:cubicBezTo>
                  <a:pt x="17082" y="1038"/>
                  <a:pt x="15281" y="895"/>
                  <a:pt x="13542" y="773"/>
                </a:cubicBezTo>
                <a:cubicBezTo>
                  <a:pt x="12646" y="702"/>
                  <a:pt x="11772" y="641"/>
                  <a:pt x="10907" y="590"/>
                </a:cubicBezTo>
                <a:cubicBezTo>
                  <a:pt x="10205" y="539"/>
                  <a:pt x="9503" y="499"/>
                  <a:pt x="8821" y="458"/>
                </a:cubicBezTo>
                <a:cubicBezTo>
                  <a:pt x="8816" y="453"/>
                  <a:pt x="8813" y="450"/>
                  <a:pt x="8811" y="450"/>
                </a:cubicBezTo>
                <a:cubicBezTo>
                  <a:pt x="8808" y="450"/>
                  <a:pt x="8806" y="453"/>
                  <a:pt x="8801" y="458"/>
                </a:cubicBezTo>
                <a:cubicBezTo>
                  <a:pt x="8485" y="438"/>
                  <a:pt x="8180" y="417"/>
                  <a:pt x="7865" y="397"/>
                </a:cubicBezTo>
                <a:cubicBezTo>
                  <a:pt x="7488" y="377"/>
                  <a:pt x="7112" y="356"/>
                  <a:pt x="6735" y="336"/>
                </a:cubicBezTo>
                <a:lnTo>
                  <a:pt x="6705" y="336"/>
                </a:lnTo>
                <a:cubicBezTo>
                  <a:pt x="6674" y="326"/>
                  <a:pt x="6644" y="326"/>
                  <a:pt x="6603" y="326"/>
                </a:cubicBezTo>
                <a:cubicBezTo>
                  <a:pt x="4935" y="234"/>
                  <a:pt x="3317" y="153"/>
                  <a:pt x="1771" y="8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DA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0" y="4771522"/>
            <a:ext cx="9183013" cy="371983"/>
          </a:xfrm>
          <a:custGeom>
            <a:avLst/>
            <a:gdLst/>
            <a:ahLst/>
            <a:cxnLst/>
            <a:rect l="l" t="t" r="r" b="b"/>
            <a:pathLst>
              <a:path w="122269" h="14569" extrusionOk="0">
                <a:moveTo>
                  <a:pt x="45599" y="0"/>
                </a:moveTo>
                <a:cubicBezTo>
                  <a:pt x="44206" y="0"/>
                  <a:pt x="43137" y="0"/>
                  <a:pt x="42415" y="10"/>
                </a:cubicBezTo>
                <a:cubicBezTo>
                  <a:pt x="41621" y="20"/>
                  <a:pt x="40807" y="20"/>
                  <a:pt x="39983" y="41"/>
                </a:cubicBezTo>
                <a:cubicBezTo>
                  <a:pt x="38437" y="51"/>
                  <a:pt x="36850" y="81"/>
                  <a:pt x="35232" y="122"/>
                </a:cubicBezTo>
                <a:cubicBezTo>
                  <a:pt x="32028" y="193"/>
                  <a:pt x="28701" y="315"/>
                  <a:pt x="25242" y="488"/>
                </a:cubicBezTo>
                <a:cubicBezTo>
                  <a:pt x="23838" y="549"/>
                  <a:pt x="22413" y="631"/>
                  <a:pt x="20969" y="712"/>
                </a:cubicBezTo>
                <a:cubicBezTo>
                  <a:pt x="18771" y="834"/>
                  <a:pt x="16543" y="987"/>
                  <a:pt x="14254" y="1150"/>
                </a:cubicBezTo>
                <a:lnTo>
                  <a:pt x="14020" y="1170"/>
                </a:lnTo>
                <a:lnTo>
                  <a:pt x="12636" y="1272"/>
                </a:lnTo>
                <a:lnTo>
                  <a:pt x="11649" y="1353"/>
                </a:lnTo>
                <a:cubicBezTo>
                  <a:pt x="9503" y="1516"/>
                  <a:pt x="7315" y="1709"/>
                  <a:pt x="5098" y="1923"/>
                </a:cubicBezTo>
                <a:cubicBezTo>
                  <a:pt x="3419" y="2076"/>
                  <a:pt x="1720" y="2238"/>
                  <a:pt x="0" y="2432"/>
                </a:cubicBezTo>
                <a:lnTo>
                  <a:pt x="0" y="14569"/>
                </a:lnTo>
                <a:lnTo>
                  <a:pt x="121872" y="14569"/>
                </a:lnTo>
                <a:lnTo>
                  <a:pt x="121872" y="7030"/>
                </a:lnTo>
                <a:lnTo>
                  <a:pt x="122167" y="6969"/>
                </a:lnTo>
                <a:lnTo>
                  <a:pt x="122269" y="6949"/>
                </a:lnTo>
                <a:lnTo>
                  <a:pt x="121862" y="6857"/>
                </a:lnTo>
                <a:lnTo>
                  <a:pt x="121323" y="6756"/>
                </a:lnTo>
                <a:cubicBezTo>
                  <a:pt x="120672" y="6633"/>
                  <a:pt x="120000" y="6511"/>
                  <a:pt x="119288" y="6379"/>
                </a:cubicBezTo>
                <a:cubicBezTo>
                  <a:pt x="119257" y="6369"/>
                  <a:pt x="119227" y="6359"/>
                  <a:pt x="119196" y="6359"/>
                </a:cubicBezTo>
                <a:cubicBezTo>
                  <a:pt x="118291" y="6186"/>
                  <a:pt x="117324" y="6023"/>
                  <a:pt x="116327" y="5850"/>
                </a:cubicBezTo>
                <a:cubicBezTo>
                  <a:pt x="115768" y="5758"/>
                  <a:pt x="115208" y="5657"/>
                  <a:pt x="114659" y="5565"/>
                </a:cubicBezTo>
                <a:cubicBezTo>
                  <a:pt x="114160" y="5484"/>
                  <a:pt x="113672" y="5402"/>
                  <a:pt x="113184" y="5331"/>
                </a:cubicBezTo>
                <a:cubicBezTo>
                  <a:pt x="112940" y="5290"/>
                  <a:pt x="112726" y="5260"/>
                  <a:pt x="112472" y="5219"/>
                </a:cubicBezTo>
                <a:cubicBezTo>
                  <a:pt x="112217" y="5168"/>
                  <a:pt x="111963" y="5138"/>
                  <a:pt x="111709" y="5097"/>
                </a:cubicBezTo>
                <a:cubicBezTo>
                  <a:pt x="111556" y="5067"/>
                  <a:pt x="111414" y="5046"/>
                  <a:pt x="111261" y="5026"/>
                </a:cubicBezTo>
                <a:cubicBezTo>
                  <a:pt x="111027" y="4995"/>
                  <a:pt x="110793" y="4955"/>
                  <a:pt x="110549" y="4914"/>
                </a:cubicBezTo>
                <a:cubicBezTo>
                  <a:pt x="110305" y="4884"/>
                  <a:pt x="110060" y="4843"/>
                  <a:pt x="109816" y="4802"/>
                </a:cubicBezTo>
                <a:cubicBezTo>
                  <a:pt x="108707" y="4639"/>
                  <a:pt x="107619" y="4477"/>
                  <a:pt x="106561" y="4324"/>
                </a:cubicBezTo>
                <a:lnTo>
                  <a:pt x="105665" y="4192"/>
                </a:lnTo>
                <a:cubicBezTo>
                  <a:pt x="105574" y="4182"/>
                  <a:pt x="105492" y="4171"/>
                  <a:pt x="105401" y="4161"/>
                </a:cubicBezTo>
                <a:cubicBezTo>
                  <a:pt x="104689" y="4059"/>
                  <a:pt x="103987" y="3958"/>
                  <a:pt x="103305" y="3866"/>
                </a:cubicBezTo>
                <a:cubicBezTo>
                  <a:pt x="103213" y="3856"/>
                  <a:pt x="103122" y="3846"/>
                  <a:pt x="103030" y="3836"/>
                </a:cubicBezTo>
                <a:lnTo>
                  <a:pt x="102756" y="3795"/>
                </a:lnTo>
                <a:cubicBezTo>
                  <a:pt x="102135" y="3714"/>
                  <a:pt x="101525" y="3632"/>
                  <a:pt x="100924" y="3551"/>
                </a:cubicBezTo>
                <a:cubicBezTo>
                  <a:pt x="97699" y="3123"/>
                  <a:pt x="94851" y="2788"/>
                  <a:pt x="92521" y="2533"/>
                </a:cubicBezTo>
                <a:lnTo>
                  <a:pt x="92500" y="2533"/>
                </a:lnTo>
                <a:lnTo>
                  <a:pt x="92053" y="2483"/>
                </a:lnTo>
                <a:cubicBezTo>
                  <a:pt x="90974" y="2371"/>
                  <a:pt x="90018" y="2269"/>
                  <a:pt x="89184" y="2177"/>
                </a:cubicBezTo>
                <a:lnTo>
                  <a:pt x="89092" y="2167"/>
                </a:lnTo>
                <a:lnTo>
                  <a:pt x="89062" y="2167"/>
                </a:lnTo>
                <a:cubicBezTo>
                  <a:pt x="87414" y="2004"/>
                  <a:pt x="86315" y="1903"/>
                  <a:pt x="85857" y="1862"/>
                </a:cubicBezTo>
                <a:cubicBezTo>
                  <a:pt x="84697" y="1760"/>
                  <a:pt x="83537" y="1658"/>
                  <a:pt x="82398" y="1567"/>
                </a:cubicBezTo>
                <a:lnTo>
                  <a:pt x="82245" y="1557"/>
                </a:lnTo>
                <a:cubicBezTo>
                  <a:pt x="80394" y="1404"/>
                  <a:pt x="78593" y="1272"/>
                  <a:pt x="76833" y="1150"/>
                </a:cubicBezTo>
                <a:lnTo>
                  <a:pt x="75632" y="1058"/>
                </a:lnTo>
                <a:lnTo>
                  <a:pt x="74493" y="987"/>
                </a:lnTo>
                <a:lnTo>
                  <a:pt x="74473" y="987"/>
                </a:lnTo>
                <a:lnTo>
                  <a:pt x="73435" y="926"/>
                </a:lnTo>
                <a:lnTo>
                  <a:pt x="72143" y="845"/>
                </a:lnTo>
                <a:cubicBezTo>
                  <a:pt x="72092" y="834"/>
                  <a:pt x="72041" y="834"/>
                  <a:pt x="71990" y="834"/>
                </a:cubicBezTo>
                <a:lnTo>
                  <a:pt x="71899" y="834"/>
                </a:lnTo>
                <a:lnTo>
                  <a:pt x="71695" y="824"/>
                </a:lnTo>
                <a:cubicBezTo>
                  <a:pt x="69925" y="722"/>
                  <a:pt x="68205" y="631"/>
                  <a:pt x="66547" y="539"/>
                </a:cubicBezTo>
                <a:cubicBezTo>
                  <a:pt x="64868" y="458"/>
                  <a:pt x="63241" y="387"/>
                  <a:pt x="61684" y="326"/>
                </a:cubicBezTo>
                <a:lnTo>
                  <a:pt x="61023" y="305"/>
                </a:lnTo>
                <a:cubicBezTo>
                  <a:pt x="60982" y="295"/>
                  <a:pt x="60931" y="295"/>
                  <a:pt x="60880" y="295"/>
                </a:cubicBezTo>
                <a:cubicBezTo>
                  <a:pt x="59761" y="254"/>
                  <a:pt x="58683" y="224"/>
                  <a:pt x="57645" y="193"/>
                </a:cubicBezTo>
                <a:lnTo>
                  <a:pt x="57543" y="193"/>
                </a:lnTo>
                <a:lnTo>
                  <a:pt x="57370" y="183"/>
                </a:lnTo>
                <a:lnTo>
                  <a:pt x="57197" y="183"/>
                </a:lnTo>
                <a:cubicBezTo>
                  <a:pt x="53677" y="81"/>
                  <a:pt x="50646" y="31"/>
                  <a:pt x="48204" y="10"/>
                </a:cubicBezTo>
                <a:cubicBezTo>
                  <a:pt x="47237" y="0"/>
                  <a:pt x="46373" y="0"/>
                  <a:pt x="455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31" y="4471173"/>
            <a:ext cx="2239144" cy="413619"/>
          </a:xfrm>
          <a:custGeom>
            <a:avLst/>
            <a:gdLst/>
            <a:ahLst/>
            <a:cxnLst/>
            <a:rect l="l" t="t" r="r" b="b"/>
            <a:pathLst>
              <a:path w="29587" h="5465" extrusionOk="0">
                <a:moveTo>
                  <a:pt x="3714" y="2738"/>
                </a:moveTo>
                <a:lnTo>
                  <a:pt x="3714" y="3725"/>
                </a:lnTo>
                <a:lnTo>
                  <a:pt x="1527" y="3725"/>
                </a:lnTo>
                <a:lnTo>
                  <a:pt x="1527" y="2738"/>
                </a:lnTo>
                <a:close/>
                <a:moveTo>
                  <a:pt x="7428" y="2738"/>
                </a:moveTo>
                <a:lnTo>
                  <a:pt x="7428" y="3725"/>
                </a:lnTo>
                <a:lnTo>
                  <a:pt x="5230" y="3725"/>
                </a:lnTo>
                <a:lnTo>
                  <a:pt x="5230" y="2738"/>
                </a:lnTo>
                <a:close/>
                <a:moveTo>
                  <a:pt x="11121" y="2738"/>
                </a:moveTo>
                <a:lnTo>
                  <a:pt x="11121" y="3725"/>
                </a:lnTo>
                <a:lnTo>
                  <a:pt x="8933" y="3725"/>
                </a:lnTo>
                <a:lnTo>
                  <a:pt x="8933" y="2738"/>
                </a:lnTo>
                <a:close/>
                <a:moveTo>
                  <a:pt x="14824" y="2738"/>
                </a:moveTo>
                <a:lnTo>
                  <a:pt x="14824" y="3725"/>
                </a:lnTo>
                <a:lnTo>
                  <a:pt x="12637" y="3725"/>
                </a:lnTo>
                <a:lnTo>
                  <a:pt x="12637" y="2738"/>
                </a:lnTo>
                <a:close/>
                <a:moveTo>
                  <a:pt x="18527" y="2738"/>
                </a:moveTo>
                <a:lnTo>
                  <a:pt x="18527" y="3725"/>
                </a:lnTo>
                <a:lnTo>
                  <a:pt x="16340" y="3725"/>
                </a:lnTo>
                <a:lnTo>
                  <a:pt x="16340" y="2738"/>
                </a:lnTo>
                <a:close/>
                <a:moveTo>
                  <a:pt x="22241" y="2738"/>
                </a:moveTo>
                <a:lnTo>
                  <a:pt x="22241" y="3725"/>
                </a:lnTo>
                <a:lnTo>
                  <a:pt x="20043" y="3725"/>
                </a:lnTo>
                <a:lnTo>
                  <a:pt x="20043" y="2738"/>
                </a:lnTo>
                <a:close/>
                <a:moveTo>
                  <a:pt x="25944" y="2738"/>
                </a:moveTo>
                <a:lnTo>
                  <a:pt x="25944" y="3725"/>
                </a:lnTo>
                <a:lnTo>
                  <a:pt x="23746" y="3725"/>
                </a:lnTo>
                <a:lnTo>
                  <a:pt x="23746" y="2738"/>
                </a:lnTo>
                <a:close/>
                <a:moveTo>
                  <a:pt x="764" y="1"/>
                </a:moveTo>
                <a:lnTo>
                  <a:pt x="1" y="998"/>
                </a:lnTo>
                <a:lnTo>
                  <a:pt x="1" y="5464"/>
                </a:lnTo>
                <a:lnTo>
                  <a:pt x="1527" y="5464"/>
                </a:lnTo>
                <a:lnTo>
                  <a:pt x="1527" y="4589"/>
                </a:lnTo>
                <a:lnTo>
                  <a:pt x="3714" y="4589"/>
                </a:lnTo>
                <a:lnTo>
                  <a:pt x="3714" y="5464"/>
                </a:lnTo>
                <a:lnTo>
                  <a:pt x="5230" y="5464"/>
                </a:lnTo>
                <a:lnTo>
                  <a:pt x="5230" y="4589"/>
                </a:lnTo>
                <a:lnTo>
                  <a:pt x="7428" y="4589"/>
                </a:lnTo>
                <a:lnTo>
                  <a:pt x="7428" y="5464"/>
                </a:lnTo>
                <a:lnTo>
                  <a:pt x="8933" y="5464"/>
                </a:lnTo>
                <a:lnTo>
                  <a:pt x="8933" y="4589"/>
                </a:lnTo>
                <a:lnTo>
                  <a:pt x="11131" y="4589"/>
                </a:lnTo>
                <a:lnTo>
                  <a:pt x="11131" y="5464"/>
                </a:lnTo>
                <a:lnTo>
                  <a:pt x="12637" y="5464"/>
                </a:lnTo>
                <a:lnTo>
                  <a:pt x="12637" y="4589"/>
                </a:lnTo>
                <a:lnTo>
                  <a:pt x="14824" y="4589"/>
                </a:lnTo>
                <a:lnTo>
                  <a:pt x="14824" y="5464"/>
                </a:lnTo>
                <a:lnTo>
                  <a:pt x="16340" y="5464"/>
                </a:lnTo>
                <a:lnTo>
                  <a:pt x="16340" y="4589"/>
                </a:lnTo>
                <a:lnTo>
                  <a:pt x="18537" y="4589"/>
                </a:lnTo>
                <a:lnTo>
                  <a:pt x="18537" y="5464"/>
                </a:lnTo>
                <a:lnTo>
                  <a:pt x="20043" y="5464"/>
                </a:lnTo>
                <a:lnTo>
                  <a:pt x="20043" y="4589"/>
                </a:lnTo>
                <a:lnTo>
                  <a:pt x="22241" y="4589"/>
                </a:lnTo>
                <a:lnTo>
                  <a:pt x="22241" y="5464"/>
                </a:lnTo>
                <a:lnTo>
                  <a:pt x="23746" y="5464"/>
                </a:lnTo>
                <a:lnTo>
                  <a:pt x="23746" y="4589"/>
                </a:lnTo>
                <a:lnTo>
                  <a:pt x="25944" y="4589"/>
                </a:lnTo>
                <a:lnTo>
                  <a:pt x="25944" y="5464"/>
                </a:lnTo>
                <a:lnTo>
                  <a:pt x="27460" y="5464"/>
                </a:lnTo>
                <a:lnTo>
                  <a:pt x="27460" y="4589"/>
                </a:lnTo>
                <a:lnTo>
                  <a:pt x="29586" y="4589"/>
                </a:lnTo>
                <a:lnTo>
                  <a:pt x="29586" y="3725"/>
                </a:lnTo>
                <a:lnTo>
                  <a:pt x="27450" y="3725"/>
                </a:lnTo>
                <a:lnTo>
                  <a:pt x="27450" y="2738"/>
                </a:lnTo>
                <a:lnTo>
                  <a:pt x="29586" y="2738"/>
                </a:lnTo>
                <a:lnTo>
                  <a:pt x="29586" y="1873"/>
                </a:lnTo>
                <a:lnTo>
                  <a:pt x="27450" y="1873"/>
                </a:lnTo>
                <a:lnTo>
                  <a:pt x="27450" y="998"/>
                </a:lnTo>
                <a:lnTo>
                  <a:pt x="26687" y="11"/>
                </a:lnTo>
                <a:lnTo>
                  <a:pt x="25934" y="998"/>
                </a:lnTo>
                <a:lnTo>
                  <a:pt x="25934" y="1873"/>
                </a:lnTo>
                <a:lnTo>
                  <a:pt x="23746" y="1873"/>
                </a:lnTo>
                <a:lnTo>
                  <a:pt x="23746" y="998"/>
                </a:lnTo>
                <a:lnTo>
                  <a:pt x="22983" y="11"/>
                </a:lnTo>
                <a:lnTo>
                  <a:pt x="22230" y="998"/>
                </a:lnTo>
                <a:lnTo>
                  <a:pt x="22230" y="1873"/>
                </a:lnTo>
                <a:lnTo>
                  <a:pt x="20043" y="1873"/>
                </a:lnTo>
                <a:lnTo>
                  <a:pt x="20043" y="998"/>
                </a:lnTo>
                <a:lnTo>
                  <a:pt x="19280" y="11"/>
                </a:lnTo>
                <a:lnTo>
                  <a:pt x="18527" y="998"/>
                </a:lnTo>
                <a:lnTo>
                  <a:pt x="18527" y="1873"/>
                </a:lnTo>
                <a:lnTo>
                  <a:pt x="16340" y="1873"/>
                </a:lnTo>
                <a:lnTo>
                  <a:pt x="16340" y="998"/>
                </a:lnTo>
                <a:lnTo>
                  <a:pt x="15577" y="11"/>
                </a:lnTo>
                <a:lnTo>
                  <a:pt x="14814" y="998"/>
                </a:lnTo>
                <a:lnTo>
                  <a:pt x="14814" y="1873"/>
                </a:lnTo>
                <a:lnTo>
                  <a:pt x="12637" y="1873"/>
                </a:lnTo>
                <a:lnTo>
                  <a:pt x="12637" y="998"/>
                </a:lnTo>
                <a:lnTo>
                  <a:pt x="11874" y="11"/>
                </a:lnTo>
                <a:lnTo>
                  <a:pt x="11111" y="998"/>
                </a:lnTo>
                <a:lnTo>
                  <a:pt x="11111" y="1873"/>
                </a:lnTo>
                <a:lnTo>
                  <a:pt x="8933" y="1873"/>
                </a:lnTo>
                <a:lnTo>
                  <a:pt x="8933" y="998"/>
                </a:lnTo>
                <a:lnTo>
                  <a:pt x="8170" y="11"/>
                </a:lnTo>
                <a:lnTo>
                  <a:pt x="7428" y="998"/>
                </a:lnTo>
                <a:lnTo>
                  <a:pt x="7428" y="1873"/>
                </a:lnTo>
                <a:lnTo>
                  <a:pt x="5230" y="1873"/>
                </a:lnTo>
                <a:lnTo>
                  <a:pt x="5230" y="998"/>
                </a:lnTo>
                <a:lnTo>
                  <a:pt x="4467" y="1"/>
                </a:lnTo>
                <a:lnTo>
                  <a:pt x="3704" y="998"/>
                </a:lnTo>
                <a:lnTo>
                  <a:pt x="3704" y="1873"/>
                </a:lnTo>
                <a:lnTo>
                  <a:pt x="1527" y="1873"/>
                </a:lnTo>
                <a:lnTo>
                  <a:pt x="1527" y="998"/>
                </a:lnTo>
                <a:lnTo>
                  <a:pt x="76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605669" y="1104831"/>
            <a:ext cx="1817464" cy="224536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flipH="1">
            <a:off x="1776936" y="1014493"/>
            <a:ext cx="1160954" cy="143429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flipH="1">
            <a:off x="4706161" y="1346356"/>
            <a:ext cx="1817464" cy="224536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6191404" y="1256018"/>
            <a:ext cx="1160954" cy="143429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2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○"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■"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●"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○"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■"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●"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○"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Raleway"/>
              <a:buChar char="■"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2" r:id="rId17"/>
    <p:sldLayoutId id="214748367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34"/>
          <p:cNvGrpSpPr/>
          <p:nvPr/>
        </p:nvGrpSpPr>
        <p:grpSpPr>
          <a:xfrm>
            <a:off x="8316089" y="2105263"/>
            <a:ext cx="660420" cy="971790"/>
            <a:chOff x="8319631" y="2945130"/>
            <a:chExt cx="419928" cy="617951"/>
          </a:xfrm>
        </p:grpSpPr>
        <p:sp>
          <p:nvSpPr>
            <p:cNvPr id="609" name="Google Shape;609;p34"/>
            <p:cNvSpPr/>
            <p:nvPr/>
          </p:nvSpPr>
          <p:spPr>
            <a:xfrm>
              <a:off x="8319631" y="3030357"/>
              <a:ext cx="383578" cy="532724"/>
            </a:xfrm>
            <a:custGeom>
              <a:avLst/>
              <a:gdLst/>
              <a:ahLst/>
              <a:cxnLst/>
              <a:rect l="l" t="t" r="r" b="b"/>
              <a:pathLst>
                <a:path w="19965" h="27728" extrusionOk="0">
                  <a:moveTo>
                    <a:pt x="1" y="22378"/>
                  </a:moveTo>
                  <a:cubicBezTo>
                    <a:pt x="523" y="21856"/>
                    <a:pt x="9069" y="12331"/>
                    <a:pt x="12201" y="7307"/>
                  </a:cubicBezTo>
                  <a:cubicBezTo>
                    <a:pt x="13701" y="4959"/>
                    <a:pt x="15071" y="2479"/>
                    <a:pt x="16311" y="0"/>
                  </a:cubicBezTo>
                  <a:lnTo>
                    <a:pt x="19964" y="1175"/>
                  </a:lnTo>
                  <a:cubicBezTo>
                    <a:pt x="19964" y="1175"/>
                    <a:pt x="16376" y="17485"/>
                    <a:pt x="13571" y="22639"/>
                  </a:cubicBezTo>
                  <a:cubicBezTo>
                    <a:pt x="10700" y="27727"/>
                    <a:pt x="914" y="24661"/>
                    <a:pt x="1" y="22378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8614197" y="2945130"/>
              <a:ext cx="125362" cy="141654"/>
            </a:xfrm>
            <a:custGeom>
              <a:avLst/>
              <a:gdLst/>
              <a:ahLst/>
              <a:cxnLst/>
              <a:rect l="l" t="t" r="r" b="b"/>
              <a:pathLst>
                <a:path w="6525" h="7373" extrusionOk="0">
                  <a:moveTo>
                    <a:pt x="5676" y="783"/>
                  </a:moveTo>
                  <a:cubicBezTo>
                    <a:pt x="5285" y="522"/>
                    <a:pt x="4567" y="913"/>
                    <a:pt x="3849" y="1370"/>
                  </a:cubicBezTo>
                  <a:cubicBezTo>
                    <a:pt x="3393" y="587"/>
                    <a:pt x="2936" y="0"/>
                    <a:pt x="2414" y="65"/>
                  </a:cubicBezTo>
                  <a:cubicBezTo>
                    <a:pt x="1827" y="65"/>
                    <a:pt x="653" y="2022"/>
                    <a:pt x="327" y="2675"/>
                  </a:cubicBezTo>
                  <a:cubicBezTo>
                    <a:pt x="0" y="3458"/>
                    <a:pt x="0" y="4306"/>
                    <a:pt x="261" y="5089"/>
                  </a:cubicBezTo>
                  <a:cubicBezTo>
                    <a:pt x="979" y="6654"/>
                    <a:pt x="4176" y="7372"/>
                    <a:pt x="5480" y="6198"/>
                  </a:cubicBezTo>
                  <a:cubicBezTo>
                    <a:pt x="6068" y="5676"/>
                    <a:pt x="6459" y="4893"/>
                    <a:pt x="6524" y="4110"/>
                  </a:cubicBezTo>
                  <a:cubicBezTo>
                    <a:pt x="6459" y="3262"/>
                    <a:pt x="6329" y="979"/>
                    <a:pt x="5676" y="783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4"/>
          <p:cNvGrpSpPr/>
          <p:nvPr/>
        </p:nvGrpSpPr>
        <p:grpSpPr>
          <a:xfrm>
            <a:off x="5348617" y="2933201"/>
            <a:ext cx="3795805" cy="2236919"/>
            <a:chOff x="5827592" y="3418910"/>
            <a:chExt cx="3316562" cy="1954495"/>
          </a:xfrm>
        </p:grpSpPr>
        <p:sp>
          <p:nvSpPr>
            <p:cNvPr id="612" name="Google Shape;612;p34"/>
            <p:cNvSpPr/>
            <p:nvPr/>
          </p:nvSpPr>
          <p:spPr>
            <a:xfrm>
              <a:off x="6164775" y="4401600"/>
              <a:ext cx="2979378" cy="971805"/>
            </a:xfrm>
            <a:custGeom>
              <a:avLst/>
              <a:gdLst/>
              <a:ahLst/>
              <a:cxnLst/>
              <a:rect l="l" t="t" r="r" b="b"/>
              <a:pathLst>
                <a:path w="155075" h="38362" extrusionOk="0">
                  <a:moveTo>
                    <a:pt x="0" y="1"/>
                  </a:moveTo>
                  <a:lnTo>
                    <a:pt x="0" y="38362"/>
                  </a:lnTo>
                  <a:lnTo>
                    <a:pt x="155075" y="38362"/>
                  </a:lnTo>
                  <a:lnTo>
                    <a:pt x="15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5827592" y="3469055"/>
              <a:ext cx="3316558" cy="1596251"/>
            </a:xfrm>
            <a:custGeom>
              <a:avLst/>
              <a:gdLst/>
              <a:ahLst/>
              <a:cxnLst/>
              <a:rect l="l" t="t" r="r" b="b"/>
              <a:pathLst>
                <a:path w="172625" h="83084" extrusionOk="0">
                  <a:moveTo>
                    <a:pt x="41363" y="0"/>
                  </a:moveTo>
                  <a:lnTo>
                    <a:pt x="40058" y="2284"/>
                  </a:lnTo>
                  <a:lnTo>
                    <a:pt x="22117" y="33925"/>
                  </a:lnTo>
                  <a:lnTo>
                    <a:pt x="6068" y="62174"/>
                  </a:lnTo>
                  <a:lnTo>
                    <a:pt x="1" y="72808"/>
                  </a:lnTo>
                  <a:cubicBezTo>
                    <a:pt x="134" y="79001"/>
                    <a:pt x="5198" y="83065"/>
                    <a:pt x="10494" y="83065"/>
                  </a:cubicBezTo>
                  <a:cubicBezTo>
                    <a:pt x="12953" y="83065"/>
                    <a:pt x="15461" y="82189"/>
                    <a:pt x="17550" y="80245"/>
                  </a:cubicBezTo>
                  <a:cubicBezTo>
                    <a:pt x="18268" y="79593"/>
                    <a:pt x="18855" y="78875"/>
                    <a:pt x="19377" y="78027"/>
                  </a:cubicBezTo>
                  <a:cubicBezTo>
                    <a:pt x="20877" y="80571"/>
                    <a:pt x="23356" y="82268"/>
                    <a:pt x="26227" y="82855"/>
                  </a:cubicBezTo>
                  <a:cubicBezTo>
                    <a:pt x="26945" y="82985"/>
                    <a:pt x="27597" y="83050"/>
                    <a:pt x="28249" y="83050"/>
                  </a:cubicBezTo>
                  <a:cubicBezTo>
                    <a:pt x="29554" y="83050"/>
                    <a:pt x="30859" y="82855"/>
                    <a:pt x="32099" y="82333"/>
                  </a:cubicBezTo>
                  <a:cubicBezTo>
                    <a:pt x="34186" y="81485"/>
                    <a:pt x="36013" y="79984"/>
                    <a:pt x="37187" y="78092"/>
                  </a:cubicBezTo>
                  <a:cubicBezTo>
                    <a:pt x="39210" y="81419"/>
                    <a:pt x="42651" y="83083"/>
                    <a:pt x="46092" y="83083"/>
                  </a:cubicBezTo>
                  <a:cubicBezTo>
                    <a:pt x="49534" y="83083"/>
                    <a:pt x="52975" y="81419"/>
                    <a:pt x="54998" y="78092"/>
                  </a:cubicBezTo>
                  <a:cubicBezTo>
                    <a:pt x="57020" y="81419"/>
                    <a:pt x="60461" y="83083"/>
                    <a:pt x="63903" y="83083"/>
                  </a:cubicBezTo>
                  <a:cubicBezTo>
                    <a:pt x="67344" y="83083"/>
                    <a:pt x="70786" y="81419"/>
                    <a:pt x="72808" y="78092"/>
                  </a:cubicBezTo>
                  <a:cubicBezTo>
                    <a:pt x="74830" y="81419"/>
                    <a:pt x="78272" y="83083"/>
                    <a:pt x="81713" y="83083"/>
                  </a:cubicBezTo>
                  <a:cubicBezTo>
                    <a:pt x="85155" y="83083"/>
                    <a:pt x="88596" y="81419"/>
                    <a:pt x="90618" y="78092"/>
                  </a:cubicBezTo>
                  <a:cubicBezTo>
                    <a:pt x="92641" y="81419"/>
                    <a:pt x="96082" y="83083"/>
                    <a:pt x="99524" y="83083"/>
                  </a:cubicBezTo>
                  <a:cubicBezTo>
                    <a:pt x="102965" y="83083"/>
                    <a:pt x="106406" y="81419"/>
                    <a:pt x="108429" y="78092"/>
                  </a:cubicBezTo>
                  <a:cubicBezTo>
                    <a:pt x="110451" y="81419"/>
                    <a:pt x="113893" y="83083"/>
                    <a:pt x="117334" y="83083"/>
                  </a:cubicBezTo>
                  <a:cubicBezTo>
                    <a:pt x="120775" y="83083"/>
                    <a:pt x="124217" y="81419"/>
                    <a:pt x="126239" y="78092"/>
                  </a:cubicBezTo>
                  <a:cubicBezTo>
                    <a:pt x="127870" y="80702"/>
                    <a:pt x="130610" y="82529"/>
                    <a:pt x="133742" y="82985"/>
                  </a:cubicBezTo>
                  <a:cubicBezTo>
                    <a:pt x="134199" y="82985"/>
                    <a:pt x="134655" y="83050"/>
                    <a:pt x="135112" y="83050"/>
                  </a:cubicBezTo>
                  <a:cubicBezTo>
                    <a:pt x="138765" y="83050"/>
                    <a:pt x="142158" y="81158"/>
                    <a:pt x="144050" y="78027"/>
                  </a:cubicBezTo>
                  <a:cubicBezTo>
                    <a:pt x="146072" y="81354"/>
                    <a:pt x="149514" y="83018"/>
                    <a:pt x="152955" y="83018"/>
                  </a:cubicBezTo>
                  <a:cubicBezTo>
                    <a:pt x="156396" y="83018"/>
                    <a:pt x="159838" y="81354"/>
                    <a:pt x="161860" y="78027"/>
                  </a:cubicBezTo>
                  <a:cubicBezTo>
                    <a:pt x="163752" y="81158"/>
                    <a:pt x="167145" y="83050"/>
                    <a:pt x="170798" y="83050"/>
                  </a:cubicBezTo>
                  <a:cubicBezTo>
                    <a:pt x="171385" y="83050"/>
                    <a:pt x="171972" y="82985"/>
                    <a:pt x="172625" y="82855"/>
                  </a:cubicBezTo>
                  <a:lnTo>
                    <a:pt x="172625" y="0"/>
                  </a:lnTo>
                  <a:close/>
                </a:path>
              </a:pathLst>
            </a:custGeom>
            <a:solidFill>
              <a:srgbClr val="CC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6002445" y="4630028"/>
              <a:ext cx="3141705" cy="212240"/>
            </a:xfrm>
            <a:custGeom>
              <a:avLst/>
              <a:gdLst/>
              <a:ahLst/>
              <a:cxnLst/>
              <a:rect l="l" t="t" r="r" b="b"/>
              <a:pathLst>
                <a:path w="163524" h="11047" extrusionOk="0">
                  <a:moveTo>
                    <a:pt x="36959" y="1"/>
                  </a:moveTo>
                  <a:cubicBezTo>
                    <a:pt x="36339" y="1"/>
                    <a:pt x="35719" y="408"/>
                    <a:pt x="35719" y="1224"/>
                  </a:cubicBezTo>
                  <a:cubicBezTo>
                    <a:pt x="35457" y="6163"/>
                    <a:pt x="31740" y="8642"/>
                    <a:pt x="28019" y="8642"/>
                  </a:cubicBezTo>
                  <a:cubicBezTo>
                    <a:pt x="26187" y="8642"/>
                    <a:pt x="24353" y="8040"/>
                    <a:pt x="22932" y="6834"/>
                  </a:cubicBezTo>
                  <a:cubicBezTo>
                    <a:pt x="21301" y="5464"/>
                    <a:pt x="20388" y="3377"/>
                    <a:pt x="20323" y="1224"/>
                  </a:cubicBezTo>
                  <a:cubicBezTo>
                    <a:pt x="20257" y="506"/>
                    <a:pt x="19687" y="147"/>
                    <a:pt x="19116" y="147"/>
                  </a:cubicBezTo>
                  <a:cubicBezTo>
                    <a:pt x="18545" y="147"/>
                    <a:pt x="17974" y="506"/>
                    <a:pt x="17909" y="1224"/>
                  </a:cubicBezTo>
                  <a:cubicBezTo>
                    <a:pt x="17627" y="6177"/>
                    <a:pt x="13898" y="8653"/>
                    <a:pt x="10199" y="8653"/>
                  </a:cubicBezTo>
                  <a:cubicBezTo>
                    <a:pt x="9610" y="8653"/>
                    <a:pt x="9022" y="8591"/>
                    <a:pt x="8449" y="8465"/>
                  </a:cubicBezTo>
                  <a:cubicBezTo>
                    <a:pt x="4991" y="7748"/>
                    <a:pt x="2512" y="4747"/>
                    <a:pt x="2512" y="1224"/>
                  </a:cubicBezTo>
                  <a:cubicBezTo>
                    <a:pt x="2480" y="441"/>
                    <a:pt x="1844" y="49"/>
                    <a:pt x="1224" y="49"/>
                  </a:cubicBezTo>
                  <a:cubicBezTo>
                    <a:pt x="604" y="49"/>
                    <a:pt x="1" y="441"/>
                    <a:pt x="33" y="1224"/>
                  </a:cubicBezTo>
                  <a:cubicBezTo>
                    <a:pt x="359" y="6965"/>
                    <a:pt x="4208" y="10162"/>
                    <a:pt x="8449" y="10879"/>
                  </a:cubicBezTo>
                  <a:cubicBezTo>
                    <a:pt x="9057" y="10992"/>
                    <a:pt x="9666" y="11046"/>
                    <a:pt x="10270" y="11046"/>
                  </a:cubicBezTo>
                  <a:cubicBezTo>
                    <a:pt x="13879" y="11046"/>
                    <a:pt x="17295" y="9097"/>
                    <a:pt x="19083" y="5856"/>
                  </a:cubicBezTo>
                  <a:cubicBezTo>
                    <a:pt x="19996" y="7487"/>
                    <a:pt x="21301" y="8857"/>
                    <a:pt x="22998" y="9705"/>
                  </a:cubicBezTo>
                  <a:cubicBezTo>
                    <a:pt x="24546" y="10577"/>
                    <a:pt x="26313" y="11012"/>
                    <a:pt x="28082" y="11012"/>
                  </a:cubicBezTo>
                  <a:cubicBezTo>
                    <a:pt x="31605" y="11012"/>
                    <a:pt x="35135" y="9287"/>
                    <a:pt x="36959" y="5856"/>
                  </a:cubicBezTo>
                  <a:cubicBezTo>
                    <a:pt x="38785" y="9281"/>
                    <a:pt x="42341" y="10993"/>
                    <a:pt x="45888" y="10993"/>
                  </a:cubicBezTo>
                  <a:cubicBezTo>
                    <a:pt x="49436" y="10993"/>
                    <a:pt x="52975" y="9281"/>
                    <a:pt x="54769" y="5856"/>
                  </a:cubicBezTo>
                  <a:cubicBezTo>
                    <a:pt x="56596" y="9281"/>
                    <a:pt x="60151" y="10993"/>
                    <a:pt x="63707" y="10993"/>
                  </a:cubicBezTo>
                  <a:cubicBezTo>
                    <a:pt x="67263" y="10993"/>
                    <a:pt x="70818" y="9281"/>
                    <a:pt x="72645" y="5856"/>
                  </a:cubicBezTo>
                  <a:cubicBezTo>
                    <a:pt x="74439" y="9281"/>
                    <a:pt x="77978" y="10993"/>
                    <a:pt x="81526" y="10993"/>
                  </a:cubicBezTo>
                  <a:cubicBezTo>
                    <a:pt x="85073" y="10993"/>
                    <a:pt x="88629" y="9281"/>
                    <a:pt x="90455" y="5856"/>
                  </a:cubicBezTo>
                  <a:cubicBezTo>
                    <a:pt x="92282" y="9281"/>
                    <a:pt x="95838" y="10993"/>
                    <a:pt x="99385" y="10993"/>
                  </a:cubicBezTo>
                  <a:cubicBezTo>
                    <a:pt x="102932" y="10993"/>
                    <a:pt x="106472" y="9281"/>
                    <a:pt x="108266" y="5856"/>
                  </a:cubicBezTo>
                  <a:cubicBezTo>
                    <a:pt x="110092" y="9281"/>
                    <a:pt x="113648" y="10993"/>
                    <a:pt x="117204" y="10993"/>
                  </a:cubicBezTo>
                  <a:cubicBezTo>
                    <a:pt x="120759" y="10993"/>
                    <a:pt x="124315" y="9281"/>
                    <a:pt x="126141" y="5856"/>
                  </a:cubicBezTo>
                  <a:cubicBezTo>
                    <a:pt x="127892" y="9075"/>
                    <a:pt x="131256" y="11023"/>
                    <a:pt x="134836" y="11023"/>
                  </a:cubicBezTo>
                  <a:cubicBezTo>
                    <a:pt x="135392" y="11023"/>
                    <a:pt x="135953" y="10976"/>
                    <a:pt x="136514" y="10879"/>
                  </a:cubicBezTo>
                  <a:cubicBezTo>
                    <a:pt x="139711" y="10553"/>
                    <a:pt x="142451" y="8661"/>
                    <a:pt x="143952" y="5856"/>
                  </a:cubicBezTo>
                  <a:cubicBezTo>
                    <a:pt x="145779" y="9281"/>
                    <a:pt x="149334" y="10993"/>
                    <a:pt x="152890" y="10993"/>
                  </a:cubicBezTo>
                  <a:cubicBezTo>
                    <a:pt x="156445" y="10993"/>
                    <a:pt x="160001" y="9281"/>
                    <a:pt x="161827" y="5856"/>
                  </a:cubicBezTo>
                  <a:cubicBezTo>
                    <a:pt x="162284" y="6704"/>
                    <a:pt x="162806" y="7487"/>
                    <a:pt x="163524" y="8139"/>
                  </a:cubicBezTo>
                  <a:lnTo>
                    <a:pt x="163524" y="3703"/>
                  </a:lnTo>
                  <a:cubicBezTo>
                    <a:pt x="163198" y="2920"/>
                    <a:pt x="163067" y="2072"/>
                    <a:pt x="163002" y="1224"/>
                  </a:cubicBezTo>
                  <a:cubicBezTo>
                    <a:pt x="163002" y="408"/>
                    <a:pt x="162398" y="1"/>
                    <a:pt x="161795" y="1"/>
                  </a:cubicBezTo>
                  <a:cubicBezTo>
                    <a:pt x="161191" y="1"/>
                    <a:pt x="160588" y="408"/>
                    <a:pt x="160588" y="1224"/>
                  </a:cubicBezTo>
                  <a:cubicBezTo>
                    <a:pt x="160294" y="6182"/>
                    <a:pt x="156576" y="8661"/>
                    <a:pt x="152865" y="8661"/>
                  </a:cubicBezTo>
                  <a:cubicBezTo>
                    <a:pt x="149155" y="8661"/>
                    <a:pt x="145452" y="6182"/>
                    <a:pt x="145191" y="1224"/>
                  </a:cubicBezTo>
                  <a:cubicBezTo>
                    <a:pt x="145191" y="605"/>
                    <a:pt x="144663" y="45"/>
                    <a:pt x="144051" y="45"/>
                  </a:cubicBezTo>
                  <a:cubicBezTo>
                    <a:pt x="144018" y="45"/>
                    <a:pt x="143985" y="46"/>
                    <a:pt x="143952" y="49"/>
                  </a:cubicBezTo>
                  <a:cubicBezTo>
                    <a:pt x="143691" y="49"/>
                    <a:pt x="143430" y="115"/>
                    <a:pt x="143169" y="245"/>
                  </a:cubicBezTo>
                  <a:cubicBezTo>
                    <a:pt x="142843" y="441"/>
                    <a:pt x="142647" y="832"/>
                    <a:pt x="142712" y="1224"/>
                  </a:cubicBezTo>
                  <a:cubicBezTo>
                    <a:pt x="142712" y="3899"/>
                    <a:pt x="141212" y="6378"/>
                    <a:pt x="138863" y="7683"/>
                  </a:cubicBezTo>
                  <a:cubicBezTo>
                    <a:pt x="137691" y="8320"/>
                    <a:pt x="136359" y="8639"/>
                    <a:pt x="135026" y="8639"/>
                  </a:cubicBezTo>
                  <a:cubicBezTo>
                    <a:pt x="131317" y="8639"/>
                    <a:pt x="127604" y="6168"/>
                    <a:pt x="127316" y="1224"/>
                  </a:cubicBezTo>
                  <a:cubicBezTo>
                    <a:pt x="127250" y="506"/>
                    <a:pt x="126680" y="147"/>
                    <a:pt x="126109" y="147"/>
                  </a:cubicBezTo>
                  <a:cubicBezTo>
                    <a:pt x="125538" y="147"/>
                    <a:pt x="124967" y="506"/>
                    <a:pt x="124902" y="1224"/>
                  </a:cubicBezTo>
                  <a:cubicBezTo>
                    <a:pt x="124641" y="6182"/>
                    <a:pt x="120922" y="8661"/>
                    <a:pt x="117204" y="8661"/>
                  </a:cubicBezTo>
                  <a:cubicBezTo>
                    <a:pt x="113485" y="8661"/>
                    <a:pt x="109766" y="6182"/>
                    <a:pt x="109505" y="1224"/>
                  </a:cubicBezTo>
                  <a:cubicBezTo>
                    <a:pt x="109505" y="408"/>
                    <a:pt x="108902" y="1"/>
                    <a:pt x="108298" y="1"/>
                  </a:cubicBezTo>
                  <a:cubicBezTo>
                    <a:pt x="107695" y="1"/>
                    <a:pt x="107091" y="408"/>
                    <a:pt x="107091" y="1224"/>
                  </a:cubicBezTo>
                  <a:cubicBezTo>
                    <a:pt x="106798" y="6182"/>
                    <a:pt x="103079" y="8661"/>
                    <a:pt x="99369" y="8661"/>
                  </a:cubicBezTo>
                  <a:cubicBezTo>
                    <a:pt x="95658" y="8661"/>
                    <a:pt x="91956" y="6182"/>
                    <a:pt x="91695" y="1224"/>
                  </a:cubicBezTo>
                  <a:cubicBezTo>
                    <a:pt x="91695" y="408"/>
                    <a:pt x="91075" y="1"/>
                    <a:pt x="90455" y="1"/>
                  </a:cubicBezTo>
                  <a:cubicBezTo>
                    <a:pt x="89836" y="1"/>
                    <a:pt x="89216" y="408"/>
                    <a:pt x="89216" y="1224"/>
                  </a:cubicBezTo>
                  <a:cubicBezTo>
                    <a:pt x="88955" y="6182"/>
                    <a:pt x="85252" y="8661"/>
                    <a:pt x="81542" y="8661"/>
                  </a:cubicBezTo>
                  <a:cubicBezTo>
                    <a:pt x="77831" y="8661"/>
                    <a:pt x="74113" y="6182"/>
                    <a:pt x="73819" y="1224"/>
                  </a:cubicBezTo>
                  <a:cubicBezTo>
                    <a:pt x="73819" y="408"/>
                    <a:pt x="73216" y="1"/>
                    <a:pt x="72612" y="1"/>
                  </a:cubicBezTo>
                  <a:cubicBezTo>
                    <a:pt x="72009" y="1"/>
                    <a:pt x="71405" y="408"/>
                    <a:pt x="71405" y="1224"/>
                  </a:cubicBezTo>
                  <a:cubicBezTo>
                    <a:pt x="71144" y="6182"/>
                    <a:pt x="67426" y="8661"/>
                    <a:pt x="63707" y="8661"/>
                  </a:cubicBezTo>
                  <a:cubicBezTo>
                    <a:pt x="59988" y="8661"/>
                    <a:pt x="56270" y="6182"/>
                    <a:pt x="56009" y="1224"/>
                  </a:cubicBezTo>
                  <a:cubicBezTo>
                    <a:pt x="56009" y="408"/>
                    <a:pt x="55389" y="1"/>
                    <a:pt x="54769" y="1"/>
                  </a:cubicBezTo>
                  <a:cubicBezTo>
                    <a:pt x="54149" y="1"/>
                    <a:pt x="53530" y="408"/>
                    <a:pt x="53530" y="1224"/>
                  </a:cubicBezTo>
                  <a:cubicBezTo>
                    <a:pt x="53269" y="6182"/>
                    <a:pt x="49566" y="8661"/>
                    <a:pt x="45864" y="8661"/>
                  </a:cubicBezTo>
                  <a:cubicBezTo>
                    <a:pt x="42162" y="8661"/>
                    <a:pt x="38459" y="6182"/>
                    <a:pt x="38198" y="1224"/>
                  </a:cubicBezTo>
                  <a:cubicBezTo>
                    <a:pt x="38198" y="408"/>
                    <a:pt x="37579" y="1"/>
                    <a:pt x="36959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6164137" y="4360553"/>
              <a:ext cx="2980012" cy="212990"/>
            </a:xfrm>
            <a:custGeom>
              <a:avLst/>
              <a:gdLst/>
              <a:ahLst/>
              <a:cxnLst/>
              <a:rect l="l" t="t" r="r" b="b"/>
              <a:pathLst>
                <a:path w="155108" h="11086" extrusionOk="0">
                  <a:moveTo>
                    <a:pt x="19116" y="0"/>
                  </a:moveTo>
                  <a:cubicBezTo>
                    <a:pt x="18512" y="0"/>
                    <a:pt x="17909" y="408"/>
                    <a:pt x="17909" y="1223"/>
                  </a:cubicBezTo>
                  <a:cubicBezTo>
                    <a:pt x="17909" y="1549"/>
                    <a:pt x="17843" y="1810"/>
                    <a:pt x="17843" y="2137"/>
                  </a:cubicBezTo>
                  <a:cubicBezTo>
                    <a:pt x="17583" y="4290"/>
                    <a:pt x="16343" y="6181"/>
                    <a:pt x="14582" y="7421"/>
                  </a:cubicBezTo>
                  <a:cubicBezTo>
                    <a:pt x="13291" y="8255"/>
                    <a:pt x="11759" y="8672"/>
                    <a:pt x="10225" y="8672"/>
                  </a:cubicBezTo>
                  <a:cubicBezTo>
                    <a:pt x="6721" y="8672"/>
                    <a:pt x="3213" y="6493"/>
                    <a:pt x="2577" y="2137"/>
                  </a:cubicBezTo>
                  <a:cubicBezTo>
                    <a:pt x="2512" y="1810"/>
                    <a:pt x="2447" y="1549"/>
                    <a:pt x="2447" y="1223"/>
                  </a:cubicBezTo>
                  <a:cubicBezTo>
                    <a:pt x="2414" y="440"/>
                    <a:pt x="1795" y="49"/>
                    <a:pt x="1191" y="49"/>
                  </a:cubicBezTo>
                  <a:cubicBezTo>
                    <a:pt x="588" y="49"/>
                    <a:pt x="0" y="440"/>
                    <a:pt x="33" y="1223"/>
                  </a:cubicBezTo>
                  <a:cubicBezTo>
                    <a:pt x="33" y="1549"/>
                    <a:pt x="98" y="1810"/>
                    <a:pt x="98" y="2137"/>
                  </a:cubicBezTo>
                  <a:cubicBezTo>
                    <a:pt x="838" y="8054"/>
                    <a:pt x="5492" y="11027"/>
                    <a:pt x="10143" y="11027"/>
                  </a:cubicBezTo>
                  <a:cubicBezTo>
                    <a:pt x="11645" y="11027"/>
                    <a:pt x="13147" y="10717"/>
                    <a:pt x="14516" y="10096"/>
                  </a:cubicBezTo>
                  <a:cubicBezTo>
                    <a:pt x="16473" y="9248"/>
                    <a:pt x="18104" y="7747"/>
                    <a:pt x="19083" y="5855"/>
                  </a:cubicBezTo>
                  <a:cubicBezTo>
                    <a:pt x="20910" y="9313"/>
                    <a:pt x="24465" y="11042"/>
                    <a:pt x="28013" y="11042"/>
                  </a:cubicBezTo>
                  <a:cubicBezTo>
                    <a:pt x="31560" y="11042"/>
                    <a:pt x="35099" y="9313"/>
                    <a:pt x="36893" y="5855"/>
                  </a:cubicBezTo>
                  <a:cubicBezTo>
                    <a:pt x="38720" y="9313"/>
                    <a:pt x="42276" y="11042"/>
                    <a:pt x="45831" y="11042"/>
                  </a:cubicBezTo>
                  <a:cubicBezTo>
                    <a:pt x="49387" y="11042"/>
                    <a:pt x="52942" y="9313"/>
                    <a:pt x="54769" y="5855"/>
                  </a:cubicBezTo>
                  <a:cubicBezTo>
                    <a:pt x="56563" y="9313"/>
                    <a:pt x="60119" y="11042"/>
                    <a:pt x="63674" y="11042"/>
                  </a:cubicBezTo>
                  <a:cubicBezTo>
                    <a:pt x="67230" y="11042"/>
                    <a:pt x="70785" y="9313"/>
                    <a:pt x="72580" y="5855"/>
                  </a:cubicBezTo>
                  <a:cubicBezTo>
                    <a:pt x="74406" y="9313"/>
                    <a:pt x="77962" y="11042"/>
                    <a:pt x="81517" y="11042"/>
                  </a:cubicBezTo>
                  <a:cubicBezTo>
                    <a:pt x="85073" y="11042"/>
                    <a:pt x="88629" y="9313"/>
                    <a:pt x="90455" y="5855"/>
                  </a:cubicBezTo>
                  <a:cubicBezTo>
                    <a:pt x="92249" y="9313"/>
                    <a:pt x="95805" y="11042"/>
                    <a:pt x="99360" y="11042"/>
                  </a:cubicBezTo>
                  <a:cubicBezTo>
                    <a:pt x="102916" y="11042"/>
                    <a:pt x="106472" y="9313"/>
                    <a:pt x="108266" y="5855"/>
                  </a:cubicBezTo>
                  <a:cubicBezTo>
                    <a:pt x="110092" y="9313"/>
                    <a:pt x="113648" y="11042"/>
                    <a:pt x="117195" y="11042"/>
                  </a:cubicBezTo>
                  <a:cubicBezTo>
                    <a:pt x="120743" y="11042"/>
                    <a:pt x="124282" y="9313"/>
                    <a:pt x="126076" y="5855"/>
                  </a:cubicBezTo>
                  <a:cubicBezTo>
                    <a:pt x="127866" y="9089"/>
                    <a:pt x="131240" y="11044"/>
                    <a:pt x="134841" y="11044"/>
                  </a:cubicBezTo>
                  <a:cubicBezTo>
                    <a:pt x="135309" y="11044"/>
                    <a:pt x="135781" y="11011"/>
                    <a:pt x="136253" y="10944"/>
                  </a:cubicBezTo>
                  <a:cubicBezTo>
                    <a:pt x="139515" y="10683"/>
                    <a:pt x="142386" y="8726"/>
                    <a:pt x="143952" y="5855"/>
                  </a:cubicBezTo>
                  <a:cubicBezTo>
                    <a:pt x="145726" y="9135"/>
                    <a:pt x="149140" y="11086"/>
                    <a:pt x="152770" y="11086"/>
                  </a:cubicBezTo>
                  <a:cubicBezTo>
                    <a:pt x="153544" y="11086"/>
                    <a:pt x="154328" y="10997"/>
                    <a:pt x="155108" y="10813"/>
                  </a:cubicBezTo>
                  <a:lnTo>
                    <a:pt x="155108" y="8400"/>
                  </a:lnTo>
                  <a:cubicBezTo>
                    <a:pt x="154384" y="8595"/>
                    <a:pt x="153634" y="8693"/>
                    <a:pt x="152885" y="8693"/>
                  </a:cubicBezTo>
                  <a:cubicBezTo>
                    <a:pt x="149381" y="8693"/>
                    <a:pt x="145902" y="6544"/>
                    <a:pt x="145257" y="2137"/>
                  </a:cubicBezTo>
                  <a:cubicBezTo>
                    <a:pt x="145257" y="1810"/>
                    <a:pt x="145191" y="1549"/>
                    <a:pt x="145191" y="1223"/>
                  </a:cubicBezTo>
                  <a:cubicBezTo>
                    <a:pt x="145191" y="408"/>
                    <a:pt x="144588" y="0"/>
                    <a:pt x="143984" y="0"/>
                  </a:cubicBezTo>
                  <a:cubicBezTo>
                    <a:pt x="143381" y="0"/>
                    <a:pt x="142777" y="408"/>
                    <a:pt x="142777" y="1223"/>
                  </a:cubicBezTo>
                  <a:cubicBezTo>
                    <a:pt x="142712" y="1549"/>
                    <a:pt x="142647" y="1810"/>
                    <a:pt x="142647" y="2137"/>
                  </a:cubicBezTo>
                  <a:cubicBezTo>
                    <a:pt x="142321" y="5138"/>
                    <a:pt x="140168" y="7617"/>
                    <a:pt x="137232" y="8400"/>
                  </a:cubicBezTo>
                  <a:cubicBezTo>
                    <a:pt x="136530" y="8592"/>
                    <a:pt x="135801" y="8688"/>
                    <a:pt x="135071" y="8688"/>
                  </a:cubicBezTo>
                  <a:cubicBezTo>
                    <a:pt x="131593" y="8688"/>
                    <a:pt x="128093" y="6504"/>
                    <a:pt x="127446" y="2137"/>
                  </a:cubicBezTo>
                  <a:cubicBezTo>
                    <a:pt x="127381" y="1810"/>
                    <a:pt x="127381" y="1549"/>
                    <a:pt x="127381" y="1223"/>
                  </a:cubicBezTo>
                  <a:cubicBezTo>
                    <a:pt x="127381" y="408"/>
                    <a:pt x="126761" y="0"/>
                    <a:pt x="126141" y="0"/>
                  </a:cubicBezTo>
                  <a:cubicBezTo>
                    <a:pt x="125522" y="0"/>
                    <a:pt x="124902" y="408"/>
                    <a:pt x="124902" y="1223"/>
                  </a:cubicBezTo>
                  <a:cubicBezTo>
                    <a:pt x="124902" y="1549"/>
                    <a:pt x="124837" y="1810"/>
                    <a:pt x="124837" y="2137"/>
                  </a:cubicBezTo>
                  <a:cubicBezTo>
                    <a:pt x="124184" y="6508"/>
                    <a:pt x="120694" y="8693"/>
                    <a:pt x="117212" y="8693"/>
                  </a:cubicBezTo>
                  <a:cubicBezTo>
                    <a:pt x="113729" y="8693"/>
                    <a:pt x="110255" y="6508"/>
                    <a:pt x="109636" y="2137"/>
                  </a:cubicBezTo>
                  <a:cubicBezTo>
                    <a:pt x="109570" y="1810"/>
                    <a:pt x="109505" y="1549"/>
                    <a:pt x="109505" y="1223"/>
                  </a:cubicBezTo>
                  <a:cubicBezTo>
                    <a:pt x="109440" y="506"/>
                    <a:pt x="108869" y="147"/>
                    <a:pt x="108298" y="147"/>
                  </a:cubicBezTo>
                  <a:cubicBezTo>
                    <a:pt x="107727" y="147"/>
                    <a:pt x="107157" y="506"/>
                    <a:pt x="107091" y="1223"/>
                  </a:cubicBezTo>
                  <a:cubicBezTo>
                    <a:pt x="107091" y="1549"/>
                    <a:pt x="106961" y="1810"/>
                    <a:pt x="106961" y="2137"/>
                  </a:cubicBezTo>
                  <a:cubicBezTo>
                    <a:pt x="106341" y="6508"/>
                    <a:pt x="102867" y="8693"/>
                    <a:pt x="99385" y="8693"/>
                  </a:cubicBezTo>
                  <a:cubicBezTo>
                    <a:pt x="95903" y="8693"/>
                    <a:pt x="92412" y="6508"/>
                    <a:pt x="91760" y="2137"/>
                  </a:cubicBezTo>
                  <a:cubicBezTo>
                    <a:pt x="91760" y="1810"/>
                    <a:pt x="91695" y="1549"/>
                    <a:pt x="91695" y="1223"/>
                  </a:cubicBezTo>
                  <a:cubicBezTo>
                    <a:pt x="91695" y="408"/>
                    <a:pt x="91075" y="0"/>
                    <a:pt x="90455" y="0"/>
                  </a:cubicBezTo>
                  <a:cubicBezTo>
                    <a:pt x="89835" y="0"/>
                    <a:pt x="89216" y="408"/>
                    <a:pt x="89216" y="1223"/>
                  </a:cubicBezTo>
                  <a:cubicBezTo>
                    <a:pt x="89216" y="1549"/>
                    <a:pt x="89150" y="1810"/>
                    <a:pt x="89150" y="2137"/>
                  </a:cubicBezTo>
                  <a:cubicBezTo>
                    <a:pt x="88531" y="6508"/>
                    <a:pt x="85040" y="8693"/>
                    <a:pt x="81550" y="8693"/>
                  </a:cubicBezTo>
                  <a:cubicBezTo>
                    <a:pt x="78060" y="8693"/>
                    <a:pt x="74569" y="6508"/>
                    <a:pt x="73950" y="2137"/>
                  </a:cubicBezTo>
                  <a:cubicBezTo>
                    <a:pt x="73884" y="1810"/>
                    <a:pt x="73884" y="1549"/>
                    <a:pt x="73884" y="1223"/>
                  </a:cubicBezTo>
                  <a:cubicBezTo>
                    <a:pt x="73884" y="408"/>
                    <a:pt x="73265" y="0"/>
                    <a:pt x="72645" y="0"/>
                  </a:cubicBezTo>
                  <a:cubicBezTo>
                    <a:pt x="72025" y="0"/>
                    <a:pt x="71405" y="408"/>
                    <a:pt x="71405" y="1223"/>
                  </a:cubicBezTo>
                  <a:cubicBezTo>
                    <a:pt x="71405" y="1549"/>
                    <a:pt x="71340" y="1810"/>
                    <a:pt x="71340" y="2137"/>
                  </a:cubicBezTo>
                  <a:cubicBezTo>
                    <a:pt x="70688" y="6508"/>
                    <a:pt x="67197" y="8693"/>
                    <a:pt x="63715" y="8693"/>
                  </a:cubicBezTo>
                  <a:cubicBezTo>
                    <a:pt x="60233" y="8693"/>
                    <a:pt x="56759" y="6508"/>
                    <a:pt x="56139" y="2137"/>
                  </a:cubicBezTo>
                  <a:cubicBezTo>
                    <a:pt x="56074" y="1810"/>
                    <a:pt x="56009" y="1549"/>
                    <a:pt x="56009" y="1223"/>
                  </a:cubicBezTo>
                  <a:cubicBezTo>
                    <a:pt x="56009" y="408"/>
                    <a:pt x="55405" y="0"/>
                    <a:pt x="54802" y="0"/>
                  </a:cubicBezTo>
                  <a:cubicBezTo>
                    <a:pt x="54198" y="0"/>
                    <a:pt x="53595" y="408"/>
                    <a:pt x="53595" y="1223"/>
                  </a:cubicBezTo>
                  <a:cubicBezTo>
                    <a:pt x="53530" y="1549"/>
                    <a:pt x="53464" y="1810"/>
                    <a:pt x="53464" y="2137"/>
                  </a:cubicBezTo>
                  <a:cubicBezTo>
                    <a:pt x="52845" y="6508"/>
                    <a:pt x="49371" y="8693"/>
                    <a:pt x="45888" y="8693"/>
                  </a:cubicBezTo>
                  <a:cubicBezTo>
                    <a:pt x="42406" y="8693"/>
                    <a:pt x="38916" y="6508"/>
                    <a:pt x="38263" y="2137"/>
                  </a:cubicBezTo>
                  <a:cubicBezTo>
                    <a:pt x="38263" y="1810"/>
                    <a:pt x="38198" y="1549"/>
                    <a:pt x="38198" y="1223"/>
                  </a:cubicBezTo>
                  <a:cubicBezTo>
                    <a:pt x="38198" y="408"/>
                    <a:pt x="37578" y="0"/>
                    <a:pt x="36959" y="0"/>
                  </a:cubicBezTo>
                  <a:cubicBezTo>
                    <a:pt x="36339" y="0"/>
                    <a:pt x="35719" y="408"/>
                    <a:pt x="35719" y="1223"/>
                  </a:cubicBezTo>
                  <a:cubicBezTo>
                    <a:pt x="35719" y="1549"/>
                    <a:pt x="35654" y="1810"/>
                    <a:pt x="35654" y="2137"/>
                  </a:cubicBezTo>
                  <a:cubicBezTo>
                    <a:pt x="35002" y="6508"/>
                    <a:pt x="31511" y="8693"/>
                    <a:pt x="28029" y="8693"/>
                  </a:cubicBezTo>
                  <a:cubicBezTo>
                    <a:pt x="24547" y="8693"/>
                    <a:pt x="21073" y="6508"/>
                    <a:pt x="20453" y="2137"/>
                  </a:cubicBezTo>
                  <a:cubicBezTo>
                    <a:pt x="20388" y="1810"/>
                    <a:pt x="20323" y="1549"/>
                    <a:pt x="20323" y="1223"/>
                  </a:cubicBezTo>
                  <a:cubicBezTo>
                    <a:pt x="20323" y="408"/>
                    <a:pt x="19719" y="0"/>
                    <a:pt x="19116" y="0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6325195" y="4092308"/>
              <a:ext cx="2818954" cy="212164"/>
            </a:xfrm>
            <a:custGeom>
              <a:avLst/>
              <a:gdLst/>
              <a:ahLst/>
              <a:cxnLst/>
              <a:rect l="l" t="t" r="r" b="b"/>
              <a:pathLst>
                <a:path w="146725" h="11043" extrusionOk="0">
                  <a:moveTo>
                    <a:pt x="19083" y="1"/>
                  </a:moveTo>
                  <a:cubicBezTo>
                    <a:pt x="18480" y="1"/>
                    <a:pt x="17876" y="408"/>
                    <a:pt x="17876" y="1224"/>
                  </a:cubicBezTo>
                  <a:cubicBezTo>
                    <a:pt x="17591" y="6168"/>
                    <a:pt x="13842" y="8652"/>
                    <a:pt x="10112" y="8652"/>
                  </a:cubicBezTo>
                  <a:cubicBezTo>
                    <a:pt x="8723" y="8652"/>
                    <a:pt x="7337" y="8308"/>
                    <a:pt x="6133" y="7617"/>
                  </a:cubicBezTo>
                  <a:cubicBezTo>
                    <a:pt x="3980" y="6313"/>
                    <a:pt x="2610" y="4029"/>
                    <a:pt x="2480" y="1485"/>
                  </a:cubicBezTo>
                  <a:lnTo>
                    <a:pt x="2480" y="1224"/>
                  </a:lnTo>
                  <a:cubicBezTo>
                    <a:pt x="2447" y="441"/>
                    <a:pt x="1811" y="50"/>
                    <a:pt x="1200" y="50"/>
                  </a:cubicBezTo>
                  <a:cubicBezTo>
                    <a:pt x="588" y="50"/>
                    <a:pt x="1" y="441"/>
                    <a:pt x="66" y="1224"/>
                  </a:cubicBezTo>
                  <a:lnTo>
                    <a:pt x="66" y="1485"/>
                  </a:lnTo>
                  <a:cubicBezTo>
                    <a:pt x="196" y="5334"/>
                    <a:pt x="2545" y="8792"/>
                    <a:pt x="6133" y="10227"/>
                  </a:cubicBezTo>
                  <a:cubicBezTo>
                    <a:pt x="7432" y="10757"/>
                    <a:pt x="8823" y="11021"/>
                    <a:pt x="10208" y="11021"/>
                  </a:cubicBezTo>
                  <a:cubicBezTo>
                    <a:pt x="13765" y="11021"/>
                    <a:pt x="17285" y="9283"/>
                    <a:pt x="19116" y="5856"/>
                  </a:cubicBezTo>
                  <a:cubicBezTo>
                    <a:pt x="20910" y="9314"/>
                    <a:pt x="24466" y="11043"/>
                    <a:pt x="28021" y="11043"/>
                  </a:cubicBezTo>
                  <a:cubicBezTo>
                    <a:pt x="31577" y="11043"/>
                    <a:pt x="35132" y="9314"/>
                    <a:pt x="36926" y="5856"/>
                  </a:cubicBezTo>
                  <a:cubicBezTo>
                    <a:pt x="38753" y="9314"/>
                    <a:pt x="42309" y="11043"/>
                    <a:pt x="45864" y="11043"/>
                  </a:cubicBezTo>
                  <a:cubicBezTo>
                    <a:pt x="49420" y="11043"/>
                    <a:pt x="52975" y="9314"/>
                    <a:pt x="54802" y="5856"/>
                  </a:cubicBezTo>
                  <a:cubicBezTo>
                    <a:pt x="56596" y="9314"/>
                    <a:pt x="60135" y="11043"/>
                    <a:pt x="63683" y="11043"/>
                  </a:cubicBezTo>
                  <a:cubicBezTo>
                    <a:pt x="67230" y="11043"/>
                    <a:pt x="70786" y="9314"/>
                    <a:pt x="72612" y="5856"/>
                  </a:cubicBezTo>
                  <a:cubicBezTo>
                    <a:pt x="74407" y="9314"/>
                    <a:pt x="77962" y="11043"/>
                    <a:pt x="81518" y="11043"/>
                  </a:cubicBezTo>
                  <a:cubicBezTo>
                    <a:pt x="85073" y="11043"/>
                    <a:pt x="88629" y="9314"/>
                    <a:pt x="90423" y="5856"/>
                  </a:cubicBezTo>
                  <a:cubicBezTo>
                    <a:pt x="92250" y="9314"/>
                    <a:pt x="95805" y="11043"/>
                    <a:pt x="99361" y="11043"/>
                  </a:cubicBezTo>
                  <a:cubicBezTo>
                    <a:pt x="102916" y="11043"/>
                    <a:pt x="106472" y="9314"/>
                    <a:pt x="108299" y="5856"/>
                  </a:cubicBezTo>
                  <a:cubicBezTo>
                    <a:pt x="110093" y="9314"/>
                    <a:pt x="113648" y="11043"/>
                    <a:pt x="117204" y="11043"/>
                  </a:cubicBezTo>
                  <a:cubicBezTo>
                    <a:pt x="120759" y="11043"/>
                    <a:pt x="124315" y="9314"/>
                    <a:pt x="126109" y="5856"/>
                  </a:cubicBezTo>
                  <a:cubicBezTo>
                    <a:pt x="127218" y="8009"/>
                    <a:pt x="129175" y="9640"/>
                    <a:pt x="131459" y="10423"/>
                  </a:cubicBezTo>
                  <a:cubicBezTo>
                    <a:pt x="132605" y="10821"/>
                    <a:pt x="133819" y="11021"/>
                    <a:pt x="135032" y="11021"/>
                  </a:cubicBezTo>
                  <a:cubicBezTo>
                    <a:pt x="138585" y="11021"/>
                    <a:pt x="142137" y="9309"/>
                    <a:pt x="143985" y="5856"/>
                  </a:cubicBezTo>
                  <a:cubicBezTo>
                    <a:pt x="144637" y="7096"/>
                    <a:pt x="145550" y="8205"/>
                    <a:pt x="146725" y="9053"/>
                  </a:cubicBezTo>
                  <a:lnTo>
                    <a:pt x="146725" y="5725"/>
                  </a:lnTo>
                  <a:cubicBezTo>
                    <a:pt x="145746" y="4421"/>
                    <a:pt x="145224" y="2855"/>
                    <a:pt x="145159" y="1224"/>
                  </a:cubicBezTo>
                  <a:cubicBezTo>
                    <a:pt x="145159" y="408"/>
                    <a:pt x="144539" y="1"/>
                    <a:pt x="143919" y="1"/>
                  </a:cubicBezTo>
                  <a:cubicBezTo>
                    <a:pt x="143300" y="1"/>
                    <a:pt x="142680" y="408"/>
                    <a:pt x="142680" y="1224"/>
                  </a:cubicBezTo>
                  <a:cubicBezTo>
                    <a:pt x="142433" y="6166"/>
                    <a:pt x="138741" y="8638"/>
                    <a:pt x="135037" y="8638"/>
                  </a:cubicBezTo>
                  <a:cubicBezTo>
                    <a:pt x="133851" y="8638"/>
                    <a:pt x="132665" y="8385"/>
                    <a:pt x="131589" y="7878"/>
                  </a:cubicBezTo>
                  <a:cubicBezTo>
                    <a:pt x="128980" y="6639"/>
                    <a:pt x="127349" y="4095"/>
                    <a:pt x="127283" y="1224"/>
                  </a:cubicBezTo>
                  <a:cubicBezTo>
                    <a:pt x="127283" y="408"/>
                    <a:pt x="126680" y="1"/>
                    <a:pt x="126076" y="1"/>
                  </a:cubicBezTo>
                  <a:cubicBezTo>
                    <a:pt x="125473" y="1"/>
                    <a:pt x="124869" y="408"/>
                    <a:pt x="124869" y="1224"/>
                  </a:cubicBezTo>
                  <a:cubicBezTo>
                    <a:pt x="124608" y="6182"/>
                    <a:pt x="120890" y="8661"/>
                    <a:pt x="117171" y="8661"/>
                  </a:cubicBezTo>
                  <a:cubicBezTo>
                    <a:pt x="113452" y="8661"/>
                    <a:pt x="109734" y="6182"/>
                    <a:pt x="109473" y="1224"/>
                  </a:cubicBezTo>
                  <a:cubicBezTo>
                    <a:pt x="109473" y="408"/>
                    <a:pt x="108869" y="1"/>
                    <a:pt x="108266" y="1"/>
                  </a:cubicBezTo>
                  <a:cubicBezTo>
                    <a:pt x="107662" y="1"/>
                    <a:pt x="107059" y="408"/>
                    <a:pt x="107059" y="1224"/>
                  </a:cubicBezTo>
                  <a:cubicBezTo>
                    <a:pt x="106765" y="6182"/>
                    <a:pt x="103047" y="8661"/>
                    <a:pt x="99336" y="8661"/>
                  </a:cubicBezTo>
                  <a:cubicBezTo>
                    <a:pt x="95626" y="8661"/>
                    <a:pt x="91923" y="6182"/>
                    <a:pt x="91662" y="1224"/>
                  </a:cubicBezTo>
                  <a:cubicBezTo>
                    <a:pt x="91662" y="408"/>
                    <a:pt x="91043" y="1"/>
                    <a:pt x="90423" y="1"/>
                  </a:cubicBezTo>
                  <a:cubicBezTo>
                    <a:pt x="89803" y="1"/>
                    <a:pt x="89183" y="408"/>
                    <a:pt x="89183" y="1224"/>
                  </a:cubicBezTo>
                  <a:cubicBezTo>
                    <a:pt x="88922" y="6182"/>
                    <a:pt x="85204" y="8661"/>
                    <a:pt x="81485" y="8661"/>
                  </a:cubicBezTo>
                  <a:cubicBezTo>
                    <a:pt x="77766" y="8661"/>
                    <a:pt x="74048" y="6182"/>
                    <a:pt x="73787" y="1224"/>
                  </a:cubicBezTo>
                  <a:cubicBezTo>
                    <a:pt x="73787" y="408"/>
                    <a:pt x="73183" y="1"/>
                    <a:pt x="72580" y="1"/>
                  </a:cubicBezTo>
                  <a:cubicBezTo>
                    <a:pt x="71976" y="1"/>
                    <a:pt x="71373" y="408"/>
                    <a:pt x="71373" y="1224"/>
                  </a:cubicBezTo>
                  <a:cubicBezTo>
                    <a:pt x="71112" y="6182"/>
                    <a:pt x="67393" y="8661"/>
                    <a:pt x="63675" y="8661"/>
                  </a:cubicBezTo>
                  <a:cubicBezTo>
                    <a:pt x="59956" y="8661"/>
                    <a:pt x="56237" y="6182"/>
                    <a:pt x="55976" y="1224"/>
                  </a:cubicBezTo>
                  <a:cubicBezTo>
                    <a:pt x="55976" y="408"/>
                    <a:pt x="55357" y="1"/>
                    <a:pt x="54737" y="1"/>
                  </a:cubicBezTo>
                  <a:cubicBezTo>
                    <a:pt x="54117" y="1"/>
                    <a:pt x="53497" y="408"/>
                    <a:pt x="53497" y="1224"/>
                  </a:cubicBezTo>
                  <a:cubicBezTo>
                    <a:pt x="53236" y="6182"/>
                    <a:pt x="49534" y="8661"/>
                    <a:pt x="45823" y="8661"/>
                  </a:cubicBezTo>
                  <a:cubicBezTo>
                    <a:pt x="42113" y="8661"/>
                    <a:pt x="38394" y="6182"/>
                    <a:pt x="38101" y="1224"/>
                  </a:cubicBezTo>
                  <a:cubicBezTo>
                    <a:pt x="38101" y="408"/>
                    <a:pt x="37497" y="1"/>
                    <a:pt x="36894" y="1"/>
                  </a:cubicBezTo>
                  <a:cubicBezTo>
                    <a:pt x="36290" y="1"/>
                    <a:pt x="35687" y="408"/>
                    <a:pt x="35687" y="1224"/>
                  </a:cubicBezTo>
                  <a:cubicBezTo>
                    <a:pt x="35426" y="6182"/>
                    <a:pt x="31707" y="8661"/>
                    <a:pt x="27989" y="8661"/>
                  </a:cubicBezTo>
                  <a:cubicBezTo>
                    <a:pt x="24270" y="8661"/>
                    <a:pt x="20551" y="6182"/>
                    <a:pt x="20290" y="1224"/>
                  </a:cubicBezTo>
                  <a:cubicBezTo>
                    <a:pt x="20290" y="408"/>
                    <a:pt x="19687" y="1"/>
                    <a:pt x="19083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6485639" y="3824083"/>
              <a:ext cx="2658510" cy="211568"/>
            </a:xfrm>
            <a:custGeom>
              <a:avLst/>
              <a:gdLst/>
              <a:ahLst/>
              <a:cxnLst/>
              <a:rect l="l" t="t" r="r" b="b"/>
              <a:pathLst>
                <a:path w="138374" h="11012" extrusionOk="0">
                  <a:moveTo>
                    <a:pt x="19116" y="0"/>
                  </a:moveTo>
                  <a:cubicBezTo>
                    <a:pt x="18496" y="0"/>
                    <a:pt x="17876" y="408"/>
                    <a:pt x="17876" y="1224"/>
                  </a:cubicBezTo>
                  <a:cubicBezTo>
                    <a:pt x="17615" y="6182"/>
                    <a:pt x="13896" y="8661"/>
                    <a:pt x="10178" y="8661"/>
                  </a:cubicBezTo>
                  <a:cubicBezTo>
                    <a:pt x="6459" y="8661"/>
                    <a:pt x="2740" y="6182"/>
                    <a:pt x="2480" y="1224"/>
                  </a:cubicBezTo>
                  <a:cubicBezTo>
                    <a:pt x="2447" y="441"/>
                    <a:pt x="1811" y="49"/>
                    <a:pt x="1199" y="49"/>
                  </a:cubicBezTo>
                  <a:cubicBezTo>
                    <a:pt x="588" y="49"/>
                    <a:pt x="0" y="441"/>
                    <a:pt x="66" y="1224"/>
                  </a:cubicBezTo>
                  <a:cubicBezTo>
                    <a:pt x="406" y="7757"/>
                    <a:pt x="5293" y="11012"/>
                    <a:pt x="10184" y="11012"/>
                  </a:cubicBezTo>
                  <a:cubicBezTo>
                    <a:pt x="13742" y="11012"/>
                    <a:pt x="17302" y="9290"/>
                    <a:pt x="19116" y="5856"/>
                  </a:cubicBezTo>
                  <a:cubicBezTo>
                    <a:pt x="20910" y="9281"/>
                    <a:pt x="24465" y="10993"/>
                    <a:pt x="28021" y="10993"/>
                  </a:cubicBezTo>
                  <a:cubicBezTo>
                    <a:pt x="31576" y="10993"/>
                    <a:pt x="35132" y="9281"/>
                    <a:pt x="36926" y="5856"/>
                  </a:cubicBezTo>
                  <a:cubicBezTo>
                    <a:pt x="38753" y="9281"/>
                    <a:pt x="42308" y="10993"/>
                    <a:pt x="45864" y="10993"/>
                  </a:cubicBezTo>
                  <a:cubicBezTo>
                    <a:pt x="49419" y="10993"/>
                    <a:pt x="52975" y="9281"/>
                    <a:pt x="54802" y="5856"/>
                  </a:cubicBezTo>
                  <a:cubicBezTo>
                    <a:pt x="56596" y="9281"/>
                    <a:pt x="60151" y="10993"/>
                    <a:pt x="63707" y="10993"/>
                  </a:cubicBezTo>
                  <a:cubicBezTo>
                    <a:pt x="67262" y="10993"/>
                    <a:pt x="70818" y="9281"/>
                    <a:pt x="72612" y="5856"/>
                  </a:cubicBezTo>
                  <a:cubicBezTo>
                    <a:pt x="74439" y="9281"/>
                    <a:pt x="77994" y="10993"/>
                    <a:pt x="81550" y="10993"/>
                  </a:cubicBezTo>
                  <a:cubicBezTo>
                    <a:pt x="85106" y="10993"/>
                    <a:pt x="88661" y="9281"/>
                    <a:pt x="90488" y="5856"/>
                  </a:cubicBezTo>
                  <a:cubicBezTo>
                    <a:pt x="92282" y="9281"/>
                    <a:pt x="95821" y="10993"/>
                    <a:pt x="99369" y="10993"/>
                  </a:cubicBezTo>
                  <a:cubicBezTo>
                    <a:pt x="102916" y="10993"/>
                    <a:pt x="106472" y="9281"/>
                    <a:pt x="108298" y="5856"/>
                  </a:cubicBezTo>
                  <a:cubicBezTo>
                    <a:pt x="110105" y="9297"/>
                    <a:pt x="113641" y="11008"/>
                    <a:pt x="117187" y="11008"/>
                  </a:cubicBezTo>
                  <a:cubicBezTo>
                    <a:pt x="119020" y="11008"/>
                    <a:pt x="120855" y="10551"/>
                    <a:pt x="122455" y="9640"/>
                  </a:cubicBezTo>
                  <a:cubicBezTo>
                    <a:pt x="124021" y="8726"/>
                    <a:pt x="125261" y="7421"/>
                    <a:pt x="126109" y="5856"/>
                  </a:cubicBezTo>
                  <a:cubicBezTo>
                    <a:pt x="127993" y="9278"/>
                    <a:pt x="131537" y="11003"/>
                    <a:pt x="135077" y="11003"/>
                  </a:cubicBezTo>
                  <a:cubicBezTo>
                    <a:pt x="136194" y="11003"/>
                    <a:pt x="137310" y="10832"/>
                    <a:pt x="138374" y="10488"/>
                  </a:cubicBezTo>
                  <a:lnTo>
                    <a:pt x="138374" y="7943"/>
                  </a:lnTo>
                  <a:cubicBezTo>
                    <a:pt x="137351" y="8401"/>
                    <a:pt x="136225" y="8631"/>
                    <a:pt x="135095" y="8631"/>
                  </a:cubicBezTo>
                  <a:cubicBezTo>
                    <a:pt x="131394" y="8631"/>
                    <a:pt x="127648" y="6171"/>
                    <a:pt x="127348" y="1224"/>
                  </a:cubicBezTo>
                  <a:cubicBezTo>
                    <a:pt x="127348" y="408"/>
                    <a:pt x="126728" y="0"/>
                    <a:pt x="126109" y="0"/>
                  </a:cubicBezTo>
                  <a:cubicBezTo>
                    <a:pt x="125489" y="0"/>
                    <a:pt x="124869" y="408"/>
                    <a:pt x="124869" y="1224"/>
                  </a:cubicBezTo>
                  <a:cubicBezTo>
                    <a:pt x="124869" y="3507"/>
                    <a:pt x="123760" y="5660"/>
                    <a:pt x="121933" y="7095"/>
                  </a:cubicBezTo>
                  <a:cubicBezTo>
                    <a:pt x="120567" y="8115"/>
                    <a:pt x="118883" y="8624"/>
                    <a:pt x="117200" y="8624"/>
                  </a:cubicBezTo>
                  <a:cubicBezTo>
                    <a:pt x="113499" y="8624"/>
                    <a:pt x="109807" y="6157"/>
                    <a:pt x="109538" y="1224"/>
                  </a:cubicBezTo>
                  <a:cubicBezTo>
                    <a:pt x="109538" y="408"/>
                    <a:pt x="108918" y="0"/>
                    <a:pt x="108298" y="0"/>
                  </a:cubicBezTo>
                  <a:cubicBezTo>
                    <a:pt x="107678" y="0"/>
                    <a:pt x="107059" y="408"/>
                    <a:pt x="107059" y="1224"/>
                  </a:cubicBezTo>
                  <a:cubicBezTo>
                    <a:pt x="106798" y="6182"/>
                    <a:pt x="103079" y="8661"/>
                    <a:pt x="99360" y="8661"/>
                  </a:cubicBezTo>
                  <a:cubicBezTo>
                    <a:pt x="95642" y="8661"/>
                    <a:pt x="91923" y="6182"/>
                    <a:pt x="91662" y="1224"/>
                  </a:cubicBezTo>
                  <a:cubicBezTo>
                    <a:pt x="91662" y="408"/>
                    <a:pt x="91059" y="0"/>
                    <a:pt x="90455" y="0"/>
                  </a:cubicBezTo>
                  <a:cubicBezTo>
                    <a:pt x="89852" y="0"/>
                    <a:pt x="89248" y="408"/>
                    <a:pt x="89248" y="1224"/>
                  </a:cubicBezTo>
                  <a:cubicBezTo>
                    <a:pt x="88955" y="6182"/>
                    <a:pt x="85236" y="8661"/>
                    <a:pt x="81526" y="8661"/>
                  </a:cubicBezTo>
                  <a:cubicBezTo>
                    <a:pt x="77815" y="8661"/>
                    <a:pt x="74113" y="6182"/>
                    <a:pt x="73852" y="1224"/>
                  </a:cubicBezTo>
                  <a:cubicBezTo>
                    <a:pt x="73852" y="408"/>
                    <a:pt x="73232" y="0"/>
                    <a:pt x="72612" y="0"/>
                  </a:cubicBezTo>
                  <a:cubicBezTo>
                    <a:pt x="71992" y="0"/>
                    <a:pt x="71373" y="408"/>
                    <a:pt x="71373" y="1224"/>
                  </a:cubicBezTo>
                  <a:cubicBezTo>
                    <a:pt x="71112" y="6182"/>
                    <a:pt x="67409" y="8661"/>
                    <a:pt x="63699" y="8661"/>
                  </a:cubicBezTo>
                  <a:cubicBezTo>
                    <a:pt x="59988" y="8661"/>
                    <a:pt x="56270" y="6182"/>
                    <a:pt x="55976" y="1224"/>
                  </a:cubicBezTo>
                  <a:cubicBezTo>
                    <a:pt x="55911" y="473"/>
                    <a:pt x="55340" y="98"/>
                    <a:pt x="54769" y="98"/>
                  </a:cubicBezTo>
                  <a:cubicBezTo>
                    <a:pt x="54198" y="98"/>
                    <a:pt x="53627" y="473"/>
                    <a:pt x="53562" y="1224"/>
                  </a:cubicBezTo>
                  <a:cubicBezTo>
                    <a:pt x="53301" y="6182"/>
                    <a:pt x="49583" y="8661"/>
                    <a:pt x="45864" y="8661"/>
                  </a:cubicBezTo>
                  <a:cubicBezTo>
                    <a:pt x="42145" y="8661"/>
                    <a:pt x="38427" y="6182"/>
                    <a:pt x="38166" y="1224"/>
                  </a:cubicBezTo>
                  <a:cubicBezTo>
                    <a:pt x="38166" y="408"/>
                    <a:pt x="37562" y="0"/>
                    <a:pt x="36959" y="0"/>
                  </a:cubicBezTo>
                  <a:cubicBezTo>
                    <a:pt x="36355" y="0"/>
                    <a:pt x="35752" y="408"/>
                    <a:pt x="35752" y="1224"/>
                  </a:cubicBezTo>
                  <a:cubicBezTo>
                    <a:pt x="35458" y="6182"/>
                    <a:pt x="31740" y="8661"/>
                    <a:pt x="28029" y="8661"/>
                  </a:cubicBezTo>
                  <a:cubicBezTo>
                    <a:pt x="24318" y="8661"/>
                    <a:pt x="20616" y="6182"/>
                    <a:pt x="20355" y="1224"/>
                  </a:cubicBezTo>
                  <a:cubicBezTo>
                    <a:pt x="20355" y="408"/>
                    <a:pt x="19735" y="0"/>
                    <a:pt x="19116" y="0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647946" y="3554589"/>
              <a:ext cx="2447327" cy="212164"/>
            </a:xfrm>
            <a:custGeom>
              <a:avLst/>
              <a:gdLst/>
              <a:ahLst/>
              <a:cxnLst/>
              <a:rect l="l" t="t" r="r" b="b"/>
              <a:pathLst>
                <a:path w="127382" h="11043" extrusionOk="0">
                  <a:moveTo>
                    <a:pt x="19084" y="1"/>
                  </a:moveTo>
                  <a:cubicBezTo>
                    <a:pt x="18464" y="1"/>
                    <a:pt x="17844" y="409"/>
                    <a:pt x="17844" y="1224"/>
                  </a:cubicBezTo>
                  <a:cubicBezTo>
                    <a:pt x="17583" y="6182"/>
                    <a:pt x="13881" y="8661"/>
                    <a:pt x="10170" y="8661"/>
                  </a:cubicBezTo>
                  <a:cubicBezTo>
                    <a:pt x="6460" y="8661"/>
                    <a:pt x="2741" y="6182"/>
                    <a:pt x="2447" y="1224"/>
                  </a:cubicBezTo>
                  <a:cubicBezTo>
                    <a:pt x="2415" y="441"/>
                    <a:pt x="1795" y="50"/>
                    <a:pt x="1192" y="50"/>
                  </a:cubicBezTo>
                  <a:cubicBezTo>
                    <a:pt x="588" y="50"/>
                    <a:pt x="1" y="441"/>
                    <a:pt x="34" y="1224"/>
                  </a:cubicBezTo>
                  <a:cubicBezTo>
                    <a:pt x="374" y="7764"/>
                    <a:pt x="5270" y="11040"/>
                    <a:pt x="10165" y="11040"/>
                  </a:cubicBezTo>
                  <a:cubicBezTo>
                    <a:pt x="13719" y="11040"/>
                    <a:pt x="17273" y="9313"/>
                    <a:pt x="19084" y="5856"/>
                  </a:cubicBezTo>
                  <a:cubicBezTo>
                    <a:pt x="20910" y="9314"/>
                    <a:pt x="24466" y="11043"/>
                    <a:pt x="28013" y="11043"/>
                  </a:cubicBezTo>
                  <a:cubicBezTo>
                    <a:pt x="31561" y="11043"/>
                    <a:pt x="35100" y="9314"/>
                    <a:pt x="36894" y="5856"/>
                  </a:cubicBezTo>
                  <a:cubicBezTo>
                    <a:pt x="38721" y="9314"/>
                    <a:pt x="42276" y="11043"/>
                    <a:pt x="45832" y="11043"/>
                  </a:cubicBezTo>
                  <a:cubicBezTo>
                    <a:pt x="49387" y="11043"/>
                    <a:pt x="52943" y="9314"/>
                    <a:pt x="54770" y="5856"/>
                  </a:cubicBezTo>
                  <a:cubicBezTo>
                    <a:pt x="56564" y="9314"/>
                    <a:pt x="60119" y="11043"/>
                    <a:pt x="63675" y="11043"/>
                  </a:cubicBezTo>
                  <a:cubicBezTo>
                    <a:pt x="67230" y="11043"/>
                    <a:pt x="70786" y="9314"/>
                    <a:pt x="72580" y="5856"/>
                  </a:cubicBezTo>
                  <a:cubicBezTo>
                    <a:pt x="74407" y="9314"/>
                    <a:pt x="77962" y="11043"/>
                    <a:pt x="81518" y="11043"/>
                  </a:cubicBezTo>
                  <a:cubicBezTo>
                    <a:pt x="85073" y="11043"/>
                    <a:pt x="88629" y="9314"/>
                    <a:pt x="90456" y="5856"/>
                  </a:cubicBezTo>
                  <a:cubicBezTo>
                    <a:pt x="92250" y="9314"/>
                    <a:pt x="95789" y="11043"/>
                    <a:pt x="99336" y="11043"/>
                  </a:cubicBezTo>
                  <a:cubicBezTo>
                    <a:pt x="102884" y="11043"/>
                    <a:pt x="106439" y="9314"/>
                    <a:pt x="108266" y="5856"/>
                  </a:cubicBezTo>
                  <a:cubicBezTo>
                    <a:pt x="110077" y="9313"/>
                    <a:pt x="113631" y="11040"/>
                    <a:pt x="117184" y="11040"/>
                  </a:cubicBezTo>
                  <a:cubicBezTo>
                    <a:pt x="122080" y="11040"/>
                    <a:pt x="126976" y="7764"/>
                    <a:pt x="127316" y="1224"/>
                  </a:cubicBezTo>
                  <a:cubicBezTo>
                    <a:pt x="127381" y="441"/>
                    <a:pt x="126794" y="50"/>
                    <a:pt x="126183" y="50"/>
                  </a:cubicBezTo>
                  <a:cubicBezTo>
                    <a:pt x="125571" y="50"/>
                    <a:pt x="124935" y="441"/>
                    <a:pt x="124902" y="1224"/>
                  </a:cubicBezTo>
                  <a:cubicBezTo>
                    <a:pt x="124641" y="6182"/>
                    <a:pt x="120923" y="8661"/>
                    <a:pt x="117204" y="8661"/>
                  </a:cubicBezTo>
                  <a:cubicBezTo>
                    <a:pt x="113485" y="8661"/>
                    <a:pt x="109767" y="6182"/>
                    <a:pt x="109506" y="1224"/>
                  </a:cubicBezTo>
                  <a:cubicBezTo>
                    <a:pt x="109506" y="409"/>
                    <a:pt x="108886" y="1"/>
                    <a:pt x="108266" y="1"/>
                  </a:cubicBezTo>
                  <a:cubicBezTo>
                    <a:pt x="107646" y="1"/>
                    <a:pt x="107027" y="409"/>
                    <a:pt x="107027" y="1224"/>
                  </a:cubicBezTo>
                  <a:cubicBezTo>
                    <a:pt x="106766" y="6182"/>
                    <a:pt x="103063" y="8661"/>
                    <a:pt x="99353" y="8661"/>
                  </a:cubicBezTo>
                  <a:cubicBezTo>
                    <a:pt x="95642" y="8661"/>
                    <a:pt x="91924" y="6182"/>
                    <a:pt x="91630" y="1224"/>
                  </a:cubicBezTo>
                  <a:cubicBezTo>
                    <a:pt x="91630" y="409"/>
                    <a:pt x="91027" y="1"/>
                    <a:pt x="90423" y="1"/>
                  </a:cubicBezTo>
                  <a:cubicBezTo>
                    <a:pt x="89820" y="1"/>
                    <a:pt x="89216" y="409"/>
                    <a:pt x="89216" y="1224"/>
                  </a:cubicBezTo>
                  <a:cubicBezTo>
                    <a:pt x="88955" y="6182"/>
                    <a:pt x="85237" y="8661"/>
                    <a:pt x="81518" y="8661"/>
                  </a:cubicBezTo>
                  <a:cubicBezTo>
                    <a:pt x="77799" y="8661"/>
                    <a:pt x="74081" y="6182"/>
                    <a:pt x="73820" y="1224"/>
                  </a:cubicBezTo>
                  <a:cubicBezTo>
                    <a:pt x="73820" y="409"/>
                    <a:pt x="73200" y="1"/>
                    <a:pt x="72580" y="1"/>
                  </a:cubicBezTo>
                  <a:cubicBezTo>
                    <a:pt x="71960" y="1"/>
                    <a:pt x="71341" y="409"/>
                    <a:pt x="71341" y="1224"/>
                  </a:cubicBezTo>
                  <a:cubicBezTo>
                    <a:pt x="71080" y="6182"/>
                    <a:pt x="67377" y="8661"/>
                    <a:pt x="63675" y="8661"/>
                  </a:cubicBezTo>
                  <a:cubicBezTo>
                    <a:pt x="59972" y="8661"/>
                    <a:pt x="56270" y="6182"/>
                    <a:pt x="56009" y="1224"/>
                  </a:cubicBezTo>
                  <a:cubicBezTo>
                    <a:pt x="56009" y="409"/>
                    <a:pt x="55389" y="1"/>
                    <a:pt x="54770" y="1"/>
                  </a:cubicBezTo>
                  <a:cubicBezTo>
                    <a:pt x="54150" y="1"/>
                    <a:pt x="53530" y="409"/>
                    <a:pt x="53530" y="1224"/>
                  </a:cubicBezTo>
                  <a:cubicBezTo>
                    <a:pt x="53269" y="6182"/>
                    <a:pt x="49550" y="8661"/>
                    <a:pt x="45832" y="8661"/>
                  </a:cubicBezTo>
                  <a:cubicBezTo>
                    <a:pt x="42113" y="8661"/>
                    <a:pt x="38394" y="6182"/>
                    <a:pt x="38134" y="1224"/>
                  </a:cubicBezTo>
                  <a:cubicBezTo>
                    <a:pt x="38068" y="506"/>
                    <a:pt x="37497" y="148"/>
                    <a:pt x="36927" y="148"/>
                  </a:cubicBezTo>
                  <a:cubicBezTo>
                    <a:pt x="36356" y="148"/>
                    <a:pt x="35785" y="506"/>
                    <a:pt x="35720" y="1224"/>
                  </a:cubicBezTo>
                  <a:cubicBezTo>
                    <a:pt x="35459" y="6182"/>
                    <a:pt x="31740" y="8661"/>
                    <a:pt x="28021" y="8661"/>
                  </a:cubicBezTo>
                  <a:cubicBezTo>
                    <a:pt x="24303" y="8661"/>
                    <a:pt x="20584" y="6182"/>
                    <a:pt x="20323" y="1224"/>
                  </a:cubicBezTo>
                  <a:cubicBezTo>
                    <a:pt x="20323" y="409"/>
                    <a:pt x="19703" y="1"/>
                    <a:pt x="19084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6558339" y="3418910"/>
              <a:ext cx="2585810" cy="100289"/>
            </a:xfrm>
            <a:custGeom>
              <a:avLst/>
              <a:gdLst/>
              <a:ahLst/>
              <a:cxnLst/>
              <a:rect l="l" t="t" r="r" b="b"/>
              <a:pathLst>
                <a:path w="134590" h="5220" extrusionOk="0">
                  <a:moveTo>
                    <a:pt x="3328" y="1"/>
                  </a:moveTo>
                  <a:cubicBezTo>
                    <a:pt x="457" y="1"/>
                    <a:pt x="0" y="3785"/>
                    <a:pt x="2023" y="4894"/>
                  </a:cubicBezTo>
                  <a:cubicBezTo>
                    <a:pt x="2414" y="5089"/>
                    <a:pt x="2871" y="5220"/>
                    <a:pt x="3328" y="5220"/>
                  </a:cubicBezTo>
                  <a:lnTo>
                    <a:pt x="134590" y="5220"/>
                  </a:lnTo>
                  <a:lnTo>
                    <a:pt x="134590" y="1"/>
                  </a:ln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4"/>
          <p:cNvGrpSpPr/>
          <p:nvPr/>
        </p:nvGrpSpPr>
        <p:grpSpPr>
          <a:xfrm>
            <a:off x="7120887" y="1690178"/>
            <a:ext cx="1553379" cy="1490194"/>
            <a:chOff x="7583888" y="2122176"/>
            <a:chExt cx="987715" cy="947599"/>
          </a:xfrm>
        </p:grpSpPr>
        <p:sp>
          <p:nvSpPr>
            <p:cNvPr id="621" name="Google Shape;621;p34"/>
            <p:cNvSpPr/>
            <p:nvPr/>
          </p:nvSpPr>
          <p:spPr>
            <a:xfrm>
              <a:off x="7652823" y="2122176"/>
              <a:ext cx="886177" cy="912517"/>
            </a:xfrm>
            <a:custGeom>
              <a:avLst/>
              <a:gdLst/>
              <a:ahLst/>
              <a:cxnLst/>
              <a:rect l="l" t="t" r="r" b="b"/>
              <a:pathLst>
                <a:path w="46125" h="47496" extrusionOk="0">
                  <a:moveTo>
                    <a:pt x="3980" y="37774"/>
                  </a:moveTo>
                  <a:cubicBezTo>
                    <a:pt x="9917" y="47495"/>
                    <a:pt x="39079" y="45603"/>
                    <a:pt x="43646" y="35230"/>
                  </a:cubicBezTo>
                  <a:cubicBezTo>
                    <a:pt x="46125" y="29815"/>
                    <a:pt x="45081" y="14745"/>
                    <a:pt x="42015" y="9721"/>
                  </a:cubicBezTo>
                  <a:cubicBezTo>
                    <a:pt x="36143" y="1"/>
                    <a:pt x="6981" y="1893"/>
                    <a:pt x="2349" y="12331"/>
                  </a:cubicBezTo>
                  <a:cubicBezTo>
                    <a:pt x="1" y="17681"/>
                    <a:pt x="979" y="32686"/>
                    <a:pt x="3980" y="37774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7583888" y="2214934"/>
              <a:ext cx="294566" cy="275776"/>
            </a:xfrm>
            <a:custGeom>
              <a:avLst/>
              <a:gdLst/>
              <a:ahLst/>
              <a:cxnLst/>
              <a:rect l="l" t="t" r="r" b="b"/>
              <a:pathLst>
                <a:path w="15332" h="14354" extrusionOk="0">
                  <a:moveTo>
                    <a:pt x="11874" y="3262"/>
                  </a:moveTo>
                  <a:cubicBezTo>
                    <a:pt x="11874" y="3262"/>
                    <a:pt x="8612" y="2936"/>
                    <a:pt x="7046" y="1436"/>
                  </a:cubicBezTo>
                  <a:cubicBezTo>
                    <a:pt x="5480" y="0"/>
                    <a:pt x="2936" y="1697"/>
                    <a:pt x="1501" y="5024"/>
                  </a:cubicBezTo>
                  <a:cubicBezTo>
                    <a:pt x="0" y="8416"/>
                    <a:pt x="1109" y="12787"/>
                    <a:pt x="1501" y="13570"/>
                  </a:cubicBezTo>
                  <a:cubicBezTo>
                    <a:pt x="1827" y="14353"/>
                    <a:pt x="6785" y="13570"/>
                    <a:pt x="10765" y="11743"/>
                  </a:cubicBezTo>
                  <a:cubicBezTo>
                    <a:pt x="14744" y="9982"/>
                    <a:pt x="15332" y="3784"/>
                    <a:pt x="11874" y="3262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8269505" y="2166038"/>
              <a:ext cx="302097" cy="263250"/>
            </a:xfrm>
            <a:custGeom>
              <a:avLst/>
              <a:gdLst/>
              <a:ahLst/>
              <a:cxnLst/>
              <a:rect l="l" t="t" r="r" b="b"/>
              <a:pathLst>
                <a:path w="15724" h="13702" extrusionOk="0">
                  <a:moveTo>
                    <a:pt x="3262" y="4046"/>
                  </a:moveTo>
                  <a:cubicBezTo>
                    <a:pt x="3262" y="4046"/>
                    <a:pt x="6524" y="3328"/>
                    <a:pt x="7829" y="1632"/>
                  </a:cubicBezTo>
                  <a:cubicBezTo>
                    <a:pt x="9199" y="1"/>
                    <a:pt x="11939" y="1306"/>
                    <a:pt x="13831" y="4437"/>
                  </a:cubicBezTo>
                  <a:cubicBezTo>
                    <a:pt x="15723" y="7634"/>
                    <a:pt x="15201" y="12070"/>
                    <a:pt x="15006" y="12918"/>
                  </a:cubicBezTo>
                  <a:cubicBezTo>
                    <a:pt x="14810" y="13701"/>
                    <a:pt x="9786" y="13571"/>
                    <a:pt x="5611" y="12331"/>
                  </a:cubicBezTo>
                  <a:cubicBezTo>
                    <a:pt x="1436" y="11092"/>
                    <a:pt x="0" y="4959"/>
                    <a:pt x="3262" y="404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7967427" y="2723815"/>
              <a:ext cx="284556" cy="214354"/>
            </a:xfrm>
            <a:custGeom>
              <a:avLst/>
              <a:gdLst/>
              <a:ahLst/>
              <a:cxnLst/>
              <a:rect l="l" t="t" r="r" b="b"/>
              <a:pathLst>
                <a:path w="14811" h="11157" extrusionOk="0">
                  <a:moveTo>
                    <a:pt x="1240" y="8938"/>
                  </a:moveTo>
                  <a:cubicBezTo>
                    <a:pt x="3067" y="11157"/>
                    <a:pt x="12396" y="10569"/>
                    <a:pt x="13962" y="8090"/>
                  </a:cubicBezTo>
                  <a:cubicBezTo>
                    <a:pt x="14810" y="6851"/>
                    <a:pt x="14549" y="3328"/>
                    <a:pt x="13571" y="2219"/>
                  </a:cubicBezTo>
                  <a:cubicBezTo>
                    <a:pt x="11744" y="1"/>
                    <a:pt x="2415" y="588"/>
                    <a:pt x="849" y="3002"/>
                  </a:cubicBezTo>
                  <a:cubicBezTo>
                    <a:pt x="1" y="4241"/>
                    <a:pt x="262" y="7764"/>
                    <a:pt x="1240" y="8938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8124105" y="2826602"/>
              <a:ext cx="75217" cy="67705"/>
            </a:xfrm>
            <a:custGeom>
              <a:avLst/>
              <a:gdLst/>
              <a:ahLst/>
              <a:cxnLst/>
              <a:rect l="l" t="t" r="r" b="b"/>
              <a:pathLst>
                <a:path w="3915" h="3524" extrusionOk="0">
                  <a:moveTo>
                    <a:pt x="327" y="2806"/>
                  </a:moveTo>
                  <a:cubicBezTo>
                    <a:pt x="783" y="3523"/>
                    <a:pt x="3328" y="3328"/>
                    <a:pt x="3719" y="2545"/>
                  </a:cubicBezTo>
                  <a:cubicBezTo>
                    <a:pt x="3915" y="1957"/>
                    <a:pt x="3915" y="1305"/>
                    <a:pt x="3589" y="718"/>
                  </a:cubicBezTo>
                  <a:cubicBezTo>
                    <a:pt x="3132" y="0"/>
                    <a:pt x="588" y="196"/>
                    <a:pt x="196" y="979"/>
                  </a:cubicBezTo>
                  <a:cubicBezTo>
                    <a:pt x="1" y="1566"/>
                    <a:pt x="1" y="2218"/>
                    <a:pt x="327" y="2806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8026333" y="2832865"/>
              <a:ext cx="76485" cy="67705"/>
            </a:xfrm>
            <a:custGeom>
              <a:avLst/>
              <a:gdLst/>
              <a:ahLst/>
              <a:cxnLst/>
              <a:rect l="l" t="t" r="r" b="b"/>
              <a:pathLst>
                <a:path w="3981" h="3524" extrusionOk="0">
                  <a:moveTo>
                    <a:pt x="327" y="2806"/>
                  </a:moveTo>
                  <a:cubicBezTo>
                    <a:pt x="784" y="3523"/>
                    <a:pt x="3393" y="3328"/>
                    <a:pt x="3785" y="2545"/>
                  </a:cubicBezTo>
                  <a:cubicBezTo>
                    <a:pt x="3981" y="1958"/>
                    <a:pt x="3915" y="1305"/>
                    <a:pt x="3654" y="718"/>
                  </a:cubicBezTo>
                  <a:cubicBezTo>
                    <a:pt x="3198" y="0"/>
                    <a:pt x="588" y="196"/>
                    <a:pt x="197" y="979"/>
                  </a:cubicBezTo>
                  <a:cubicBezTo>
                    <a:pt x="1" y="1566"/>
                    <a:pt x="1" y="2219"/>
                    <a:pt x="327" y="2806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7884698" y="2562123"/>
              <a:ext cx="70222" cy="55178"/>
            </a:xfrm>
            <a:custGeom>
              <a:avLst/>
              <a:gdLst/>
              <a:ahLst/>
              <a:cxnLst/>
              <a:rect l="l" t="t" r="r" b="b"/>
              <a:pathLst>
                <a:path w="3655" h="2872" extrusionOk="0">
                  <a:moveTo>
                    <a:pt x="1762" y="66"/>
                  </a:moveTo>
                  <a:cubicBezTo>
                    <a:pt x="2676" y="1"/>
                    <a:pt x="3589" y="718"/>
                    <a:pt x="3589" y="1697"/>
                  </a:cubicBezTo>
                  <a:cubicBezTo>
                    <a:pt x="3654" y="2676"/>
                    <a:pt x="2806" y="1110"/>
                    <a:pt x="1828" y="1175"/>
                  </a:cubicBezTo>
                  <a:cubicBezTo>
                    <a:pt x="849" y="1240"/>
                    <a:pt x="197" y="2871"/>
                    <a:pt x="66" y="1958"/>
                  </a:cubicBezTo>
                  <a:cubicBezTo>
                    <a:pt x="1" y="979"/>
                    <a:pt x="718" y="131"/>
                    <a:pt x="1697" y="6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8234404" y="2539567"/>
              <a:ext cx="70222" cy="55159"/>
            </a:xfrm>
            <a:custGeom>
              <a:avLst/>
              <a:gdLst/>
              <a:ahLst/>
              <a:cxnLst/>
              <a:rect l="l" t="t" r="r" b="b"/>
              <a:pathLst>
                <a:path w="3655" h="2871" extrusionOk="0">
                  <a:moveTo>
                    <a:pt x="1697" y="66"/>
                  </a:moveTo>
                  <a:cubicBezTo>
                    <a:pt x="2676" y="0"/>
                    <a:pt x="3524" y="718"/>
                    <a:pt x="3589" y="1697"/>
                  </a:cubicBezTo>
                  <a:cubicBezTo>
                    <a:pt x="3654" y="2675"/>
                    <a:pt x="2741" y="1044"/>
                    <a:pt x="1762" y="1109"/>
                  </a:cubicBezTo>
                  <a:cubicBezTo>
                    <a:pt x="784" y="1175"/>
                    <a:pt x="131" y="2871"/>
                    <a:pt x="66" y="1958"/>
                  </a:cubicBezTo>
                  <a:cubicBezTo>
                    <a:pt x="1" y="979"/>
                    <a:pt x="718" y="131"/>
                    <a:pt x="1697" y="6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7610209" y="2856689"/>
              <a:ext cx="185516" cy="213086"/>
            </a:xfrm>
            <a:custGeom>
              <a:avLst/>
              <a:gdLst/>
              <a:ahLst/>
              <a:cxnLst/>
              <a:rect l="l" t="t" r="r" b="b"/>
              <a:pathLst>
                <a:path w="9656" h="11091" extrusionOk="0">
                  <a:moveTo>
                    <a:pt x="4176" y="10960"/>
                  </a:moveTo>
                  <a:cubicBezTo>
                    <a:pt x="4893" y="10895"/>
                    <a:pt x="5546" y="10047"/>
                    <a:pt x="6002" y="8742"/>
                  </a:cubicBezTo>
                  <a:cubicBezTo>
                    <a:pt x="7111" y="9395"/>
                    <a:pt x="8221" y="9786"/>
                    <a:pt x="8873" y="9395"/>
                  </a:cubicBezTo>
                  <a:cubicBezTo>
                    <a:pt x="9525" y="9003"/>
                    <a:pt x="9656" y="5611"/>
                    <a:pt x="9460" y="4371"/>
                  </a:cubicBezTo>
                  <a:cubicBezTo>
                    <a:pt x="9460" y="3327"/>
                    <a:pt x="8612" y="2218"/>
                    <a:pt x="7633" y="1305"/>
                  </a:cubicBezTo>
                  <a:cubicBezTo>
                    <a:pt x="5676" y="0"/>
                    <a:pt x="1175" y="1501"/>
                    <a:pt x="327" y="3784"/>
                  </a:cubicBezTo>
                  <a:cubicBezTo>
                    <a:pt x="66" y="5089"/>
                    <a:pt x="0" y="6459"/>
                    <a:pt x="718" y="7372"/>
                  </a:cubicBezTo>
                  <a:cubicBezTo>
                    <a:pt x="1370" y="8351"/>
                    <a:pt x="3197" y="11091"/>
                    <a:pt x="4176" y="10960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7893478" y="2686216"/>
              <a:ext cx="68954" cy="70202"/>
            </a:xfrm>
            <a:custGeom>
              <a:avLst/>
              <a:gdLst/>
              <a:ahLst/>
              <a:cxnLst/>
              <a:rect l="l" t="t" r="r" b="b"/>
              <a:pathLst>
                <a:path w="3589" h="3654" extrusionOk="0">
                  <a:moveTo>
                    <a:pt x="1958" y="3589"/>
                  </a:moveTo>
                  <a:cubicBezTo>
                    <a:pt x="2936" y="3458"/>
                    <a:pt x="3589" y="2610"/>
                    <a:pt x="3523" y="1697"/>
                  </a:cubicBezTo>
                  <a:cubicBezTo>
                    <a:pt x="3458" y="718"/>
                    <a:pt x="2610" y="0"/>
                    <a:pt x="1632" y="131"/>
                  </a:cubicBezTo>
                  <a:cubicBezTo>
                    <a:pt x="718" y="196"/>
                    <a:pt x="1" y="1044"/>
                    <a:pt x="66" y="2023"/>
                  </a:cubicBezTo>
                  <a:cubicBezTo>
                    <a:pt x="196" y="2936"/>
                    <a:pt x="1044" y="3654"/>
                    <a:pt x="1958" y="35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8243184" y="2663661"/>
              <a:ext cx="68954" cy="68954"/>
            </a:xfrm>
            <a:custGeom>
              <a:avLst/>
              <a:gdLst/>
              <a:ahLst/>
              <a:cxnLst/>
              <a:rect l="l" t="t" r="r" b="b"/>
              <a:pathLst>
                <a:path w="3589" h="3589" extrusionOk="0">
                  <a:moveTo>
                    <a:pt x="1958" y="3588"/>
                  </a:moveTo>
                  <a:cubicBezTo>
                    <a:pt x="2871" y="3458"/>
                    <a:pt x="3589" y="2610"/>
                    <a:pt x="3523" y="1696"/>
                  </a:cubicBezTo>
                  <a:cubicBezTo>
                    <a:pt x="3458" y="718"/>
                    <a:pt x="2610" y="0"/>
                    <a:pt x="1631" y="131"/>
                  </a:cubicBezTo>
                  <a:cubicBezTo>
                    <a:pt x="653" y="196"/>
                    <a:pt x="0" y="1044"/>
                    <a:pt x="66" y="1957"/>
                  </a:cubicBezTo>
                  <a:cubicBezTo>
                    <a:pt x="131" y="2936"/>
                    <a:pt x="979" y="3588"/>
                    <a:pt x="1958" y="35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34"/>
          <p:cNvSpPr txBox="1">
            <a:spLocks noGrp="1"/>
          </p:cNvSpPr>
          <p:nvPr>
            <p:ph type="subTitle" idx="1"/>
          </p:nvPr>
        </p:nvSpPr>
        <p:spPr>
          <a:xfrm>
            <a:off x="703784" y="2870791"/>
            <a:ext cx="5379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Benjamin </a:t>
            </a:r>
            <a:r>
              <a:rPr lang="en" dirty="0" err="1">
                <a:solidFill>
                  <a:schemeClr val="accent1"/>
                </a:solidFill>
              </a:rPr>
              <a:t>Guillaumat</a:t>
            </a:r>
            <a:endParaRPr lang="en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Ralph </a:t>
            </a:r>
            <a:r>
              <a:rPr lang="en" dirty="0">
                <a:solidFill>
                  <a:schemeClr val="accent1"/>
                </a:solidFill>
              </a:rPr>
              <a:t>Mansour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33" name="Google Shape;633;p34"/>
          <p:cNvSpPr txBox="1">
            <a:spLocks noGrp="1"/>
          </p:cNvSpPr>
          <p:nvPr>
            <p:ph type="ctrTitle"/>
          </p:nvPr>
        </p:nvSpPr>
        <p:spPr>
          <a:xfrm>
            <a:off x="703784" y="993405"/>
            <a:ext cx="67851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</a:rPr>
              <a:t>S</a:t>
            </a:r>
            <a:r>
              <a:rPr lang="en" dirty="0" err="1"/>
              <a:t>mart</a:t>
            </a:r>
            <a:r>
              <a:rPr lang="en" dirty="0" err="1">
                <a:solidFill>
                  <a:schemeClr val="accent1"/>
                </a:solidFill>
              </a:rPr>
              <a:t>P</a:t>
            </a:r>
            <a:r>
              <a:rPr lang="en" dirty="0" err="1"/>
              <a:t>iggy</a:t>
            </a:r>
            <a:r>
              <a:rPr lang="en" dirty="0" err="1">
                <a:solidFill>
                  <a:schemeClr val="accent1"/>
                </a:solidFill>
              </a:rPr>
              <a:t>B</a:t>
            </a:r>
            <a:r>
              <a:rPr lang="en" dirty="0" err="1"/>
              <a:t>ank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Google Shape;1239;p51"/>
          <p:cNvGrpSpPr/>
          <p:nvPr/>
        </p:nvGrpSpPr>
        <p:grpSpPr>
          <a:xfrm>
            <a:off x="91340" y="2571750"/>
            <a:ext cx="1682864" cy="2309605"/>
            <a:chOff x="4048815" y="-1750224"/>
            <a:chExt cx="1475161" cy="2024371"/>
          </a:xfrm>
        </p:grpSpPr>
        <p:sp>
          <p:nvSpPr>
            <p:cNvPr id="1240" name="Google Shape;1240;p51"/>
            <p:cNvSpPr/>
            <p:nvPr/>
          </p:nvSpPr>
          <p:spPr>
            <a:xfrm>
              <a:off x="4318369" y="-982285"/>
              <a:ext cx="882938" cy="980138"/>
            </a:xfrm>
            <a:custGeom>
              <a:avLst/>
              <a:gdLst/>
              <a:ahLst/>
              <a:cxnLst/>
              <a:rect l="l" t="t" r="r" b="b"/>
              <a:pathLst>
                <a:path w="8130" h="9025" extrusionOk="0">
                  <a:moveTo>
                    <a:pt x="7834" y="6593"/>
                  </a:moveTo>
                  <a:cubicBezTo>
                    <a:pt x="7926" y="6278"/>
                    <a:pt x="8048" y="5545"/>
                    <a:pt x="7682" y="4446"/>
                  </a:cubicBezTo>
                  <a:cubicBezTo>
                    <a:pt x="6247" y="204"/>
                    <a:pt x="1893" y="0"/>
                    <a:pt x="397" y="4446"/>
                  </a:cubicBezTo>
                  <a:cubicBezTo>
                    <a:pt x="11" y="5576"/>
                    <a:pt x="153" y="6318"/>
                    <a:pt x="255" y="6624"/>
                  </a:cubicBezTo>
                  <a:cubicBezTo>
                    <a:pt x="1" y="8170"/>
                    <a:pt x="2005" y="8913"/>
                    <a:pt x="4050" y="9025"/>
                  </a:cubicBezTo>
                  <a:cubicBezTo>
                    <a:pt x="6125" y="8913"/>
                    <a:pt x="8129" y="8160"/>
                    <a:pt x="7855" y="6593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4458685" y="-238674"/>
              <a:ext cx="308431" cy="512821"/>
            </a:xfrm>
            <a:custGeom>
              <a:avLst/>
              <a:gdLst/>
              <a:ahLst/>
              <a:cxnLst/>
              <a:rect l="l" t="t" r="r" b="b"/>
              <a:pathLst>
                <a:path w="2840" h="4722" extrusionOk="0">
                  <a:moveTo>
                    <a:pt x="2839" y="814"/>
                  </a:moveTo>
                  <a:lnTo>
                    <a:pt x="1435" y="4721"/>
                  </a:lnTo>
                  <a:lnTo>
                    <a:pt x="346" y="4416"/>
                  </a:lnTo>
                  <a:lnTo>
                    <a:pt x="469" y="2646"/>
                  </a:lnTo>
                  <a:lnTo>
                    <a:pt x="1" y="0"/>
                  </a:lnTo>
                  <a:lnTo>
                    <a:pt x="2127" y="590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4484098" y="113746"/>
              <a:ext cx="215576" cy="159211"/>
            </a:xfrm>
            <a:custGeom>
              <a:avLst/>
              <a:gdLst/>
              <a:ahLst/>
              <a:cxnLst/>
              <a:rect l="l" t="t" r="r" b="b"/>
              <a:pathLst>
                <a:path w="1985" h="1466" extrusionOk="0">
                  <a:moveTo>
                    <a:pt x="112" y="1171"/>
                  </a:moveTo>
                  <a:cubicBezTo>
                    <a:pt x="245" y="1364"/>
                    <a:pt x="621" y="1446"/>
                    <a:pt x="987" y="1446"/>
                  </a:cubicBezTo>
                  <a:cubicBezTo>
                    <a:pt x="1364" y="1466"/>
                    <a:pt x="1761" y="1384"/>
                    <a:pt x="1862" y="1191"/>
                  </a:cubicBezTo>
                  <a:cubicBezTo>
                    <a:pt x="1984" y="998"/>
                    <a:pt x="1689" y="459"/>
                    <a:pt x="1598" y="276"/>
                  </a:cubicBezTo>
                  <a:cubicBezTo>
                    <a:pt x="1496" y="92"/>
                    <a:pt x="1252" y="11"/>
                    <a:pt x="1008" y="1"/>
                  </a:cubicBezTo>
                  <a:cubicBezTo>
                    <a:pt x="753" y="1"/>
                    <a:pt x="509" y="82"/>
                    <a:pt x="408" y="255"/>
                  </a:cubicBezTo>
                  <a:cubicBezTo>
                    <a:pt x="296" y="449"/>
                    <a:pt x="1" y="978"/>
                    <a:pt x="112" y="117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4928287" y="-878460"/>
              <a:ext cx="521618" cy="313970"/>
            </a:xfrm>
            <a:custGeom>
              <a:avLst/>
              <a:gdLst/>
              <a:ahLst/>
              <a:cxnLst/>
              <a:rect l="l" t="t" r="r" b="b"/>
              <a:pathLst>
                <a:path w="4803" h="2891" extrusionOk="0">
                  <a:moveTo>
                    <a:pt x="133" y="1120"/>
                  </a:moveTo>
                  <a:cubicBezTo>
                    <a:pt x="234" y="1110"/>
                    <a:pt x="2290" y="794"/>
                    <a:pt x="3195" y="489"/>
                  </a:cubicBezTo>
                  <a:cubicBezTo>
                    <a:pt x="3632" y="357"/>
                    <a:pt x="4060" y="194"/>
                    <a:pt x="4467" y="1"/>
                  </a:cubicBezTo>
                  <a:lnTo>
                    <a:pt x="4802" y="530"/>
                  </a:lnTo>
                  <a:cubicBezTo>
                    <a:pt x="4802" y="530"/>
                    <a:pt x="2666" y="2198"/>
                    <a:pt x="1791" y="2544"/>
                  </a:cubicBezTo>
                  <a:cubicBezTo>
                    <a:pt x="906" y="2890"/>
                    <a:pt x="0" y="1496"/>
                    <a:pt x="133" y="1120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1"/>
            <p:cNvSpPr/>
            <p:nvPr/>
          </p:nvSpPr>
          <p:spPr>
            <a:xfrm>
              <a:off x="5388983" y="-928200"/>
              <a:ext cx="134993" cy="126088"/>
            </a:xfrm>
            <a:custGeom>
              <a:avLst/>
              <a:gdLst/>
              <a:ahLst/>
              <a:cxnLst/>
              <a:rect l="l" t="t" r="r" b="b"/>
              <a:pathLst>
                <a:path w="1243" h="1161" extrusionOk="0">
                  <a:moveTo>
                    <a:pt x="1191" y="489"/>
                  </a:moveTo>
                  <a:cubicBezTo>
                    <a:pt x="1161" y="418"/>
                    <a:pt x="1039" y="388"/>
                    <a:pt x="896" y="377"/>
                  </a:cubicBezTo>
                  <a:cubicBezTo>
                    <a:pt x="927" y="235"/>
                    <a:pt x="927" y="113"/>
                    <a:pt x="856" y="72"/>
                  </a:cubicBezTo>
                  <a:cubicBezTo>
                    <a:pt x="784" y="1"/>
                    <a:pt x="438" y="123"/>
                    <a:pt x="326" y="184"/>
                  </a:cubicBezTo>
                  <a:cubicBezTo>
                    <a:pt x="204" y="245"/>
                    <a:pt x="113" y="347"/>
                    <a:pt x="72" y="469"/>
                  </a:cubicBezTo>
                  <a:cubicBezTo>
                    <a:pt x="1" y="744"/>
                    <a:pt x="326" y="1161"/>
                    <a:pt x="601" y="1140"/>
                  </a:cubicBezTo>
                  <a:cubicBezTo>
                    <a:pt x="733" y="1140"/>
                    <a:pt x="856" y="1079"/>
                    <a:pt x="947" y="988"/>
                  </a:cubicBezTo>
                  <a:cubicBezTo>
                    <a:pt x="1039" y="876"/>
                    <a:pt x="1242" y="581"/>
                    <a:pt x="1191" y="479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1"/>
            <p:cNvSpPr/>
            <p:nvPr/>
          </p:nvSpPr>
          <p:spPr>
            <a:xfrm>
              <a:off x="4125054" y="-773440"/>
              <a:ext cx="449723" cy="350352"/>
            </a:xfrm>
            <a:custGeom>
              <a:avLst/>
              <a:gdLst/>
              <a:ahLst/>
              <a:cxnLst/>
              <a:rect l="l" t="t" r="r" b="b"/>
              <a:pathLst>
                <a:path w="4141" h="3226" extrusionOk="0">
                  <a:moveTo>
                    <a:pt x="3622" y="0"/>
                  </a:moveTo>
                  <a:cubicBezTo>
                    <a:pt x="3541" y="82"/>
                    <a:pt x="2004" y="1465"/>
                    <a:pt x="1180" y="1964"/>
                  </a:cubicBezTo>
                  <a:cubicBezTo>
                    <a:pt x="804" y="2218"/>
                    <a:pt x="407" y="2442"/>
                    <a:pt x="0" y="2635"/>
                  </a:cubicBezTo>
                  <a:lnTo>
                    <a:pt x="193" y="3225"/>
                  </a:lnTo>
                  <a:cubicBezTo>
                    <a:pt x="193" y="3225"/>
                    <a:pt x="2472" y="2564"/>
                    <a:pt x="3307" y="2106"/>
                  </a:cubicBezTo>
                  <a:cubicBezTo>
                    <a:pt x="4141" y="1648"/>
                    <a:pt x="4009" y="153"/>
                    <a:pt x="3622" y="0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5002354" y="-1685062"/>
              <a:ext cx="374570" cy="338297"/>
            </a:xfrm>
            <a:custGeom>
              <a:avLst/>
              <a:gdLst/>
              <a:ahLst/>
              <a:cxnLst/>
              <a:rect l="l" t="t" r="r" b="b"/>
              <a:pathLst>
                <a:path w="3449" h="3115" extrusionOk="0">
                  <a:moveTo>
                    <a:pt x="743" y="794"/>
                  </a:moveTo>
                  <a:cubicBezTo>
                    <a:pt x="743" y="794"/>
                    <a:pt x="1465" y="672"/>
                    <a:pt x="1791" y="337"/>
                  </a:cubicBezTo>
                  <a:cubicBezTo>
                    <a:pt x="2116" y="1"/>
                    <a:pt x="2696" y="306"/>
                    <a:pt x="3073" y="1049"/>
                  </a:cubicBezTo>
                  <a:cubicBezTo>
                    <a:pt x="3449" y="1791"/>
                    <a:pt x="3276" y="2758"/>
                    <a:pt x="3215" y="2931"/>
                  </a:cubicBezTo>
                  <a:cubicBezTo>
                    <a:pt x="3164" y="3114"/>
                    <a:pt x="2045" y="2992"/>
                    <a:pt x="1129" y="2666"/>
                  </a:cubicBezTo>
                  <a:cubicBezTo>
                    <a:pt x="224" y="2351"/>
                    <a:pt x="0" y="967"/>
                    <a:pt x="743" y="79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4212263" y="-1750224"/>
              <a:ext cx="1088523" cy="1099492"/>
            </a:xfrm>
            <a:custGeom>
              <a:avLst/>
              <a:gdLst/>
              <a:ahLst/>
              <a:cxnLst/>
              <a:rect l="l" t="t" r="r" b="b"/>
              <a:pathLst>
                <a:path w="10023" h="10124" extrusionOk="0">
                  <a:moveTo>
                    <a:pt x="601" y="7885"/>
                  </a:moveTo>
                  <a:cubicBezTo>
                    <a:pt x="1771" y="10124"/>
                    <a:pt x="8242" y="10124"/>
                    <a:pt x="9412" y="7885"/>
                  </a:cubicBezTo>
                  <a:cubicBezTo>
                    <a:pt x="10022" y="6726"/>
                    <a:pt x="10022" y="3389"/>
                    <a:pt x="9412" y="2239"/>
                  </a:cubicBezTo>
                  <a:cubicBezTo>
                    <a:pt x="8242" y="1"/>
                    <a:pt x="1771" y="1"/>
                    <a:pt x="601" y="2239"/>
                  </a:cubicBezTo>
                  <a:cubicBezTo>
                    <a:pt x="1" y="3389"/>
                    <a:pt x="1" y="6726"/>
                    <a:pt x="601" y="7885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4664163" y="-1076228"/>
              <a:ext cx="86339" cy="86339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8" y="794"/>
                  </a:moveTo>
                  <a:cubicBezTo>
                    <a:pt x="611" y="794"/>
                    <a:pt x="784" y="611"/>
                    <a:pt x="784" y="397"/>
                  </a:cubicBezTo>
                  <a:cubicBezTo>
                    <a:pt x="794" y="184"/>
                    <a:pt x="611" y="1"/>
                    <a:pt x="398" y="11"/>
                  </a:cubicBezTo>
                  <a:cubicBezTo>
                    <a:pt x="174" y="11"/>
                    <a:pt x="1" y="184"/>
                    <a:pt x="1" y="397"/>
                  </a:cubicBezTo>
                  <a:cubicBezTo>
                    <a:pt x="11" y="611"/>
                    <a:pt x="174" y="784"/>
                    <a:pt x="398" y="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5102813" y="-1076228"/>
              <a:ext cx="85253" cy="86339"/>
            </a:xfrm>
            <a:custGeom>
              <a:avLst/>
              <a:gdLst/>
              <a:ahLst/>
              <a:cxnLst/>
              <a:rect l="l" t="t" r="r" b="b"/>
              <a:pathLst>
                <a:path w="785" h="795" extrusionOk="0">
                  <a:moveTo>
                    <a:pt x="388" y="794"/>
                  </a:moveTo>
                  <a:cubicBezTo>
                    <a:pt x="611" y="794"/>
                    <a:pt x="784" y="611"/>
                    <a:pt x="784" y="397"/>
                  </a:cubicBezTo>
                  <a:cubicBezTo>
                    <a:pt x="784" y="184"/>
                    <a:pt x="611" y="1"/>
                    <a:pt x="388" y="11"/>
                  </a:cubicBezTo>
                  <a:cubicBezTo>
                    <a:pt x="174" y="11"/>
                    <a:pt x="1" y="184"/>
                    <a:pt x="1" y="397"/>
                  </a:cubicBezTo>
                  <a:cubicBezTo>
                    <a:pt x="1" y="611"/>
                    <a:pt x="174" y="784"/>
                    <a:pt x="388" y="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4134937" y="-1685062"/>
              <a:ext cx="375765" cy="338297"/>
            </a:xfrm>
            <a:custGeom>
              <a:avLst/>
              <a:gdLst/>
              <a:ahLst/>
              <a:cxnLst/>
              <a:rect l="l" t="t" r="r" b="b"/>
              <a:pathLst>
                <a:path w="3460" h="3115" extrusionOk="0">
                  <a:moveTo>
                    <a:pt x="2717" y="794"/>
                  </a:moveTo>
                  <a:cubicBezTo>
                    <a:pt x="2717" y="794"/>
                    <a:pt x="1985" y="672"/>
                    <a:pt x="1669" y="337"/>
                  </a:cubicBezTo>
                  <a:cubicBezTo>
                    <a:pt x="1344" y="1"/>
                    <a:pt x="754" y="306"/>
                    <a:pt x="377" y="1049"/>
                  </a:cubicBezTo>
                  <a:cubicBezTo>
                    <a:pt x="1" y="1791"/>
                    <a:pt x="184" y="2758"/>
                    <a:pt x="255" y="2931"/>
                  </a:cubicBezTo>
                  <a:cubicBezTo>
                    <a:pt x="326" y="3114"/>
                    <a:pt x="1425" y="2992"/>
                    <a:pt x="2320" y="2666"/>
                  </a:cubicBezTo>
                  <a:cubicBezTo>
                    <a:pt x="3216" y="2351"/>
                    <a:pt x="3460" y="967"/>
                    <a:pt x="2707" y="79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4751480" y="-1102727"/>
              <a:ext cx="351438" cy="353718"/>
            </a:xfrm>
            <a:custGeom>
              <a:avLst/>
              <a:gdLst/>
              <a:ahLst/>
              <a:cxnLst/>
              <a:rect l="l" t="t" r="r" b="b"/>
              <a:pathLst>
                <a:path w="3236" h="3257" extrusionOk="0">
                  <a:moveTo>
                    <a:pt x="194" y="2544"/>
                  </a:moveTo>
                  <a:cubicBezTo>
                    <a:pt x="570" y="3256"/>
                    <a:pt x="2666" y="3256"/>
                    <a:pt x="3043" y="2544"/>
                  </a:cubicBezTo>
                  <a:cubicBezTo>
                    <a:pt x="3236" y="2157"/>
                    <a:pt x="3236" y="1089"/>
                    <a:pt x="3043" y="713"/>
                  </a:cubicBezTo>
                  <a:cubicBezTo>
                    <a:pt x="2656" y="0"/>
                    <a:pt x="570" y="0"/>
                    <a:pt x="194" y="713"/>
                  </a:cubicBezTo>
                  <a:cubicBezTo>
                    <a:pt x="1" y="1099"/>
                    <a:pt x="1" y="2168"/>
                    <a:pt x="194" y="254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4940450" y="-880632"/>
              <a:ext cx="94050" cy="79606"/>
            </a:xfrm>
            <a:custGeom>
              <a:avLst/>
              <a:gdLst/>
              <a:ahLst/>
              <a:cxnLst/>
              <a:rect l="l" t="t" r="r" b="b"/>
              <a:pathLst>
                <a:path w="866" h="733" extrusionOk="0">
                  <a:moveTo>
                    <a:pt x="61" y="570"/>
                  </a:moveTo>
                  <a:cubicBezTo>
                    <a:pt x="153" y="733"/>
                    <a:pt x="713" y="733"/>
                    <a:pt x="814" y="570"/>
                  </a:cubicBezTo>
                  <a:cubicBezTo>
                    <a:pt x="865" y="438"/>
                    <a:pt x="865" y="285"/>
                    <a:pt x="814" y="153"/>
                  </a:cubicBezTo>
                  <a:cubicBezTo>
                    <a:pt x="713" y="0"/>
                    <a:pt x="153" y="0"/>
                    <a:pt x="61" y="153"/>
                  </a:cubicBezTo>
                  <a:cubicBezTo>
                    <a:pt x="0" y="285"/>
                    <a:pt x="0" y="438"/>
                    <a:pt x="61" y="570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4817837" y="-880632"/>
              <a:ext cx="95136" cy="79606"/>
            </a:xfrm>
            <a:custGeom>
              <a:avLst/>
              <a:gdLst/>
              <a:ahLst/>
              <a:cxnLst/>
              <a:rect l="l" t="t" r="r" b="b"/>
              <a:pathLst>
                <a:path w="876" h="733" extrusionOk="0">
                  <a:moveTo>
                    <a:pt x="51" y="570"/>
                  </a:moveTo>
                  <a:cubicBezTo>
                    <a:pt x="163" y="733"/>
                    <a:pt x="722" y="733"/>
                    <a:pt x="814" y="570"/>
                  </a:cubicBezTo>
                  <a:cubicBezTo>
                    <a:pt x="875" y="438"/>
                    <a:pt x="875" y="285"/>
                    <a:pt x="814" y="153"/>
                  </a:cubicBezTo>
                  <a:cubicBezTo>
                    <a:pt x="722" y="0"/>
                    <a:pt x="163" y="0"/>
                    <a:pt x="51" y="153"/>
                  </a:cubicBezTo>
                  <a:cubicBezTo>
                    <a:pt x="0" y="285"/>
                    <a:pt x="0" y="438"/>
                    <a:pt x="51" y="570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4048815" y="-503885"/>
              <a:ext cx="127174" cy="113924"/>
            </a:xfrm>
            <a:custGeom>
              <a:avLst/>
              <a:gdLst/>
              <a:ahLst/>
              <a:cxnLst/>
              <a:rect l="l" t="t" r="r" b="b"/>
              <a:pathLst>
                <a:path w="1171" h="1049" extrusionOk="0">
                  <a:moveTo>
                    <a:pt x="112" y="927"/>
                  </a:moveTo>
                  <a:cubicBezTo>
                    <a:pt x="102" y="804"/>
                    <a:pt x="143" y="693"/>
                    <a:pt x="224" y="621"/>
                  </a:cubicBezTo>
                  <a:cubicBezTo>
                    <a:pt x="82" y="550"/>
                    <a:pt x="0" y="469"/>
                    <a:pt x="0" y="397"/>
                  </a:cubicBezTo>
                  <a:cubicBezTo>
                    <a:pt x="0" y="286"/>
                    <a:pt x="305" y="102"/>
                    <a:pt x="417" y="41"/>
                  </a:cubicBezTo>
                  <a:cubicBezTo>
                    <a:pt x="549" y="1"/>
                    <a:pt x="692" y="1"/>
                    <a:pt x="814" y="62"/>
                  </a:cubicBezTo>
                  <a:cubicBezTo>
                    <a:pt x="1068" y="174"/>
                    <a:pt x="1170" y="672"/>
                    <a:pt x="997" y="886"/>
                  </a:cubicBezTo>
                  <a:cubicBezTo>
                    <a:pt x="906" y="977"/>
                    <a:pt x="773" y="1038"/>
                    <a:pt x="641" y="1049"/>
                  </a:cubicBezTo>
                  <a:cubicBezTo>
                    <a:pt x="519" y="1049"/>
                    <a:pt x="153" y="1008"/>
                    <a:pt x="112" y="927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4752566" y="-216627"/>
              <a:ext cx="320595" cy="459823"/>
            </a:xfrm>
            <a:custGeom>
              <a:avLst/>
              <a:gdLst/>
              <a:ahLst/>
              <a:cxnLst/>
              <a:rect l="l" t="t" r="r" b="b"/>
              <a:pathLst>
                <a:path w="2952" h="4234" extrusionOk="0">
                  <a:moveTo>
                    <a:pt x="2951" y="1"/>
                  </a:moveTo>
                  <a:lnTo>
                    <a:pt x="2931" y="4152"/>
                  </a:lnTo>
                  <a:lnTo>
                    <a:pt x="1812" y="4233"/>
                  </a:lnTo>
                  <a:lnTo>
                    <a:pt x="1334" y="2524"/>
                  </a:lnTo>
                  <a:lnTo>
                    <a:pt x="1" y="184"/>
                  </a:lnTo>
                  <a:lnTo>
                    <a:pt x="2198" y="31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4930459" y="81708"/>
              <a:ext cx="203412" cy="175827"/>
            </a:xfrm>
            <a:custGeom>
              <a:avLst/>
              <a:gdLst/>
              <a:ahLst/>
              <a:cxnLst/>
              <a:rect l="l" t="t" r="r" b="b"/>
              <a:pathLst>
                <a:path w="1873" h="1619" extrusionOk="0">
                  <a:moveTo>
                    <a:pt x="174" y="1486"/>
                  </a:moveTo>
                  <a:cubicBezTo>
                    <a:pt x="347" y="1618"/>
                    <a:pt x="743" y="1568"/>
                    <a:pt x="1079" y="1445"/>
                  </a:cubicBezTo>
                  <a:cubicBezTo>
                    <a:pt x="1445" y="1344"/>
                    <a:pt x="1791" y="1130"/>
                    <a:pt x="1832" y="916"/>
                  </a:cubicBezTo>
                  <a:cubicBezTo>
                    <a:pt x="1873" y="703"/>
                    <a:pt x="1425" y="276"/>
                    <a:pt x="1262" y="143"/>
                  </a:cubicBezTo>
                  <a:cubicBezTo>
                    <a:pt x="1110" y="1"/>
                    <a:pt x="855" y="1"/>
                    <a:pt x="621" y="82"/>
                  </a:cubicBezTo>
                  <a:cubicBezTo>
                    <a:pt x="377" y="164"/>
                    <a:pt x="184" y="326"/>
                    <a:pt x="143" y="530"/>
                  </a:cubicBezTo>
                  <a:cubicBezTo>
                    <a:pt x="92" y="744"/>
                    <a:pt x="1" y="1344"/>
                    <a:pt x="174" y="148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7" name="Google Shape;1257;p51"/>
          <p:cNvSpPr/>
          <p:nvPr/>
        </p:nvSpPr>
        <p:spPr>
          <a:xfrm>
            <a:off x="3435530" y="-1124774"/>
            <a:ext cx="1195" cy="3367"/>
          </a:xfrm>
          <a:custGeom>
            <a:avLst/>
            <a:gdLst/>
            <a:ahLst/>
            <a:cxnLst/>
            <a:rect l="l" t="t" r="r" b="b"/>
            <a:pathLst>
              <a:path w="11" h="31" extrusionOk="0">
                <a:moveTo>
                  <a:pt x="11" y="31"/>
                </a:moveTo>
                <a:lnTo>
                  <a:pt x="1" y="0"/>
                </a:lnTo>
                <a:close/>
              </a:path>
            </a:pathLst>
          </a:custGeom>
          <a:solidFill>
            <a:srgbClr val="6CCD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1"/>
          <p:cNvSpPr/>
          <p:nvPr/>
        </p:nvSpPr>
        <p:spPr>
          <a:xfrm>
            <a:off x="3437811" y="-1120429"/>
            <a:ext cx="3367" cy="3475"/>
          </a:xfrm>
          <a:custGeom>
            <a:avLst/>
            <a:gdLst/>
            <a:ahLst/>
            <a:cxnLst/>
            <a:rect l="l" t="t" r="r" b="b"/>
            <a:pathLst>
              <a:path w="31" h="32" extrusionOk="0">
                <a:moveTo>
                  <a:pt x="31" y="31"/>
                </a:moveTo>
                <a:lnTo>
                  <a:pt x="0" y="1"/>
                </a:lnTo>
                <a:close/>
              </a:path>
            </a:pathLst>
          </a:custGeom>
          <a:solidFill>
            <a:srgbClr val="6CCD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86;p37">
            <a:extLst>
              <a:ext uri="{FF2B5EF4-FFF2-40B4-BE49-F238E27FC236}">
                <a16:creationId xmlns:a16="http://schemas.microsoft.com/office/drawing/2014/main" id="{BE4FD5C6-6698-78EA-C5C6-ACD9C170AD9E}"/>
              </a:ext>
            </a:extLst>
          </p:cNvPr>
          <p:cNvSpPr txBox="1">
            <a:spLocks/>
          </p:cNvSpPr>
          <p:nvPr/>
        </p:nvSpPr>
        <p:spPr>
          <a:xfrm>
            <a:off x="398847" y="347980"/>
            <a:ext cx="8356347" cy="126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60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fr-FR" sz="3600" dirty="0"/>
              <a:t>La </a:t>
            </a:r>
            <a:r>
              <a:rPr lang="fr-FR" sz="3600" dirty="0">
                <a:solidFill>
                  <a:schemeClr val="accent1"/>
                </a:solidFill>
              </a:rPr>
              <a:t>glissière</a:t>
            </a:r>
            <a:r>
              <a:rPr lang="fr-FR" sz="3600" dirty="0"/>
              <a:t>, là où </a:t>
            </a:r>
            <a:r>
              <a:rPr lang="fr-FR" sz="3600" dirty="0">
                <a:solidFill>
                  <a:schemeClr val="accent1"/>
                </a:solidFill>
              </a:rPr>
              <a:t>t</a:t>
            </a:r>
            <a:r>
              <a:rPr lang="fr-FR" sz="3600" dirty="0"/>
              <a:t>out </a:t>
            </a:r>
            <a:r>
              <a:rPr lang="fr-FR" sz="3600" dirty="0">
                <a:solidFill>
                  <a:schemeClr val="accent1"/>
                </a:solidFill>
              </a:rPr>
              <a:t>s</a:t>
            </a:r>
            <a:r>
              <a:rPr lang="fr-FR" sz="3600" dirty="0"/>
              <a:t>e </a:t>
            </a:r>
            <a:r>
              <a:rPr lang="fr-FR" sz="3600" dirty="0">
                <a:solidFill>
                  <a:schemeClr val="accent1"/>
                </a:solidFill>
              </a:rPr>
              <a:t>j</a:t>
            </a:r>
            <a:r>
              <a:rPr lang="fr-FR" sz="3600" dirty="0"/>
              <a:t>oue…</a:t>
            </a:r>
          </a:p>
        </p:txBody>
      </p:sp>
      <p:sp>
        <p:nvSpPr>
          <p:cNvPr id="7" name="Google Shape;967;p44">
            <a:extLst>
              <a:ext uri="{FF2B5EF4-FFF2-40B4-BE49-F238E27FC236}">
                <a16:creationId xmlns:a16="http://schemas.microsoft.com/office/drawing/2014/main" id="{6E528E03-1BAA-2B5E-9638-656FEDC0B5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50581" y="2608097"/>
            <a:ext cx="4991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 err="1"/>
              <a:t>Insérer</a:t>
            </a:r>
            <a:r>
              <a:rPr lang="en" sz="3200" dirty="0"/>
              <a:t> photo </a:t>
            </a:r>
            <a:r>
              <a:rPr lang="en" sz="3200" dirty="0" err="1"/>
              <a:t>Glissière</a:t>
            </a:r>
            <a:endParaRPr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6;p37">
            <a:extLst>
              <a:ext uri="{FF2B5EF4-FFF2-40B4-BE49-F238E27FC236}">
                <a16:creationId xmlns:a16="http://schemas.microsoft.com/office/drawing/2014/main" id="{14DF1771-BCCE-1EFA-A8FC-5143D27CE6D8}"/>
              </a:ext>
            </a:extLst>
          </p:cNvPr>
          <p:cNvSpPr txBox="1">
            <a:spLocks/>
          </p:cNvSpPr>
          <p:nvPr/>
        </p:nvSpPr>
        <p:spPr>
          <a:xfrm>
            <a:off x="398847" y="347980"/>
            <a:ext cx="8356347" cy="126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60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fr-FR" sz="3600" dirty="0"/>
              <a:t>Les </a:t>
            </a:r>
            <a:r>
              <a:rPr lang="fr-FR" sz="3600" dirty="0">
                <a:solidFill>
                  <a:schemeClr val="accent1"/>
                </a:solidFill>
              </a:rPr>
              <a:t>capteurs</a:t>
            </a:r>
            <a:r>
              <a:rPr lang="fr-FR" sz="3600" dirty="0"/>
              <a:t>, </a:t>
            </a:r>
            <a:r>
              <a:rPr lang="fr-FR" sz="3600" dirty="0">
                <a:solidFill>
                  <a:schemeClr val="accent1"/>
                </a:solidFill>
              </a:rPr>
              <a:t>i</a:t>
            </a:r>
            <a:r>
              <a:rPr lang="fr-FR" sz="3600" dirty="0"/>
              <a:t>ntelligents et </a:t>
            </a:r>
            <a:r>
              <a:rPr lang="fr-FR" sz="3600" dirty="0">
                <a:solidFill>
                  <a:schemeClr val="accent1"/>
                </a:solidFill>
              </a:rPr>
              <a:t>u</a:t>
            </a:r>
            <a:r>
              <a:rPr lang="fr-FR" sz="3600" dirty="0"/>
              <a:t>tiles…</a:t>
            </a:r>
          </a:p>
        </p:txBody>
      </p:sp>
      <p:sp>
        <p:nvSpPr>
          <p:cNvPr id="7" name="Google Shape;967;p44">
            <a:extLst>
              <a:ext uri="{FF2B5EF4-FFF2-40B4-BE49-F238E27FC236}">
                <a16:creationId xmlns:a16="http://schemas.microsoft.com/office/drawing/2014/main" id="{B99DB9CA-EE05-3F32-4D25-58A4D3C603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76450" y="2043600"/>
            <a:ext cx="4991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 err="1"/>
              <a:t>Insérer</a:t>
            </a:r>
            <a:r>
              <a:rPr lang="en" sz="3200" dirty="0"/>
              <a:t> photo </a:t>
            </a:r>
            <a:r>
              <a:rPr lang="en" sz="3200" dirty="0" err="1"/>
              <a:t>Capteurs</a:t>
            </a:r>
            <a:endParaRPr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609;p60">
            <a:extLst>
              <a:ext uri="{FF2B5EF4-FFF2-40B4-BE49-F238E27FC236}">
                <a16:creationId xmlns:a16="http://schemas.microsoft.com/office/drawing/2014/main" id="{157B90E8-C433-C176-08C2-80A164D01C0C}"/>
              </a:ext>
            </a:extLst>
          </p:cNvPr>
          <p:cNvGrpSpPr/>
          <p:nvPr/>
        </p:nvGrpSpPr>
        <p:grpSpPr>
          <a:xfrm>
            <a:off x="7344281" y="3046588"/>
            <a:ext cx="1409455" cy="1841471"/>
            <a:chOff x="3546589" y="1786421"/>
            <a:chExt cx="902686" cy="1170972"/>
          </a:xfrm>
        </p:grpSpPr>
        <p:sp>
          <p:nvSpPr>
            <p:cNvPr id="7" name="Google Shape;1610;p60">
              <a:extLst>
                <a:ext uri="{FF2B5EF4-FFF2-40B4-BE49-F238E27FC236}">
                  <a16:creationId xmlns:a16="http://schemas.microsoft.com/office/drawing/2014/main" id="{0C407F10-19C3-4BCE-E22E-5FC3503C6172}"/>
                </a:ext>
              </a:extLst>
            </p:cNvPr>
            <p:cNvSpPr/>
            <p:nvPr/>
          </p:nvSpPr>
          <p:spPr>
            <a:xfrm>
              <a:off x="3732313" y="2236295"/>
              <a:ext cx="517251" cy="574829"/>
            </a:xfrm>
            <a:custGeom>
              <a:avLst/>
              <a:gdLst/>
              <a:ahLst/>
              <a:cxnLst/>
              <a:rect l="l" t="t" r="r" b="b"/>
              <a:pathLst>
                <a:path w="8130" h="9035" extrusionOk="0">
                  <a:moveTo>
                    <a:pt x="7835" y="6582"/>
                  </a:moveTo>
                  <a:cubicBezTo>
                    <a:pt x="7926" y="6267"/>
                    <a:pt x="8048" y="5545"/>
                    <a:pt x="7682" y="4436"/>
                  </a:cubicBezTo>
                  <a:cubicBezTo>
                    <a:pt x="6248" y="203"/>
                    <a:pt x="1883" y="0"/>
                    <a:pt x="398" y="4436"/>
                  </a:cubicBezTo>
                  <a:cubicBezTo>
                    <a:pt x="11" y="5585"/>
                    <a:pt x="153" y="6318"/>
                    <a:pt x="245" y="6613"/>
                  </a:cubicBezTo>
                  <a:cubicBezTo>
                    <a:pt x="1" y="8180"/>
                    <a:pt x="1995" y="8922"/>
                    <a:pt x="4050" y="9034"/>
                  </a:cubicBezTo>
                  <a:cubicBezTo>
                    <a:pt x="6115" y="8922"/>
                    <a:pt x="8130" y="8170"/>
                    <a:pt x="7845" y="6593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11;p60">
              <a:extLst>
                <a:ext uri="{FF2B5EF4-FFF2-40B4-BE49-F238E27FC236}">
                  <a16:creationId xmlns:a16="http://schemas.microsoft.com/office/drawing/2014/main" id="{24CB0F6A-DB4E-D152-0200-83B11262C5EF}"/>
                </a:ext>
              </a:extLst>
            </p:cNvPr>
            <p:cNvSpPr/>
            <p:nvPr/>
          </p:nvSpPr>
          <p:spPr>
            <a:xfrm rot="-1922432">
              <a:off x="4103431" y="2296268"/>
              <a:ext cx="261724" cy="205667"/>
            </a:xfrm>
            <a:custGeom>
              <a:avLst/>
              <a:gdLst/>
              <a:ahLst/>
              <a:cxnLst/>
              <a:rect l="l" t="t" r="r" b="b"/>
              <a:pathLst>
                <a:path w="4122" h="3226" extrusionOk="0">
                  <a:moveTo>
                    <a:pt x="489" y="1"/>
                  </a:moveTo>
                  <a:cubicBezTo>
                    <a:pt x="570" y="72"/>
                    <a:pt x="2117" y="1466"/>
                    <a:pt x="2931" y="1975"/>
                  </a:cubicBezTo>
                  <a:cubicBezTo>
                    <a:pt x="3307" y="2219"/>
                    <a:pt x="3704" y="2432"/>
                    <a:pt x="4121" y="2626"/>
                  </a:cubicBezTo>
                  <a:lnTo>
                    <a:pt x="3918" y="3226"/>
                  </a:lnTo>
                  <a:cubicBezTo>
                    <a:pt x="3918" y="3226"/>
                    <a:pt x="1649" y="2554"/>
                    <a:pt x="825" y="2097"/>
                  </a:cubicBezTo>
                  <a:cubicBezTo>
                    <a:pt x="1" y="1639"/>
                    <a:pt x="113" y="143"/>
                    <a:pt x="489" y="1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12;p60">
              <a:extLst>
                <a:ext uri="{FF2B5EF4-FFF2-40B4-BE49-F238E27FC236}">
                  <a16:creationId xmlns:a16="http://schemas.microsoft.com/office/drawing/2014/main" id="{ED4ECEC6-2E91-1797-1BBF-CE649C47089F}"/>
                </a:ext>
              </a:extLst>
            </p:cNvPr>
            <p:cNvSpPr/>
            <p:nvPr/>
          </p:nvSpPr>
          <p:spPr>
            <a:xfrm rot="3294185">
              <a:off x="3617309" y="2320886"/>
              <a:ext cx="262893" cy="206233"/>
            </a:xfrm>
            <a:custGeom>
              <a:avLst/>
              <a:gdLst/>
              <a:ahLst/>
              <a:cxnLst/>
              <a:rect l="l" t="t" r="r" b="b"/>
              <a:pathLst>
                <a:path w="4152" h="3226" extrusionOk="0">
                  <a:moveTo>
                    <a:pt x="3653" y="1"/>
                  </a:moveTo>
                  <a:cubicBezTo>
                    <a:pt x="3551" y="72"/>
                    <a:pt x="2015" y="1466"/>
                    <a:pt x="1191" y="1975"/>
                  </a:cubicBezTo>
                  <a:cubicBezTo>
                    <a:pt x="814" y="2219"/>
                    <a:pt x="417" y="2443"/>
                    <a:pt x="0" y="2626"/>
                  </a:cubicBezTo>
                  <a:lnTo>
                    <a:pt x="204" y="3226"/>
                  </a:lnTo>
                  <a:cubicBezTo>
                    <a:pt x="204" y="3226"/>
                    <a:pt x="2472" y="2554"/>
                    <a:pt x="3317" y="2097"/>
                  </a:cubicBezTo>
                  <a:cubicBezTo>
                    <a:pt x="4151" y="1639"/>
                    <a:pt x="4009" y="143"/>
                    <a:pt x="3653" y="1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3;p60">
              <a:extLst>
                <a:ext uri="{FF2B5EF4-FFF2-40B4-BE49-F238E27FC236}">
                  <a16:creationId xmlns:a16="http://schemas.microsoft.com/office/drawing/2014/main" id="{B8E94A07-53DC-666E-CDD9-1AEDA8EA6016}"/>
                </a:ext>
              </a:extLst>
            </p:cNvPr>
            <p:cNvSpPr/>
            <p:nvPr/>
          </p:nvSpPr>
          <p:spPr>
            <a:xfrm>
              <a:off x="3885070" y="2348907"/>
              <a:ext cx="207855" cy="100396"/>
            </a:xfrm>
            <a:custGeom>
              <a:avLst/>
              <a:gdLst/>
              <a:ahLst/>
              <a:cxnLst/>
              <a:rect l="l" t="t" r="r" b="b"/>
              <a:pathLst>
                <a:path w="3267" h="1578" extrusionOk="0">
                  <a:moveTo>
                    <a:pt x="194" y="1231"/>
                  </a:moveTo>
                  <a:cubicBezTo>
                    <a:pt x="581" y="1577"/>
                    <a:pt x="2687" y="1577"/>
                    <a:pt x="3073" y="1231"/>
                  </a:cubicBezTo>
                  <a:cubicBezTo>
                    <a:pt x="3267" y="1048"/>
                    <a:pt x="3267" y="529"/>
                    <a:pt x="3073" y="346"/>
                  </a:cubicBezTo>
                  <a:cubicBezTo>
                    <a:pt x="2687" y="0"/>
                    <a:pt x="571" y="0"/>
                    <a:pt x="194" y="346"/>
                  </a:cubicBezTo>
                  <a:cubicBezTo>
                    <a:pt x="1" y="529"/>
                    <a:pt x="1" y="1048"/>
                    <a:pt x="194" y="1231"/>
                  </a:cubicBez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4;p60">
              <a:extLst>
                <a:ext uri="{FF2B5EF4-FFF2-40B4-BE49-F238E27FC236}">
                  <a16:creationId xmlns:a16="http://schemas.microsoft.com/office/drawing/2014/main" id="{4FDD0CC8-245C-9F53-F35D-B78D6FF847A9}"/>
                </a:ext>
              </a:extLst>
            </p:cNvPr>
            <p:cNvSpPr/>
            <p:nvPr/>
          </p:nvSpPr>
          <p:spPr>
            <a:xfrm>
              <a:off x="3670217" y="1786421"/>
              <a:ext cx="637625" cy="644114"/>
            </a:xfrm>
            <a:custGeom>
              <a:avLst/>
              <a:gdLst/>
              <a:ahLst/>
              <a:cxnLst/>
              <a:rect l="l" t="t" r="r" b="b"/>
              <a:pathLst>
                <a:path w="10022" h="10124" extrusionOk="0">
                  <a:moveTo>
                    <a:pt x="600" y="7895"/>
                  </a:moveTo>
                  <a:cubicBezTo>
                    <a:pt x="1770" y="10123"/>
                    <a:pt x="8251" y="10123"/>
                    <a:pt x="9411" y="7895"/>
                  </a:cubicBezTo>
                  <a:cubicBezTo>
                    <a:pt x="10021" y="6735"/>
                    <a:pt x="10021" y="3398"/>
                    <a:pt x="9411" y="2238"/>
                  </a:cubicBezTo>
                  <a:cubicBezTo>
                    <a:pt x="8251" y="0"/>
                    <a:pt x="1770" y="0"/>
                    <a:pt x="600" y="2238"/>
                  </a:cubicBezTo>
                  <a:cubicBezTo>
                    <a:pt x="0" y="3398"/>
                    <a:pt x="0" y="6735"/>
                    <a:pt x="600" y="7895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5;p60">
              <a:extLst>
                <a:ext uri="{FF2B5EF4-FFF2-40B4-BE49-F238E27FC236}">
                  <a16:creationId xmlns:a16="http://schemas.microsoft.com/office/drawing/2014/main" id="{E2C8BEF2-5D23-86A0-C7D8-ACDC1F99AE0D}"/>
                </a:ext>
              </a:extLst>
            </p:cNvPr>
            <p:cNvSpPr/>
            <p:nvPr/>
          </p:nvSpPr>
          <p:spPr>
            <a:xfrm>
              <a:off x="3835254" y="2181262"/>
              <a:ext cx="49880" cy="38873"/>
            </a:xfrm>
            <a:custGeom>
              <a:avLst/>
              <a:gdLst/>
              <a:ahLst/>
              <a:cxnLst/>
              <a:rect l="l" t="t" r="r" b="b"/>
              <a:pathLst>
                <a:path w="784" h="611" extrusionOk="0">
                  <a:moveTo>
                    <a:pt x="397" y="0"/>
                  </a:moveTo>
                  <a:cubicBezTo>
                    <a:pt x="611" y="0"/>
                    <a:pt x="784" y="173"/>
                    <a:pt x="784" y="387"/>
                  </a:cubicBezTo>
                  <a:cubicBezTo>
                    <a:pt x="784" y="611"/>
                    <a:pt x="621" y="387"/>
                    <a:pt x="397" y="387"/>
                  </a:cubicBezTo>
                  <a:cubicBezTo>
                    <a:pt x="173" y="387"/>
                    <a:pt x="0" y="611"/>
                    <a:pt x="0" y="387"/>
                  </a:cubicBezTo>
                  <a:cubicBezTo>
                    <a:pt x="11" y="173"/>
                    <a:pt x="184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6;p60">
              <a:extLst>
                <a:ext uri="{FF2B5EF4-FFF2-40B4-BE49-F238E27FC236}">
                  <a16:creationId xmlns:a16="http://schemas.microsoft.com/office/drawing/2014/main" id="{C66655C4-4556-06D1-7F12-93096BFC8963}"/>
                </a:ext>
              </a:extLst>
            </p:cNvPr>
            <p:cNvSpPr/>
            <p:nvPr/>
          </p:nvSpPr>
          <p:spPr>
            <a:xfrm>
              <a:off x="4092225" y="2181262"/>
              <a:ext cx="49880" cy="38873"/>
            </a:xfrm>
            <a:custGeom>
              <a:avLst/>
              <a:gdLst/>
              <a:ahLst/>
              <a:cxnLst/>
              <a:rect l="l" t="t" r="r" b="b"/>
              <a:pathLst>
                <a:path w="784" h="611" extrusionOk="0">
                  <a:moveTo>
                    <a:pt x="387" y="0"/>
                  </a:moveTo>
                  <a:cubicBezTo>
                    <a:pt x="601" y="0"/>
                    <a:pt x="784" y="173"/>
                    <a:pt x="784" y="387"/>
                  </a:cubicBezTo>
                  <a:cubicBezTo>
                    <a:pt x="784" y="611"/>
                    <a:pt x="611" y="387"/>
                    <a:pt x="387" y="387"/>
                  </a:cubicBezTo>
                  <a:cubicBezTo>
                    <a:pt x="163" y="387"/>
                    <a:pt x="0" y="611"/>
                    <a:pt x="0" y="387"/>
                  </a:cubicBezTo>
                  <a:cubicBezTo>
                    <a:pt x="0" y="173"/>
                    <a:pt x="173" y="0"/>
                    <a:pt x="3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7;p60">
              <a:extLst>
                <a:ext uri="{FF2B5EF4-FFF2-40B4-BE49-F238E27FC236}">
                  <a16:creationId xmlns:a16="http://schemas.microsoft.com/office/drawing/2014/main" id="{374C10AC-6D9D-186D-721C-C76A93C9CB97}"/>
                </a:ext>
              </a:extLst>
            </p:cNvPr>
            <p:cNvSpPr/>
            <p:nvPr/>
          </p:nvSpPr>
          <p:spPr>
            <a:xfrm>
              <a:off x="3624854" y="1823322"/>
              <a:ext cx="220197" cy="198757"/>
            </a:xfrm>
            <a:custGeom>
              <a:avLst/>
              <a:gdLst/>
              <a:ahLst/>
              <a:cxnLst/>
              <a:rect l="l" t="t" r="r" b="b"/>
              <a:pathLst>
                <a:path w="3461" h="3124" extrusionOk="0">
                  <a:moveTo>
                    <a:pt x="2707" y="804"/>
                  </a:moveTo>
                  <a:cubicBezTo>
                    <a:pt x="2707" y="804"/>
                    <a:pt x="1985" y="692"/>
                    <a:pt x="1659" y="346"/>
                  </a:cubicBezTo>
                  <a:cubicBezTo>
                    <a:pt x="1344" y="0"/>
                    <a:pt x="754" y="336"/>
                    <a:pt x="377" y="1058"/>
                  </a:cubicBezTo>
                  <a:cubicBezTo>
                    <a:pt x="1" y="1781"/>
                    <a:pt x="184" y="2757"/>
                    <a:pt x="255" y="2940"/>
                  </a:cubicBezTo>
                  <a:cubicBezTo>
                    <a:pt x="316" y="3123"/>
                    <a:pt x="1425" y="3012"/>
                    <a:pt x="2331" y="2676"/>
                  </a:cubicBezTo>
                  <a:cubicBezTo>
                    <a:pt x="3236" y="2340"/>
                    <a:pt x="3460" y="977"/>
                    <a:pt x="2717" y="80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8;p60">
              <a:extLst>
                <a:ext uri="{FF2B5EF4-FFF2-40B4-BE49-F238E27FC236}">
                  <a16:creationId xmlns:a16="http://schemas.microsoft.com/office/drawing/2014/main" id="{A424B8EE-65B9-188A-BF72-9EA276F0E356}"/>
                </a:ext>
              </a:extLst>
            </p:cNvPr>
            <p:cNvSpPr/>
            <p:nvPr/>
          </p:nvSpPr>
          <p:spPr>
            <a:xfrm>
              <a:off x="4133007" y="1823322"/>
              <a:ext cx="219498" cy="198757"/>
            </a:xfrm>
            <a:custGeom>
              <a:avLst/>
              <a:gdLst/>
              <a:ahLst/>
              <a:cxnLst/>
              <a:rect l="l" t="t" r="r" b="b"/>
              <a:pathLst>
                <a:path w="3450" h="3124" extrusionOk="0">
                  <a:moveTo>
                    <a:pt x="743" y="804"/>
                  </a:moveTo>
                  <a:cubicBezTo>
                    <a:pt x="743" y="804"/>
                    <a:pt x="1486" y="692"/>
                    <a:pt x="1791" y="346"/>
                  </a:cubicBezTo>
                  <a:cubicBezTo>
                    <a:pt x="2096" y="0"/>
                    <a:pt x="2696" y="336"/>
                    <a:pt x="3073" y="1058"/>
                  </a:cubicBezTo>
                  <a:cubicBezTo>
                    <a:pt x="3449" y="1781"/>
                    <a:pt x="3266" y="2757"/>
                    <a:pt x="3215" y="2940"/>
                  </a:cubicBezTo>
                  <a:cubicBezTo>
                    <a:pt x="3154" y="3123"/>
                    <a:pt x="2035" y="3012"/>
                    <a:pt x="1130" y="2676"/>
                  </a:cubicBezTo>
                  <a:cubicBezTo>
                    <a:pt x="224" y="2340"/>
                    <a:pt x="0" y="977"/>
                    <a:pt x="743" y="80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9;p60">
              <a:extLst>
                <a:ext uri="{FF2B5EF4-FFF2-40B4-BE49-F238E27FC236}">
                  <a16:creationId xmlns:a16="http://schemas.microsoft.com/office/drawing/2014/main" id="{68654734-5B92-F77F-36B9-F6A33AB37558}"/>
                </a:ext>
              </a:extLst>
            </p:cNvPr>
            <p:cNvSpPr/>
            <p:nvPr/>
          </p:nvSpPr>
          <p:spPr>
            <a:xfrm>
              <a:off x="3886406" y="2220072"/>
              <a:ext cx="205246" cy="149576"/>
            </a:xfrm>
            <a:custGeom>
              <a:avLst/>
              <a:gdLst/>
              <a:ahLst/>
              <a:cxnLst/>
              <a:rect l="l" t="t" r="r" b="b"/>
              <a:pathLst>
                <a:path w="3226" h="2351" extrusionOk="0">
                  <a:moveTo>
                    <a:pt x="194" y="1832"/>
                  </a:moveTo>
                  <a:cubicBezTo>
                    <a:pt x="570" y="2351"/>
                    <a:pt x="2645" y="2351"/>
                    <a:pt x="3022" y="1832"/>
                  </a:cubicBezTo>
                  <a:cubicBezTo>
                    <a:pt x="3225" y="1567"/>
                    <a:pt x="3225" y="784"/>
                    <a:pt x="3022" y="520"/>
                  </a:cubicBezTo>
                  <a:cubicBezTo>
                    <a:pt x="2645" y="1"/>
                    <a:pt x="570" y="1"/>
                    <a:pt x="194" y="520"/>
                  </a:cubicBezTo>
                  <a:cubicBezTo>
                    <a:pt x="0" y="784"/>
                    <a:pt x="0" y="1567"/>
                    <a:pt x="194" y="1832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0;p60">
              <a:extLst>
                <a:ext uri="{FF2B5EF4-FFF2-40B4-BE49-F238E27FC236}">
                  <a16:creationId xmlns:a16="http://schemas.microsoft.com/office/drawing/2014/main" id="{4D7B581C-C22D-A227-30B9-710FF2764875}"/>
                </a:ext>
              </a:extLst>
            </p:cNvPr>
            <p:cNvSpPr/>
            <p:nvPr/>
          </p:nvSpPr>
          <p:spPr>
            <a:xfrm>
              <a:off x="3997046" y="2294510"/>
              <a:ext cx="55097" cy="47335"/>
            </a:xfrm>
            <a:custGeom>
              <a:avLst/>
              <a:gdLst/>
              <a:ahLst/>
              <a:cxnLst/>
              <a:rect l="l" t="t" r="r" b="b"/>
              <a:pathLst>
                <a:path w="866" h="744" extrusionOk="0">
                  <a:moveTo>
                    <a:pt x="62" y="581"/>
                  </a:moveTo>
                  <a:cubicBezTo>
                    <a:pt x="154" y="743"/>
                    <a:pt x="713" y="743"/>
                    <a:pt x="815" y="581"/>
                  </a:cubicBezTo>
                  <a:cubicBezTo>
                    <a:pt x="866" y="448"/>
                    <a:pt x="866" y="296"/>
                    <a:pt x="815" y="174"/>
                  </a:cubicBezTo>
                  <a:cubicBezTo>
                    <a:pt x="713" y="1"/>
                    <a:pt x="154" y="1"/>
                    <a:pt x="62" y="174"/>
                  </a:cubicBezTo>
                  <a:cubicBezTo>
                    <a:pt x="1" y="296"/>
                    <a:pt x="1" y="448"/>
                    <a:pt x="62" y="581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21;p60">
              <a:extLst>
                <a:ext uri="{FF2B5EF4-FFF2-40B4-BE49-F238E27FC236}">
                  <a16:creationId xmlns:a16="http://schemas.microsoft.com/office/drawing/2014/main" id="{C9C7D98D-413A-35C0-AD0A-DC829D1D0832}"/>
                </a:ext>
              </a:extLst>
            </p:cNvPr>
            <p:cNvSpPr/>
            <p:nvPr/>
          </p:nvSpPr>
          <p:spPr>
            <a:xfrm>
              <a:off x="3925216" y="2294510"/>
              <a:ext cx="55733" cy="47335"/>
            </a:xfrm>
            <a:custGeom>
              <a:avLst/>
              <a:gdLst/>
              <a:ahLst/>
              <a:cxnLst/>
              <a:rect l="l" t="t" r="r" b="b"/>
              <a:pathLst>
                <a:path w="876" h="744" extrusionOk="0">
                  <a:moveTo>
                    <a:pt x="51" y="581"/>
                  </a:moveTo>
                  <a:cubicBezTo>
                    <a:pt x="153" y="743"/>
                    <a:pt x="723" y="743"/>
                    <a:pt x="815" y="581"/>
                  </a:cubicBezTo>
                  <a:cubicBezTo>
                    <a:pt x="876" y="448"/>
                    <a:pt x="876" y="296"/>
                    <a:pt x="815" y="174"/>
                  </a:cubicBezTo>
                  <a:cubicBezTo>
                    <a:pt x="723" y="1"/>
                    <a:pt x="143" y="1"/>
                    <a:pt x="51" y="174"/>
                  </a:cubicBezTo>
                  <a:cubicBezTo>
                    <a:pt x="1" y="296"/>
                    <a:pt x="1" y="448"/>
                    <a:pt x="51" y="581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2;p60">
              <a:extLst>
                <a:ext uri="{FF2B5EF4-FFF2-40B4-BE49-F238E27FC236}">
                  <a16:creationId xmlns:a16="http://schemas.microsoft.com/office/drawing/2014/main" id="{892D1113-EAB1-2CD9-9242-4C0DDC3F6421}"/>
                </a:ext>
              </a:extLst>
            </p:cNvPr>
            <p:cNvSpPr/>
            <p:nvPr/>
          </p:nvSpPr>
          <p:spPr>
            <a:xfrm>
              <a:off x="3989284" y="2675100"/>
              <a:ext cx="188450" cy="264797"/>
            </a:xfrm>
            <a:custGeom>
              <a:avLst/>
              <a:gdLst/>
              <a:ahLst/>
              <a:cxnLst/>
              <a:rect l="l" t="t" r="r" b="b"/>
              <a:pathLst>
                <a:path w="2962" h="4162" extrusionOk="0">
                  <a:moveTo>
                    <a:pt x="2961" y="11"/>
                  </a:moveTo>
                  <a:lnTo>
                    <a:pt x="2636" y="4162"/>
                  </a:lnTo>
                  <a:lnTo>
                    <a:pt x="1517" y="4162"/>
                  </a:lnTo>
                  <a:lnTo>
                    <a:pt x="1161" y="2412"/>
                  </a:lnTo>
                  <a:lnTo>
                    <a:pt x="1" y="1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3;p60">
              <a:extLst>
                <a:ext uri="{FF2B5EF4-FFF2-40B4-BE49-F238E27FC236}">
                  <a16:creationId xmlns:a16="http://schemas.microsoft.com/office/drawing/2014/main" id="{D29378C8-43E1-4407-1CBA-25A737F2EA04}"/>
                </a:ext>
              </a:extLst>
            </p:cNvPr>
            <p:cNvSpPr/>
            <p:nvPr/>
          </p:nvSpPr>
          <p:spPr>
            <a:xfrm rot="1161805">
              <a:off x="3706749" y="2651383"/>
              <a:ext cx="188233" cy="265006"/>
            </a:xfrm>
            <a:custGeom>
              <a:avLst/>
              <a:gdLst/>
              <a:ahLst/>
              <a:cxnLst/>
              <a:rect l="l" t="t" r="r" b="b"/>
              <a:pathLst>
                <a:path w="2961" h="4162" extrusionOk="0">
                  <a:moveTo>
                    <a:pt x="0" y="11"/>
                  </a:moveTo>
                  <a:lnTo>
                    <a:pt x="305" y="4162"/>
                  </a:lnTo>
                  <a:lnTo>
                    <a:pt x="1435" y="4162"/>
                  </a:lnTo>
                  <a:lnTo>
                    <a:pt x="1781" y="2412"/>
                  </a:lnTo>
                  <a:lnTo>
                    <a:pt x="2961" y="1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4;p60">
              <a:extLst>
                <a:ext uri="{FF2B5EF4-FFF2-40B4-BE49-F238E27FC236}">
                  <a16:creationId xmlns:a16="http://schemas.microsoft.com/office/drawing/2014/main" id="{490C72D3-7D72-02FB-1DB7-E650A103A6D2}"/>
                </a:ext>
              </a:extLst>
            </p:cNvPr>
            <p:cNvSpPr/>
            <p:nvPr/>
          </p:nvSpPr>
          <p:spPr>
            <a:xfrm rot="1161805">
              <a:off x="3647550" y="2814932"/>
              <a:ext cx="125553" cy="93344"/>
            </a:xfrm>
            <a:custGeom>
              <a:avLst/>
              <a:gdLst/>
              <a:ahLst/>
              <a:cxnLst/>
              <a:rect l="l" t="t" r="r" b="b"/>
              <a:pathLst>
                <a:path w="1975" h="1466" extrusionOk="0">
                  <a:moveTo>
                    <a:pt x="113" y="1191"/>
                  </a:moveTo>
                  <a:cubicBezTo>
                    <a:pt x="225" y="1374"/>
                    <a:pt x="621" y="1466"/>
                    <a:pt x="998" y="1455"/>
                  </a:cubicBezTo>
                  <a:cubicBezTo>
                    <a:pt x="1354" y="1466"/>
                    <a:pt x="1751" y="1374"/>
                    <a:pt x="1873" y="1191"/>
                  </a:cubicBezTo>
                  <a:cubicBezTo>
                    <a:pt x="1975" y="987"/>
                    <a:pt x="1690" y="458"/>
                    <a:pt x="1578" y="265"/>
                  </a:cubicBezTo>
                  <a:cubicBezTo>
                    <a:pt x="1486" y="113"/>
                    <a:pt x="1242" y="11"/>
                    <a:pt x="998" y="1"/>
                  </a:cubicBezTo>
                  <a:cubicBezTo>
                    <a:pt x="743" y="11"/>
                    <a:pt x="489" y="113"/>
                    <a:pt x="398" y="265"/>
                  </a:cubicBezTo>
                  <a:cubicBezTo>
                    <a:pt x="286" y="458"/>
                    <a:pt x="1" y="987"/>
                    <a:pt x="113" y="119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5;p60">
              <a:extLst>
                <a:ext uri="{FF2B5EF4-FFF2-40B4-BE49-F238E27FC236}">
                  <a16:creationId xmlns:a16="http://schemas.microsoft.com/office/drawing/2014/main" id="{D5E8CF92-5455-F5DB-9773-DE6A6C14D963}"/>
                </a:ext>
              </a:extLst>
            </p:cNvPr>
            <p:cNvSpPr/>
            <p:nvPr/>
          </p:nvSpPr>
          <p:spPr>
            <a:xfrm>
              <a:off x="4078610" y="2864122"/>
              <a:ext cx="126927" cy="93271"/>
            </a:xfrm>
            <a:custGeom>
              <a:avLst/>
              <a:gdLst/>
              <a:ahLst/>
              <a:cxnLst/>
              <a:rect l="l" t="t" r="r" b="b"/>
              <a:pathLst>
                <a:path w="1995" h="1466" extrusionOk="0">
                  <a:moveTo>
                    <a:pt x="113" y="1191"/>
                  </a:moveTo>
                  <a:cubicBezTo>
                    <a:pt x="225" y="1374"/>
                    <a:pt x="621" y="1466"/>
                    <a:pt x="998" y="1455"/>
                  </a:cubicBezTo>
                  <a:cubicBezTo>
                    <a:pt x="1354" y="1466"/>
                    <a:pt x="1751" y="1374"/>
                    <a:pt x="1873" y="1191"/>
                  </a:cubicBezTo>
                  <a:cubicBezTo>
                    <a:pt x="1995" y="1008"/>
                    <a:pt x="1690" y="458"/>
                    <a:pt x="1578" y="265"/>
                  </a:cubicBezTo>
                  <a:cubicBezTo>
                    <a:pt x="1486" y="113"/>
                    <a:pt x="1242" y="11"/>
                    <a:pt x="998" y="1"/>
                  </a:cubicBezTo>
                  <a:cubicBezTo>
                    <a:pt x="743" y="11"/>
                    <a:pt x="489" y="113"/>
                    <a:pt x="398" y="265"/>
                  </a:cubicBezTo>
                  <a:cubicBezTo>
                    <a:pt x="286" y="458"/>
                    <a:pt x="1" y="987"/>
                    <a:pt x="113" y="119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26;p60">
              <a:extLst>
                <a:ext uri="{FF2B5EF4-FFF2-40B4-BE49-F238E27FC236}">
                  <a16:creationId xmlns:a16="http://schemas.microsoft.com/office/drawing/2014/main" id="{621E990E-1379-43FC-318F-54975B1F8B28}"/>
                </a:ext>
              </a:extLst>
            </p:cNvPr>
            <p:cNvSpPr/>
            <p:nvPr/>
          </p:nvSpPr>
          <p:spPr>
            <a:xfrm>
              <a:off x="3835254" y="2089327"/>
              <a:ext cx="50580" cy="38237"/>
            </a:xfrm>
            <a:custGeom>
              <a:avLst/>
              <a:gdLst/>
              <a:ahLst/>
              <a:cxnLst/>
              <a:rect l="l" t="t" r="r" b="b"/>
              <a:pathLst>
                <a:path w="795" h="601" extrusionOk="0">
                  <a:moveTo>
                    <a:pt x="397" y="1"/>
                  </a:moveTo>
                  <a:cubicBezTo>
                    <a:pt x="611" y="1"/>
                    <a:pt x="794" y="174"/>
                    <a:pt x="784" y="397"/>
                  </a:cubicBezTo>
                  <a:cubicBezTo>
                    <a:pt x="784" y="601"/>
                    <a:pt x="621" y="245"/>
                    <a:pt x="397" y="245"/>
                  </a:cubicBezTo>
                  <a:cubicBezTo>
                    <a:pt x="173" y="245"/>
                    <a:pt x="0" y="601"/>
                    <a:pt x="0" y="397"/>
                  </a:cubicBezTo>
                  <a:cubicBezTo>
                    <a:pt x="0" y="184"/>
                    <a:pt x="173" y="1"/>
                    <a:pt x="397" y="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7;p60">
              <a:extLst>
                <a:ext uri="{FF2B5EF4-FFF2-40B4-BE49-F238E27FC236}">
                  <a16:creationId xmlns:a16="http://schemas.microsoft.com/office/drawing/2014/main" id="{72076342-ACC4-41C3-1680-70F42BE7795B}"/>
                </a:ext>
              </a:extLst>
            </p:cNvPr>
            <p:cNvSpPr/>
            <p:nvPr/>
          </p:nvSpPr>
          <p:spPr>
            <a:xfrm>
              <a:off x="4092225" y="2089327"/>
              <a:ext cx="49880" cy="38237"/>
            </a:xfrm>
            <a:custGeom>
              <a:avLst/>
              <a:gdLst/>
              <a:ahLst/>
              <a:cxnLst/>
              <a:rect l="l" t="t" r="r" b="b"/>
              <a:pathLst>
                <a:path w="784" h="601" extrusionOk="0">
                  <a:moveTo>
                    <a:pt x="387" y="1"/>
                  </a:moveTo>
                  <a:cubicBezTo>
                    <a:pt x="611" y="1"/>
                    <a:pt x="784" y="174"/>
                    <a:pt x="784" y="397"/>
                  </a:cubicBezTo>
                  <a:cubicBezTo>
                    <a:pt x="784" y="601"/>
                    <a:pt x="611" y="245"/>
                    <a:pt x="387" y="245"/>
                  </a:cubicBezTo>
                  <a:cubicBezTo>
                    <a:pt x="163" y="245"/>
                    <a:pt x="0" y="601"/>
                    <a:pt x="0" y="397"/>
                  </a:cubicBezTo>
                  <a:cubicBezTo>
                    <a:pt x="0" y="184"/>
                    <a:pt x="173" y="1"/>
                    <a:pt x="387" y="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8;p60">
              <a:extLst>
                <a:ext uri="{FF2B5EF4-FFF2-40B4-BE49-F238E27FC236}">
                  <a16:creationId xmlns:a16="http://schemas.microsoft.com/office/drawing/2014/main" id="{4BEC1579-AAC0-51DC-DA47-3BF7035C9498}"/>
                </a:ext>
              </a:extLst>
            </p:cNvPr>
            <p:cNvSpPr/>
            <p:nvPr/>
          </p:nvSpPr>
          <p:spPr>
            <a:xfrm rot="3294185">
              <a:off x="3557823" y="2327264"/>
              <a:ext cx="75474" cy="66358"/>
            </a:xfrm>
            <a:custGeom>
              <a:avLst/>
              <a:gdLst/>
              <a:ahLst/>
              <a:cxnLst/>
              <a:rect l="l" t="t" r="r" b="b"/>
              <a:pathLst>
                <a:path w="1192" h="1038" extrusionOk="0">
                  <a:moveTo>
                    <a:pt x="123" y="916"/>
                  </a:moveTo>
                  <a:cubicBezTo>
                    <a:pt x="82" y="845"/>
                    <a:pt x="143" y="733"/>
                    <a:pt x="225" y="621"/>
                  </a:cubicBezTo>
                  <a:cubicBezTo>
                    <a:pt x="103" y="550"/>
                    <a:pt x="1" y="468"/>
                    <a:pt x="1" y="377"/>
                  </a:cubicBezTo>
                  <a:cubicBezTo>
                    <a:pt x="1" y="295"/>
                    <a:pt x="326" y="102"/>
                    <a:pt x="438" y="51"/>
                  </a:cubicBezTo>
                  <a:cubicBezTo>
                    <a:pt x="560" y="0"/>
                    <a:pt x="703" y="0"/>
                    <a:pt x="825" y="51"/>
                  </a:cubicBezTo>
                  <a:cubicBezTo>
                    <a:pt x="1079" y="163"/>
                    <a:pt x="1191" y="662"/>
                    <a:pt x="1008" y="875"/>
                  </a:cubicBezTo>
                  <a:cubicBezTo>
                    <a:pt x="917" y="967"/>
                    <a:pt x="794" y="1028"/>
                    <a:pt x="662" y="1038"/>
                  </a:cubicBezTo>
                  <a:cubicBezTo>
                    <a:pt x="530" y="1038"/>
                    <a:pt x="174" y="1007"/>
                    <a:pt x="123" y="90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9;p60">
              <a:extLst>
                <a:ext uri="{FF2B5EF4-FFF2-40B4-BE49-F238E27FC236}">
                  <a16:creationId xmlns:a16="http://schemas.microsoft.com/office/drawing/2014/main" id="{9548F5C5-BD98-6CD8-7AC8-2334A95904D3}"/>
                </a:ext>
              </a:extLst>
            </p:cNvPr>
            <p:cNvSpPr/>
            <p:nvPr/>
          </p:nvSpPr>
          <p:spPr>
            <a:xfrm rot="-1922432">
              <a:off x="4362852" y="2366754"/>
              <a:ext cx="74352" cy="66176"/>
            </a:xfrm>
            <a:custGeom>
              <a:avLst/>
              <a:gdLst/>
              <a:ahLst/>
              <a:cxnLst/>
              <a:rect l="l" t="t" r="r" b="b"/>
              <a:pathLst>
                <a:path w="1171" h="1038" extrusionOk="0">
                  <a:moveTo>
                    <a:pt x="1058" y="916"/>
                  </a:moveTo>
                  <a:cubicBezTo>
                    <a:pt x="1089" y="845"/>
                    <a:pt x="1048" y="733"/>
                    <a:pt x="947" y="621"/>
                  </a:cubicBezTo>
                  <a:cubicBezTo>
                    <a:pt x="1079" y="550"/>
                    <a:pt x="1170" y="468"/>
                    <a:pt x="1170" y="377"/>
                  </a:cubicBezTo>
                  <a:cubicBezTo>
                    <a:pt x="1170" y="295"/>
                    <a:pt x="865" y="102"/>
                    <a:pt x="733" y="51"/>
                  </a:cubicBezTo>
                  <a:cubicBezTo>
                    <a:pt x="611" y="0"/>
                    <a:pt x="468" y="0"/>
                    <a:pt x="346" y="51"/>
                  </a:cubicBezTo>
                  <a:cubicBezTo>
                    <a:pt x="112" y="163"/>
                    <a:pt x="0" y="662"/>
                    <a:pt x="163" y="875"/>
                  </a:cubicBezTo>
                  <a:cubicBezTo>
                    <a:pt x="255" y="977"/>
                    <a:pt x="387" y="1028"/>
                    <a:pt x="529" y="1038"/>
                  </a:cubicBezTo>
                  <a:cubicBezTo>
                    <a:pt x="652" y="1038"/>
                    <a:pt x="1018" y="1007"/>
                    <a:pt x="1058" y="90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686;p37">
            <a:extLst>
              <a:ext uri="{FF2B5EF4-FFF2-40B4-BE49-F238E27FC236}">
                <a16:creationId xmlns:a16="http://schemas.microsoft.com/office/drawing/2014/main" id="{07C3388F-75C4-3219-AE14-9A7E5519E32D}"/>
              </a:ext>
            </a:extLst>
          </p:cNvPr>
          <p:cNvSpPr txBox="1">
            <a:spLocks/>
          </p:cNvSpPr>
          <p:nvPr/>
        </p:nvSpPr>
        <p:spPr>
          <a:xfrm>
            <a:off x="398847" y="347980"/>
            <a:ext cx="8356347" cy="126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60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fr-FR" sz="3600" dirty="0"/>
              <a:t>Les </a:t>
            </a:r>
            <a:r>
              <a:rPr lang="fr-FR" sz="3600" dirty="0">
                <a:solidFill>
                  <a:schemeClr val="accent1"/>
                </a:solidFill>
              </a:rPr>
              <a:t>tiroirs</a:t>
            </a:r>
            <a:r>
              <a:rPr lang="fr-FR" sz="3600" dirty="0"/>
              <a:t>, pour mettre de l’</a:t>
            </a:r>
            <a:r>
              <a:rPr lang="fr-FR" sz="3600" dirty="0">
                <a:solidFill>
                  <a:schemeClr val="accent1"/>
                </a:solidFill>
              </a:rPr>
              <a:t>ordre</a:t>
            </a:r>
            <a:r>
              <a:rPr lang="fr-FR" sz="3600" dirty="0"/>
              <a:t>…</a:t>
            </a:r>
          </a:p>
        </p:txBody>
      </p:sp>
      <p:sp>
        <p:nvSpPr>
          <p:cNvPr id="28" name="Google Shape;967;p44">
            <a:extLst>
              <a:ext uri="{FF2B5EF4-FFF2-40B4-BE49-F238E27FC236}">
                <a16:creationId xmlns:a16="http://schemas.microsoft.com/office/drawing/2014/main" id="{06240189-D3E0-68AF-4A91-1016A7A316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6183" y="2070205"/>
            <a:ext cx="4991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 err="1"/>
              <a:t>Insérer</a:t>
            </a:r>
            <a:r>
              <a:rPr lang="en" sz="3200" dirty="0"/>
              <a:t> photo </a:t>
            </a:r>
            <a:r>
              <a:rPr lang="en" sz="3200" dirty="0" err="1"/>
              <a:t>tiroirs</a:t>
            </a:r>
            <a:endParaRPr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9" name="Google Shape;1609;p60"/>
          <p:cNvGrpSpPr/>
          <p:nvPr/>
        </p:nvGrpSpPr>
        <p:grpSpPr>
          <a:xfrm>
            <a:off x="284262" y="2855202"/>
            <a:ext cx="1409455" cy="1841471"/>
            <a:chOff x="3546589" y="1786421"/>
            <a:chExt cx="902686" cy="1170972"/>
          </a:xfrm>
        </p:grpSpPr>
        <p:sp>
          <p:nvSpPr>
            <p:cNvPr id="1610" name="Google Shape;1610;p60"/>
            <p:cNvSpPr/>
            <p:nvPr/>
          </p:nvSpPr>
          <p:spPr>
            <a:xfrm>
              <a:off x="3732313" y="2236295"/>
              <a:ext cx="517251" cy="574829"/>
            </a:xfrm>
            <a:custGeom>
              <a:avLst/>
              <a:gdLst/>
              <a:ahLst/>
              <a:cxnLst/>
              <a:rect l="l" t="t" r="r" b="b"/>
              <a:pathLst>
                <a:path w="8130" h="9035" extrusionOk="0">
                  <a:moveTo>
                    <a:pt x="7835" y="6582"/>
                  </a:moveTo>
                  <a:cubicBezTo>
                    <a:pt x="7926" y="6267"/>
                    <a:pt x="8048" y="5545"/>
                    <a:pt x="7682" y="4436"/>
                  </a:cubicBezTo>
                  <a:cubicBezTo>
                    <a:pt x="6248" y="203"/>
                    <a:pt x="1883" y="0"/>
                    <a:pt x="398" y="4436"/>
                  </a:cubicBezTo>
                  <a:cubicBezTo>
                    <a:pt x="11" y="5585"/>
                    <a:pt x="153" y="6318"/>
                    <a:pt x="245" y="6613"/>
                  </a:cubicBezTo>
                  <a:cubicBezTo>
                    <a:pt x="1" y="8180"/>
                    <a:pt x="1995" y="8922"/>
                    <a:pt x="4050" y="9034"/>
                  </a:cubicBezTo>
                  <a:cubicBezTo>
                    <a:pt x="6115" y="8922"/>
                    <a:pt x="8130" y="8170"/>
                    <a:pt x="7845" y="6593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0"/>
            <p:cNvSpPr/>
            <p:nvPr/>
          </p:nvSpPr>
          <p:spPr>
            <a:xfrm rot="-1922432">
              <a:off x="4103431" y="2296268"/>
              <a:ext cx="261724" cy="205667"/>
            </a:xfrm>
            <a:custGeom>
              <a:avLst/>
              <a:gdLst/>
              <a:ahLst/>
              <a:cxnLst/>
              <a:rect l="l" t="t" r="r" b="b"/>
              <a:pathLst>
                <a:path w="4122" h="3226" extrusionOk="0">
                  <a:moveTo>
                    <a:pt x="489" y="1"/>
                  </a:moveTo>
                  <a:cubicBezTo>
                    <a:pt x="570" y="72"/>
                    <a:pt x="2117" y="1466"/>
                    <a:pt x="2931" y="1975"/>
                  </a:cubicBezTo>
                  <a:cubicBezTo>
                    <a:pt x="3307" y="2219"/>
                    <a:pt x="3704" y="2432"/>
                    <a:pt x="4121" y="2626"/>
                  </a:cubicBezTo>
                  <a:lnTo>
                    <a:pt x="3918" y="3226"/>
                  </a:lnTo>
                  <a:cubicBezTo>
                    <a:pt x="3918" y="3226"/>
                    <a:pt x="1649" y="2554"/>
                    <a:pt x="825" y="2097"/>
                  </a:cubicBezTo>
                  <a:cubicBezTo>
                    <a:pt x="1" y="1639"/>
                    <a:pt x="113" y="143"/>
                    <a:pt x="489" y="1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0"/>
            <p:cNvSpPr/>
            <p:nvPr/>
          </p:nvSpPr>
          <p:spPr>
            <a:xfrm rot="3294185">
              <a:off x="3617309" y="2320886"/>
              <a:ext cx="262893" cy="206233"/>
            </a:xfrm>
            <a:custGeom>
              <a:avLst/>
              <a:gdLst/>
              <a:ahLst/>
              <a:cxnLst/>
              <a:rect l="l" t="t" r="r" b="b"/>
              <a:pathLst>
                <a:path w="4152" h="3226" extrusionOk="0">
                  <a:moveTo>
                    <a:pt x="3653" y="1"/>
                  </a:moveTo>
                  <a:cubicBezTo>
                    <a:pt x="3551" y="72"/>
                    <a:pt x="2015" y="1466"/>
                    <a:pt x="1191" y="1975"/>
                  </a:cubicBezTo>
                  <a:cubicBezTo>
                    <a:pt x="814" y="2219"/>
                    <a:pt x="417" y="2443"/>
                    <a:pt x="0" y="2626"/>
                  </a:cubicBezTo>
                  <a:lnTo>
                    <a:pt x="204" y="3226"/>
                  </a:lnTo>
                  <a:cubicBezTo>
                    <a:pt x="204" y="3226"/>
                    <a:pt x="2472" y="2554"/>
                    <a:pt x="3317" y="2097"/>
                  </a:cubicBezTo>
                  <a:cubicBezTo>
                    <a:pt x="4151" y="1639"/>
                    <a:pt x="4009" y="143"/>
                    <a:pt x="3653" y="1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0"/>
            <p:cNvSpPr/>
            <p:nvPr/>
          </p:nvSpPr>
          <p:spPr>
            <a:xfrm>
              <a:off x="3885070" y="2348907"/>
              <a:ext cx="207855" cy="100396"/>
            </a:xfrm>
            <a:custGeom>
              <a:avLst/>
              <a:gdLst/>
              <a:ahLst/>
              <a:cxnLst/>
              <a:rect l="l" t="t" r="r" b="b"/>
              <a:pathLst>
                <a:path w="3267" h="1578" extrusionOk="0">
                  <a:moveTo>
                    <a:pt x="194" y="1231"/>
                  </a:moveTo>
                  <a:cubicBezTo>
                    <a:pt x="581" y="1577"/>
                    <a:pt x="2687" y="1577"/>
                    <a:pt x="3073" y="1231"/>
                  </a:cubicBezTo>
                  <a:cubicBezTo>
                    <a:pt x="3267" y="1048"/>
                    <a:pt x="3267" y="529"/>
                    <a:pt x="3073" y="346"/>
                  </a:cubicBezTo>
                  <a:cubicBezTo>
                    <a:pt x="2687" y="0"/>
                    <a:pt x="571" y="0"/>
                    <a:pt x="194" y="346"/>
                  </a:cubicBezTo>
                  <a:cubicBezTo>
                    <a:pt x="1" y="529"/>
                    <a:pt x="1" y="1048"/>
                    <a:pt x="194" y="1231"/>
                  </a:cubicBez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0"/>
            <p:cNvSpPr/>
            <p:nvPr/>
          </p:nvSpPr>
          <p:spPr>
            <a:xfrm>
              <a:off x="3670217" y="1786421"/>
              <a:ext cx="637625" cy="644114"/>
            </a:xfrm>
            <a:custGeom>
              <a:avLst/>
              <a:gdLst/>
              <a:ahLst/>
              <a:cxnLst/>
              <a:rect l="l" t="t" r="r" b="b"/>
              <a:pathLst>
                <a:path w="10022" h="10124" extrusionOk="0">
                  <a:moveTo>
                    <a:pt x="600" y="7895"/>
                  </a:moveTo>
                  <a:cubicBezTo>
                    <a:pt x="1770" y="10123"/>
                    <a:pt x="8251" y="10123"/>
                    <a:pt x="9411" y="7895"/>
                  </a:cubicBezTo>
                  <a:cubicBezTo>
                    <a:pt x="10021" y="6735"/>
                    <a:pt x="10021" y="3398"/>
                    <a:pt x="9411" y="2238"/>
                  </a:cubicBezTo>
                  <a:cubicBezTo>
                    <a:pt x="8251" y="0"/>
                    <a:pt x="1770" y="0"/>
                    <a:pt x="600" y="2238"/>
                  </a:cubicBezTo>
                  <a:cubicBezTo>
                    <a:pt x="0" y="3398"/>
                    <a:pt x="0" y="6735"/>
                    <a:pt x="600" y="7895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0"/>
            <p:cNvSpPr/>
            <p:nvPr/>
          </p:nvSpPr>
          <p:spPr>
            <a:xfrm>
              <a:off x="3835254" y="2181262"/>
              <a:ext cx="49880" cy="38873"/>
            </a:xfrm>
            <a:custGeom>
              <a:avLst/>
              <a:gdLst/>
              <a:ahLst/>
              <a:cxnLst/>
              <a:rect l="l" t="t" r="r" b="b"/>
              <a:pathLst>
                <a:path w="784" h="611" extrusionOk="0">
                  <a:moveTo>
                    <a:pt x="397" y="0"/>
                  </a:moveTo>
                  <a:cubicBezTo>
                    <a:pt x="611" y="0"/>
                    <a:pt x="784" y="173"/>
                    <a:pt x="784" y="387"/>
                  </a:cubicBezTo>
                  <a:cubicBezTo>
                    <a:pt x="784" y="611"/>
                    <a:pt x="621" y="387"/>
                    <a:pt x="397" y="387"/>
                  </a:cubicBezTo>
                  <a:cubicBezTo>
                    <a:pt x="173" y="387"/>
                    <a:pt x="0" y="611"/>
                    <a:pt x="0" y="387"/>
                  </a:cubicBezTo>
                  <a:cubicBezTo>
                    <a:pt x="11" y="173"/>
                    <a:pt x="184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0"/>
            <p:cNvSpPr/>
            <p:nvPr/>
          </p:nvSpPr>
          <p:spPr>
            <a:xfrm>
              <a:off x="4092225" y="2181262"/>
              <a:ext cx="49880" cy="38873"/>
            </a:xfrm>
            <a:custGeom>
              <a:avLst/>
              <a:gdLst/>
              <a:ahLst/>
              <a:cxnLst/>
              <a:rect l="l" t="t" r="r" b="b"/>
              <a:pathLst>
                <a:path w="784" h="611" extrusionOk="0">
                  <a:moveTo>
                    <a:pt x="387" y="0"/>
                  </a:moveTo>
                  <a:cubicBezTo>
                    <a:pt x="601" y="0"/>
                    <a:pt x="784" y="173"/>
                    <a:pt x="784" y="387"/>
                  </a:cubicBezTo>
                  <a:cubicBezTo>
                    <a:pt x="784" y="611"/>
                    <a:pt x="611" y="387"/>
                    <a:pt x="387" y="387"/>
                  </a:cubicBezTo>
                  <a:cubicBezTo>
                    <a:pt x="163" y="387"/>
                    <a:pt x="0" y="611"/>
                    <a:pt x="0" y="387"/>
                  </a:cubicBezTo>
                  <a:cubicBezTo>
                    <a:pt x="0" y="173"/>
                    <a:pt x="173" y="0"/>
                    <a:pt x="3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0"/>
            <p:cNvSpPr/>
            <p:nvPr/>
          </p:nvSpPr>
          <p:spPr>
            <a:xfrm>
              <a:off x="3624854" y="1823322"/>
              <a:ext cx="220197" cy="198757"/>
            </a:xfrm>
            <a:custGeom>
              <a:avLst/>
              <a:gdLst/>
              <a:ahLst/>
              <a:cxnLst/>
              <a:rect l="l" t="t" r="r" b="b"/>
              <a:pathLst>
                <a:path w="3461" h="3124" extrusionOk="0">
                  <a:moveTo>
                    <a:pt x="2707" y="804"/>
                  </a:moveTo>
                  <a:cubicBezTo>
                    <a:pt x="2707" y="804"/>
                    <a:pt x="1985" y="692"/>
                    <a:pt x="1659" y="346"/>
                  </a:cubicBezTo>
                  <a:cubicBezTo>
                    <a:pt x="1344" y="0"/>
                    <a:pt x="754" y="336"/>
                    <a:pt x="377" y="1058"/>
                  </a:cubicBezTo>
                  <a:cubicBezTo>
                    <a:pt x="1" y="1781"/>
                    <a:pt x="184" y="2757"/>
                    <a:pt x="255" y="2940"/>
                  </a:cubicBezTo>
                  <a:cubicBezTo>
                    <a:pt x="316" y="3123"/>
                    <a:pt x="1425" y="3012"/>
                    <a:pt x="2331" y="2676"/>
                  </a:cubicBezTo>
                  <a:cubicBezTo>
                    <a:pt x="3236" y="2340"/>
                    <a:pt x="3460" y="977"/>
                    <a:pt x="2717" y="80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0"/>
            <p:cNvSpPr/>
            <p:nvPr/>
          </p:nvSpPr>
          <p:spPr>
            <a:xfrm>
              <a:off x="4133007" y="1823322"/>
              <a:ext cx="219498" cy="198757"/>
            </a:xfrm>
            <a:custGeom>
              <a:avLst/>
              <a:gdLst/>
              <a:ahLst/>
              <a:cxnLst/>
              <a:rect l="l" t="t" r="r" b="b"/>
              <a:pathLst>
                <a:path w="3450" h="3124" extrusionOk="0">
                  <a:moveTo>
                    <a:pt x="743" y="804"/>
                  </a:moveTo>
                  <a:cubicBezTo>
                    <a:pt x="743" y="804"/>
                    <a:pt x="1486" y="692"/>
                    <a:pt x="1791" y="346"/>
                  </a:cubicBezTo>
                  <a:cubicBezTo>
                    <a:pt x="2096" y="0"/>
                    <a:pt x="2696" y="336"/>
                    <a:pt x="3073" y="1058"/>
                  </a:cubicBezTo>
                  <a:cubicBezTo>
                    <a:pt x="3449" y="1781"/>
                    <a:pt x="3266" y="2757"/>
                    <a:pt x="3215" y="2940"/>
                  </a:cubicBezTo>
                  <a:cubicBezTo>
                    <a:pt x="3154" y="3123"/>
                    <a:pt x="2035" y="3012"/>
                    <a:pt x="1130" y="2676"/>
                  </a:cubicBezTo>
                  <a:cubicBezTo>
                    <a:pt x="224" y="2340"/>
                    <a:pt x="0" y="977"/>
                    <a:pt x="743" y="80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0"/>
            <p:cNvSpPr/>
            <p:nvPr/>
          </p:nvSpPr>
          <p:spPr>
            <a:xfrm>
              <a:off x="3886406" y="2220072"/>
              <a:ext cx="205246" cy="149576"/>
            </a:xfrm>
            <a:custGeom>
              <a:avLst/>
              <a:gdLst/>
              <a:ahLst/>
              <a:cxnLst/>
              <a:rect l="l" t="t" r="r" b="b"/>
              <a:pathLst>
                <a:path w="3226" h="2351" extrusionOk="0">
                  <a:moveTo>
                    <a:pt x="194" y="1832"/>
                  </a:moveTo>
                  <a:cubicBezTo>
                    <a:pt x="570" y="2351"/>
                    <a:pt x="2645" y="2351"/>
                    <a:pt x="3022" y="1832"/>
                  </a:cubicBezTo>
                  <a:cubicBezTo>
                    <a:pt x="3225" y="1567"/>
                    <a:pt x="3225" y="784"/>
                    <a:pt x="3022" y="520"/>
                  </a:cubicBezTo>
                  <a:cubicBezTo>
                    <a:pt x="2645" y="1"/>
                    <a:pt x="570" y="1"/>
                    <a:pt x="194" y="520"/>
                  </a:cubicBezTo>
                  <a:cubicBezTo>
                    <a:pt x="0" y="784"/>
                    <a:pt x="0" y="1567"/>
                    <a:pt x="194" y="1832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0"/>
            <p:cNvSpPr/>
            <p:nvPr/>
          </p:nvSpPr>
          <p:spPr>
            <a:xfrm>
              <a:off x="3997046" y="2294510"/>
              <a:ext cx="55097" cy="47335"/>
            </a:xfrm>
            <a:custGeom>
              <a:avLst/>
              <a:gdLst/>
              <a:ahLst/>
              <a:cxnLst/>
              <a:rect l="l" t="t" r="r" b="b"/>
              <a:pathLst>
                <a:path w="866" h="744" extrusionOk="0">
                  <a:moveTo>
                    <a:pt x="62" y="581"/>
                  </a:moveTo>
                  <a:cubicBezTo>
                    <a:pt x="154" y="743"/>
                    <a:pt x="713" y="743"/>
                    <a:pt x="815" y="581"/>
                  </a:cubicBezTo>
                  <a:cubicBezTo>
                    <a:pt x="866" y="448"/>
                    <a:pt x="866" y="296"/>
                    <a:pt x="815" y="174"/>
                  </a:cubicBezTo>
                  <a:cubicBezTo>
                    <a:pt x="713" y="1"/>
                    <a:pt x="154" y="1"/>
                    <a:pt x="62" y="174"/>
                  </a:cubicBezTo>
                  <a:cubicBezTo>
                    <a:pt x="1" y="296"/>
                    <a:pt x="1" y="448"/>
                    <a:pt x="62" y="581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0"/>
            <p:cNvSpPr/>
            <p:nvPr/>
          </p:nvSpPr>
          <p:spPr>
            <a:xfrm>
              <a:off x="3925216" y="2294510"/>
              <a:ext cx="55733" cy="47335"/>
            </a:xfrm>
            <a:custGeom>
              <a:avLst/>
              <a:gdLst/>
              <a:ahLst/>
              <a:cxnLst/>
              <a:rect l="l" t="t" r="r" b="b"/>
              <a:pathLst>
                <a:path w="876" h="744" extrusionOk="0">
                  <a:moveTo>
                    <a:pt x="51" y="581"/>
                  </a:moveTo>
                  <a:cubicBezTo>
                    <a:pt x="153" y="743"/>
                    <a:pt x="723" y="743"/>
                    <a:pt x="815" y="581"/>
                  </a:cubicBezTo>
                  <a:cubicBezTo>
                    <a:pt x="876" y="448"/>
                    <a:pt x="876" y="296"/>
                    <a:pt x="815" y="174"/>
                  </a:cubicBezTo>
                  <a:cubicBezTo>
                    <a:pt x="723" y="1"/>
                    <a:pt x="143" y="1"/>
                    <a:pt x="51" y="174"/>
                  </a:cubicBezTo>
                  <a:cubicBezTo>
                    <a:pt x="1" y="296"/>
                    <a:pt x="1" y="448"/>
                    <a:pt x="51" y="581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0"/>
            <p:cNvSpPr/>
            <p:nvPr/>
          </p:nvSpPr>
          <p:spPr>
            <a:xfrm>
              <a:off x="3989284" y="2675100"/>
              <a:ext cx="188450" cy="264797"/>
            </a:xfrm>
            <a:custGeom>
              <a:avLst/>
              <a:gdLst/>
              <a:ahLst/>
              <a:cxnLst/>
              <a:rect l="l" t="t" r="r" b="b"/>
              <a:pathLst>
                <a:path w="2962" h="4162" extrusionOk="0">
                  <a:moveTo>
                    <a:pt x="2961" y="11"/>
                  </a:moveTo>
                  <a:lnTo>
                    <a:pt x="2636" y="4162"/>
                  </a:lnTo>
                  <a:lnTo>
                    <a:pt x="1517" y="4162"/>
                  </a:lnTo>
                  <a:lnTo>
                    <a:pt x="1161" y="2412"/>
                  </a:lnTo>
                  <a:lnTo>
                    <a:pt x="1" y="1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0"/>
            <p:cNvSpPr/>
            <p:nvPr/>
          </p:nvSpPr>
          <p:spPr>
            <a:xfrm rot="1161805">
              <a:off x="3706749" y="2651383"/>
              <a:ext cx="188233" cy="265006"/>
            </a:xfrm>
            <a:custGeom>
              <a:avLst/>
              <a:gdLst/>
              <a:ahLst/>
              <a:cxnLst/>
              <a:rect l="l" t="t" r="r" b="b"/>
              <a:pathLst>
                <a:path w="2961" h="4162" extrusionOk="0">
                  <a:moveTo>
                    <a:pt x="0" y="11"/>
                  </a:moveTo>
                  <a:lnTo>
                    <a:pt x="305" y="4162"/>
                  </a:lnTo>
                  <a:lnTo>
                    <a:pt x="1435" y="4162"/>
                  </a:lnTo>
                  <a:lnTo>
                    <a:pt x="1781" y="2412"/>
                  </a:lnTo>
                  <a:lnTo>
                    <a:pt x="2961" y="1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0"/>
            <p:cNvSpPr/>
            <p:nvPr/>
          </p:nvSpPr>
          <p:spPr>
            <a:xfrm rot="1161805">
              <a:off x="3647550" y="2814932"/>
              <a:ext cx="125553" cy="93344"/>
            </a:xfrm>
            <a:custGeom>
              <a:avLst/>
              <a:gdLst/>
              <a:ahLst/>
              <a:cxnLst/>
              <a:rect l="l" t="t" r="r" b="b"/>
              <a:pathLst>
                <a:path w="1975" h="1466" extrusionOk="0">
                  <a:moveTo>
                    <a:pt x="113" y="1191"/>
                  </a:moveTo>
                  <a:cubicBezTo>
                    <a:pt x="225" y="1374"/>
                    <a:pt x="621" y="1466"/>
                    <a:pt x="998" y="1455"/>
                  </a:cubicBezTo>
                  <a:cubicBezTo>
                    <a:pt x="1354" y="1466"/>
                    <a:pt x="1751" y="1374"/>
                    <a:pt x="1873" y="1191"/>
                  </a:cubicBezTo>
                  <a:cubicBezTo>
                    <a:pt x="1975" y="987"/>
                    <a:pt x="1690" y="458"/>
                    <a:pt x="1578" y="265"/>
                  </a:cubicBezTo>
                  <a:cubicBezTo>
                    <a:pt x="1486" y="113"/>
                    <a:pt x="1242" y="11"/>
                    <a:pt x="998" y="1"/>
                  </a:cubicBezTo>
                  <a:cubicBezTo>
                    <a:pt x="743" y="11"/>
                    <a:pt x="489" y="113"/>
                    <a:pt x="398" y="265"/>
                  </a:cubicBezTo>
                  <a:cubicBezTo>
                    <a:pt x="286" y="458"/>
                    <a:pt x="1" y="987"/>
                    <a:pt x="113" y="119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0"/>
            <p:cNvSpPr/>
            <p:nvPr/>
          </p:nvSpPr>
          <p:spPr>
            <a:xfrm>
              <a:off x="4078610" y="2864122"/>
              <a:ext cx="126927" cy="93271"/>
            </a:xfrm>
            <a:custGeom>
              <a:avLst/>
              <a:gdLst/>
              <a:ahLst/>
              <a:cxnLst/>
              <a:rect l="l" t="t" r="r" b="b"/>
              <a:pathLst>
                <a:path w="1995" h="1466" extrusionOk="0">
                  <a:moveTo>
                    <a:pt x="113" y="1191"/>
                  </a:moveTo>
                  <a:cubicBezTo>
                    <a:pt x="225" y="1374"/>
                    <a:pt x="621" y="1466"/>
                    <a:pt x="998" y="1455"/>
                  </a:cubicBezTo>
                  <a:cubicBezTo>
                    <a:pt x="1354" y="1466"/>
                    <a:pt x="1751" y="1374"/>
                    <a:pt x="1873" y="1191"/>
                  </a:cubicBezTo>
                  <a:cubicBezTo>
                    <a:pt x="1995" y="1008"/>
                    <a:pt x="1690" y="458"/>
                    <a:pt x="1578" y="265"/>
                  </a:cubicBezTo>
                  <a:cubicBezTo>
                    <a:pt x="1486" y="113"/>
                    <a:pt x="1242" y="11"/>
                    <a:pt x="998" y="1"/>
                  </a:cubicBezTo>
                  <a:cubicBezTo>
                    <a:pt x="743" y="11"/>
                    <a:pt x="489" y="113"/>
                    <a:pt x="398" y="265"/>
                  </a:cubicBezTo>
                  <a:cubicBezTo>
                    <a:pt x="286" y="458"/>
                    <a:pt x="1" y="987"/>
                    <a:pt x="113" y="119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0"/>
            <p:cNvSpPr/>
            <p:nvPr/>
          </p:nvSpPr>
          <p:spPr>
            <a:xfrm>
              <a:off x="3835254" y="2089327"/>
              <a:ext cx="50580" cy="38237"/>
            </a:xfrm>
            <a:custGeom>
              <a:avLst/>
              <a:gdLst/>
              <a:ahLst/>
              <a:cxnLst/>
              <a:rect l="l" t="t" r="r" b="b"/>
              <a:pathLst>
                <a:path w="795" h="601" extrusionOk="0">
                  <a:moveTo>
                    <a:pt x="397" y="1"/>
                  </a:moveTo>
                  <a:cubicBezTo>
                    <a:pt x="611" y="1"/>
                    <a:pt x="794" y="174"/>
                    <a:pt x="784" y="397"/>
                  </a:cubicBezTo>
                  <a:cubicBezTo>
                    <a:pt x="784" y="601"/>
                    <a:pt x="621" y="245"/>
                    <a:pt x="397" y="245"/>
                  </a:cubicBezTo>
                  <a:cubicBezTo>
                    <a:pt x="173" y="245"/>
                    <a:pt x="0" y="601"/>
                    <a:pt x="0" y="397"/>
                  </a:cubicBezTo>
                  <a:cubicBezTo>
                    <a:pt x="0" y="184"/>
                    <a:pt x="173" y="1"/>
                    <a:pt x="397" y="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0"/>
            <p:cNvSpPr/>
            <p:nvPr/>
          </p:nvSpPr>
          <p:spPr>
            <a:xfrm>
              <a:off x="4092225" y="2089327"/>
              <a:ext cx="49880" cy="38237"/>
            </a:xfrm>
            <a:custGeom>
              <a:avLst/>
              <a:gdLst/>
              <a:ahLst/>
              <a:cxnLst/>
              <a:rect l="l" t="t" r="r" b="b"/>
              <a:pathLst>
                <a:path w="784" h="601" extrusionOk="0">
                  <a:moveTo>
                    <a:pt x="387" y="1"/>
                  </a:moveTo>
                  <a:cubicBezTo>
                    <a:pt x="611" y="1"/>
                    <a:pt x="784" y="174"/>
                    <a:pt x="784" y="397"/>
                  </a:cubicBezTo>
                  <a:cubicBezTo>
                    <a:pt x="784" y="601"/>
                    <a:pt x="611" y="245"/>
                    <a:pt x="387" y="245"/>
                  </a:cubicBezTo>
                  <a:cubicBezTo>
                    <a:pt x="163" y="245"/>
                    <a:pt x="0" y="601"/>
                    <a:pt x="0" y="397"/>
                  </a:cubicBezTo>
                  <a:cubicBezTo>
                    <a:pt x="0" y="184"/>
                    <a:pt x="173" y="1"/>
                    <a:pt x="387" y="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0"/>
            <p:cNvSpPr/>
            <p:nvPr/>
          </p:nvSpPr>
          <p:spPr>
            <a:xfrm rot="3294185">
              <a:off x="3557823" y="2327264"/>
              <a:ext cx="75474" cy="66358"/>
            </a:xfrm>
            <a:custGeom>
              <a:avLst/>
              <a:gdLst/>
              <a:ahLst/>
              <a:cxnLst/>
              <a:rect l="l" t="t" r="r" b="b"/>
              <a:pathLst>
                <a:path w="1192" h="1038" extrusionOk="0">
                  <a:moveTo>
                    <a:pt x="123" y="916"/>
                  </a:moveTo>
                  <a:cubicBezTo>
                    <a:pt x="82" y="845"/>
                    <a:pt x="143" y="733"/>
                    <a:pt x="225" y="621"/>
                  </a:cubicBezTo>
                  <a:cubicBezTo>
                    <a:pt x="103" y="550"/>
                    <a:pt x="1" y="468"/>
                    <a:pt x="1" y="377"/>
                  </a:cubicBezTo>
                  <a:cubicBezTo>
                    <a:pt x="1" y="295"/>
                    <a:pt x="326" y="102"/>
                    <a:pt x="438" y="51"/>
                  </a:cubicBezTo>
                  <a:cubicBezTo>
                    <a:pt x="560" y="0"/>
                    <a:pt x="703" y="0"/>
                    <a:pt x="825" y="51"/>
                  </a:cubicBezTo>
                  <a:cubicBezTo>
                    <a:pt x="1079" y="163"/>
                    <a:pt x="1191" y="662"/>
                    <a:pt x="1008" y="875"/>
                  </a:cubicBezTo>
                  <a:cubicBezTo>
                    <a:pt x="917" y="967"/>
                    <a:pt x="794" y="1028"/>
                    <a:pt x="662" y="1038"/>
                  </a:cubicBezTo>
                  <a:cubicBezTo>
                    <a:pt x="530" y="1038"/>
                    <a:pt x="174" y="1007"/>
                    <a:pt x="123" y="90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0"/>
            <p:cNvSpPr/>
            <p:nvPr/>
          </p:nvSpPr>
          <p:spPr>
            <a:xfrm rot="-1922432">
              <a:off x="4362852" y="2366754"/>
              <a:ext cx="74352" cy="66176"/>
            </a:xfrm>
            <a:custGeom>
              <a:avLst/>
              <a:gdLst/>
              <a:ahLst/>
              <a:cxnLst/>
              <a:rect l="l" t="t" r="r" b="b"/>
              <a:pathLst>
                <a:path w="1171" h="1038" extrusionOk="0">
                  <a:moveTo>
                    <a:pt x="1058" y="916"/>
                  </a:moveTo>
                  <a:cubicBezTo>
                    <a:pt x="1089" y="845"/>
                    <a:pt x="1048" y="733"/>
                    <a:pt x="947" y="621"/>
                  </a:cubicBezTo>
                  <a:cubicBezTo>
                    <a:pt x="1079" y="550"/>
                    <a:pt x="1170" y="468"/>
                    <a:pt x="1170" y="377"/>
                  </a:cubicBezTo>
                  <a:cubicBezTo>
                    <a:pt x="1170" y="295"/>
                    <a:pt x="865" y="102"/>
                    <a:pt x="733" y="51"/>
                  </a:cubicBezTo>
                  <a:cubicBezTo>
                    <a:pt x="611" y="0"/>
                    <a:pt x="468" y="0"/>
                    <a:pt x="346" y="51"/>
                  </a:cubicBezTo>
                  <a:cubicBezTo>
                    <a:pt x="112" y="163"/>
                    <a:pt x="0" y="662"/>
                    <a:pt x="163" y="875"/>
                  </a:cubicBezTo>
                  <a:cubicBezTo>
                    <a:pt x="255" y="977"/>
                    <a:pt x="387" y="1028"/>
                    <a:pt x="529" y="1038"/>
                  </a:cubicBezTo>
                  <a:cubicBezTo>
                    <a:pt x="652" y="1038"/>
                    <a:pt x="1018" y="1007"/>
                    <a:pt x="1058" y="90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60"/>
          <p:cNvGrpSpPr/>
          <p:nvPr/>
        </p:nvGrpSpPr>
        <p:grpSpPr>
          <a:xfrm>
            <a:off x="8274295" y="1087897"/>
            <a:ext cx="403384" cy="403432"/>
            <a:chOff x="1492675" y="4992125"/>
            <a:chExt cx="481825" cy="481825"/>
          </a:xfrm>
        </p:grpSpPr>
        <p:sp>
          <p:nvSpPr>
            <p:cNvPr id="1635" name="Google Shape;1635;p60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6" name="Google Shape;1636;p60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" name="Google Shape;686;p37">
            <a:extLst>
              <a:ext uri="{FF2B5EF4-FFF2-40B4-BE49-F238E27FC236}">
                <a16:creationId xmlns:a16="http://schemas.microsoft.com/office/drawing/2014/main" id="{E53860BD-0E68-8524-8F70-F9E094B7EA93}"/>
              </a:ext>
            </a:extLst>
          </p:cNvPr>
          <p:cNvSpPr txBox="1">
            <a:spLocks/>
          </p:cNvSpPr>
          <p:nvPr/>
        </p:nvSpPr>
        <p:spPr>
          <a:xfrm>
            <a:off x="398847" y="347980"/>
            <a:ext cx="8356347" cy="126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60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fr-FR" sz="3600" dirty="0"/>
              <a:t>L’</a:t>
            </a:r>
            <a:r>
              <a:rPr lang="fr-FR" sz="3600" dirty="0">
                <a:solidFill>
                  <a:schemeClr val="accent1"/>
                </a:solidFill>
              </a:rPr>
              <a:t>écran</a:t>
            </a:r>
            <a:r>
              <a:rPr lang="fr-FR" sz="3600" dirty="0"/>
              <a:t> et le </a:t>
            </a:r>
            <a:r>
              <a:rPr lang="fr-FR" sz="3600" dirty="0">
                <a:solidFill>
                  <a:schemeClr val="accent1"/>
                </a:solidFill>
              </a:rPr>
              <a:t>bouton</a:t>
            </a:r>
            <a:r>
              <a:rPr lang="fr-FR" sz="3600" dirty="0"/>
              <a:t>, le lien entre l’</a:t>
            </a:r>
            <a:r>
              <a:rPr lang="fr-FR" sz="3600" dirty="0" err="1">
                <a:solidFill>
                  <a:schemeClr val="accent1"/>
                </a:solidFill>
              </a:rPr>
              <a:t>U</a:t>
            </a:r>
            <a:r>
              <a:rPr lang="fr-FR" sz="3600" dirty="0" err="1"/>
              <a:t>tisateur</a:t>
            </a:r>
            <a:r>
              <a:rPr lang="fr-FR" sz="3600" dirty="0"/>
              <a:t> et </a:t>
            </a:r>
            <a:r>
              <a:rPr lang="fr-FR" sz="3600" dirty="0" err="1">
                <a:solidFill>
                  <a:schemeClr val="accent1"/>
                </a:solidFill>
              </a:rPr>
              <a:t>S</a:t>
            </a:r>
            <a:r>
              <a:rPr lang="fr-FR" sz="3600" dirty="0" err="1"/>
              <a:t>mart</a:t>
            </a:r>
            <a:r>
              <a:rPr lang="fr-FR" sz="3600" dirty="0" err="1">
                <a:solidFill>
                  <a:schemeClr val="accent1"/>
                </a:solidFill>
              </a:rPr>
              <a:t>P</a:t>
            </a:r>
            <a:r>
              <a:rPr lang="fr-FR" sz="3600" dirty="0" err="1"/>
              <a:t>iggy</a:t>
            </a:r>
            <a:r>
              <a:rPr lang="fr-FR" sz="3600" dirty="0" err="1">
                <a:solidFill>
                  <a:schemeClr val="accent1"/>
                </a:solidFill>
              </a:rPr>
              <a:t>B</a:t>
            </a:r>
            <a:r>
              <a:rPr lang="fr-FR" sz="3600" dirty="0" err="1"/>
              <a:t>ank</a:t>
            </a:r>
            <a:r>
              <a:rPr lang="fr-FR" sz="3600" dirty="0"/>
              <a:t>…</a:t>
            </a:r>
          </a:p>
        </p:txBody>
      </p:sp>
      <p:sp>
        <p:nvSpPr>
          <p:cNvPr id="9" name="Google Shape;967;p44">
            <a:extLst>
              <a:ext uri="{FF2B5EF4-FFF2-40B4-BE49-F238E27FC236}">
                <a16:creationId xmlns:a16="http://schemas.microsoft.com/office/drawing/2014/main" id="{DB293CFA-E3E9-E83B-282A-AF0C978A98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75605" y="2379743"/>
            <a:ext cx="4991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 err="1"/>
              <a:t>Insérer</a:t>
            </a:r>
            <a:r>
              <a:rPr lang="en" sz="3200" dirty="0"/>
              <a:t> photo </a:t>
            </a:r>
            <a:r>
              <a:rPr lang="en" sz="3200" dirty="0" err="1"/>
              <a:t>écran</a:t>
            </a:r>
            <a:r>
              <a:rPr lang="en" sz="3200" dirty="0"/>
              <a:t> + bouton</a:t>
            </a:r>
            <a:endParaRPr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6;p37">
            <a:extLst>
              <a:ext uri="{FF2B5EF4-FFF2-40B4-BE49-F238E27FC236}">
                <a16:creationId xmlns:a16="http://schemas.microsoft.com/office/drawing/2014/main" id="{5EED06DE-5D83-0FA8-D546-F8D5D9910620}"/>
              </a:ext>
            </a:extLst>
          </p:cNvPr>
          <p:cNvSpPr txBox="1">
            <a:spLocks/>
          </p:cNvSpPr>
          <p:nvPr/>
        </p:nvSpPr>
        <p:spPr>
          <a:xfrm>
            <a:off x="393826" y="0"/>
            <a:ext cx="8356347" cy="126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60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fr-FR" sz="3600" dirty="0"/>
              <a:t>Le code, le </a:t>
            </a:r>
            <a:r>
              <a:rPr lang="fr-FR" sz="3600" dirty="0">
                <a:solidFill>
                  <a:schemeClr val="accent1"/>
                </a:solidFill>
              </a:rPr>
              <a:t>cerveau</a:t>
            </a:r>
            <a:r>
              <a:rPr lang="fr-FR" sz="3600" dirty="0"/>
              <a:t> de </a:t>
            </a:r>
            <a:r>
              <a:rPr lang="fr-FR" sz="3600" dirty="0" err="1">
                <a:solidFill>
                  <a:schemeClr val="accent1"/>
                </a:solidFill>
              </a:rPr>
              <a:t>S</a:t>
            </a:r>
            <a:r>
              <a:rPr lang="fr-FR" sz="3600" dirty="0" err="1"/>
              <a:t>mart</a:t>
            </a:r>
            <a:r>
              <a:rPr lang="fr-FR" sz="3600" dirty="0" err="1">
                <a:solidFill>
                  <a:schemeClr val="accent1"/>
                </a:solidFill>
              </a:rPr>
              <a:t>P</a:t>
            </a:r>
            <a:r>
              <a:rPr lang="fr-FR" sz="3600" dirty="0" err="1"/>
              <a:t>iggyBan</a:t>
            </a:r>
            <a:r>
              <a:rPr lang="fr-FR" sz="3600" dirty="0" err="1">
                <a:solidFill>
                  <a:schemeClr val="accent1"/>
                </a:solidFill>
              </a:rPr>
              <a:t>k</a:t>
            </a:r>
            <a:r>
              <a:rPr lang="fr-FR" sz="3600" dirty="0"/>
              <a:t>…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D0B856B-3FD4-6740-7D51-721A0294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26" y="1398020"/>
            <a:ext cx="8356347" cy="35055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6;p37">
            <a:extLst>
              <a:ext uri="{FF2B5EF4-FFF2-40B4-BE49-F238E27FC236}">
                <a16:creationId xmlns:a16="http://schemas.microsoft.com/office/drawing/2014/main" id="{5EED06DE-5D83-0FA8-D546-F8D5D9910620}"/>
              </a:ext>
            </a:extLst>
          </p:cNvPr>
          <p:cNvSpPr txBox="1">
            <a:spLocks/>
          </p:cNvSpPr>
          <p:nvPr/>
        </p:nvSpPr>
        <p:spPr>
          <a:xfrm>
            <a:off x="393826" y="0"/>
            <a:ext cx="8356347" cy="126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60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fr-FR" sz="3600" dirty="0"/>
              <a:t>Le code, le </a:t>
            </a:r>
            <a:r>
              <a:rPr lang="fr-FR" sz="3600" dirty="0">
                <a:solidFill>
                  <a:schemeClr val="accent1"/>
                </a:solidFill>
              </a:rPr>
              <a:t>cerveau</a:t>
            </a:r>
            <a:r>
              <a:rPr lang="fr-FR" sz="3600" dirty="0"/>
              <a:t> de </a:t>
            </a:r>
            <a:r>
              <a:rPr lang="fr-FR" sz="3600" dirty="0" err="1">
                <a:solidFill>
                  <a:schemeClr val="accent1"/>
                </a:solidFill>
              </a:rPr>
              <a:t>S</a:t>
            </a:r>
            <a:r>
              <a:rPr lang="fr-FR" sz="3600" dirty="0" err="1"/>
              <a:t>mart</a:t>
            </a:r>
            <a:r>
              <a:rPr lang="fr-FR" sz="3600" dirty="0" err="1">
                <a:solidFill>
                  <a:schemeClr val="accent1"/>
                </a:solidFill>
              </a:rPr>
              <a:t>P</a:t>
            </a:r>
            <a:r>
              <a:rPr lang="fr-FR" sz="3600" dirty="0" err="1"/>
              <a:t>iggyBan</a:t>
            </a:r>
            <a:r>
              <a:rPr lang="fr-FR" sz="3600" dirty="0" err="1">
                <a:solidFill>
                  <a:schemeClr val="accent1"/>
                </a:solidFill>
              </a:rPr>
              <a:t>k</a:t>
            </a:r>
            <a:r>
              <a:rPr lang="fr-FR" sz="3600" dirty="0"/>
              <a:t>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64F407-7ACC-0270-8539-D00BB37D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25" y="1470053"/>
            <a:ext cx="8550349" cy="33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2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6;p37">
            <a:extLst>
              <a:ext uri="{FF2B5EF4-FFF2-40B4-BE49-F238E27FC236}">
                <a16:creationId xmlns:a16="http://schemas.microsoft.com/office/drawing/2014/main" id="{5EED06DE-5D83-0FA8-D546-F8D5D9910620}"/>
              </a:ext>
            </a:extLst>
          </p:cNvPr>
          <p:cNvSpPr txBox="1">
            <a:spLocks/>
          </p:cNvSpPr>
          <p:nvPr/>
        </p:nvSpPr>
        <p:spPr>
          <a:xfrm>
            <a:off x="393826" y="0"/>
            <a:ext cx="8356347" cy="126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60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fr-FR" sz="3600" dirty="0"/>
              <a:t>Le code, le </a:t>
            </a:r>
            <a:r>
              <a:rPr lang="fr-FR" sz="3600" dirty="0">
                <a:solidFill>
                  <a:schemeClr val="accent1"/>
                </a:solidFill>
              </a:rPr>
              <a:t>cerveau</a:t>
            </a:r>
            <a:r>
              <a:rPr lang="fr-FR" sz="3600" dirty="0"/>
              <a:t> de </a:t>
            </a:r>
            <a:r>
              <a:rPr lang="fr-FR" sz="3600" dirty="0" err="1">
                <a:solidFill>
                  <a:schemeClr val="accent1"/>
                </a:solidFill>
              </a:rPr>
              <a:t>S</a:t>
            </a:r>
            <a:r>
              <a:rPr lang="fr-FR" sz="3600" dirty="0" err="1"/>
              <a:t>mart</a:t>
            </a:r>
            <a:r>
              <a:rPr lang="fr-FR" sz="3600" dirty="0" err="1">
                <a:solidFill>
                  <a:schemeClr val="accent1"/>
                </a:solidFill>
              </a:rPr>
              <a:t>P</a:t>
            </a:r>
            <a:r>
              <a:rPr lang="fr-FR" sz="3600" dirty="0" err="1"/>
              <a:t>iggyBan</a:t>
            </a:r>
            <a:r>
              <a:rPr lang="fr-FR" sz="3600" dirty="0" err="1">
                <a:solidFill>
                  <a:schemeClr val="accent1"/>
                </a:solidFill>
              </a:rPr>
              <a:t>k</a:t>
            </a:r>
            <a:r>
              <a:rPr lang="fr-FR" sz="3600" dirty="0"/>
              <a:t>…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F47749-7C61-A758-E4F1-DD093BCD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8" y="1357858"/>
            <a:ext cx="8612523" cy="36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6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6;p37">
            <a:extLst>
              <a:ext uri="{FF2B5EF4-FFF2-40B4-BE49-F238E27FC236}">
                <a16:creationId xmlns:a16="http://schemas.microsoft.com/office/drawing/2014/main" id="{5EED06DE-5D83-0FA8-D546-F8D5D9910620}"/>
              </a:ext>
            </a:extLst>
          </p:cNvPr>
          <p:cNvSpPr txBox="1">
            <a:spLocks/>
          </p:cNvSpPr>
          <p:nvPr/>
        </p:nvSpPr>
        <p:spPr>
          <a:xfrm>
            <a:off x="393826" y="0"/>
            <a:ext cx="8356347" cy="126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60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fr-FR" sz="3600" dirty="0"/>
              <a:t>Le code, le </a:t>
            </a:r>
            <a:r>
              <a:rPr lang="fr-FR" sz="3600" dirty="0">
                <a:solidFill>
                  <a:schemeClr val="accent1"/>
                </a:solidFill>
              </a:rPr>
              <a:t>cerveau</a:t>
            </a:r>
            <a:r>
              <a:rPr lang="fr-FR" sz="3600" dirty="0"/>
              <a:t> de </a:t>
            </a:r>
            <a:r>
              <a:rPr lang="fr-FR" sz="3600" dirty="0" err="1">
                <a:solidFill>
                  <a:schemeClr val="accent1"/>
                </a:solidFill>
              </a:rPr>
              <a:t>S</a:t>
            </a:r>
            <a:r>
              <a:rPr lang="fr-FR" sz="3600" dirty="0" err="1"/>
              <a:t>mart</a:t>
            </a:r>
            <a:r>
              <a:rPr lang="fr-FR" sz="3600" dirty="0" err="1">
                <a:solidFill>
                  <a:schemeClr val="accent1"/>
                </a:solidFill>
              </a:rPr>
              <a:t>P</a:t>
            </a:r>
            <a:r>
              <a:rPr lang="fr-FR" sz="3600" dirty="0" err="1"/>
              <a:t>iggyBan</a:t>
            </a:r>
            <a:r>
              <a:rPr lang="fr-FR" sz="3600" dirty="0" err="1">
                <a:solidFill>
                  <a:schemeClr val="accent1"/>
                </a:solidFill>
              </a:rPr>
              <a:t>k</a:t>
            </a:r>
            <a:r>
              <a:rPr lang="fr-FR" sz="3600" dirty="0"/>
              <a:t>…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6CB1E5-82C8-B5A1-C454-9F423666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9" y="1268035"/>
            <a:ext cx="7882562" cy="37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3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6;p37">
            <a:extLst>
              <a:ext uri="{FF2B5EF4-FFF2-40B4-BE49-F238E27FC236}">
                <a16:creationId xmlns:a16="http://schemas.microsoft.com/office/drawing/2014/main" id="{5EED06DE-5D83-0FA8-D546-F8D5D9910620}"/>
              </a:ext>
            </a:extLst>
          </p:cNvPr>
          <p:cNvSpPr txBox="1">
            <a:spLocks/>
          </p:cNvSpPr>
          <p:nvPr/>
        </p:nvSpPr>
        <p:spPr>
          <a:xfrm>
            <a:off x="393826" y="0"/>
            <a:ext cx="8356347" cy="126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60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fr-FR" sz="3600" dirty="0"/>
              <a:t>Le code, le </a:t>
            </a:r>
            <a:r>
              <a:rPr lang="fr-FR" sz="3600" dirty="0">
                <a:solidFill>
                  <a:schemeClr val="accent1"/>
                </a:solidFill>
              </a:rPr>
              <a:t>cerveau</a:t>
            </a:r>
            <a:r>
              <a:rPr lang="fr-FR" sz="3600" dirty="0"/>
              <a:t> de </a:t>
            </a:r>
            <a:r>
              <a:rPr lang="fr-FR" sz="3600" dirty="0" err="1">
                <a:solidFill>
                  <a:schemeClr val="accent1"/>
                </a:solidFill>
              </a:rPr>
              <a:t>S</a:t>
            </a:r>
            <a:r>
              <a:rPr lang="fr-FR" sz="3600" dirty="0" err="1"/>
              <a:t>mart</a:t>
            </a:r>
            <a:r>
              <a:rPr lang="fr-FR" sz="3600" dirty="0" err="1">
                <a:solidFill>
                  <a:schemeClr val="accent1"/>
                </a:solidFill>
              </a:rPr>
              <a:t>P</a:t>
            </a:r>
            <a:r>
              <a:rPr lang="fr-FR" sz="3600" dirty="0" err="1"/>
              <a:t>iggyBan</a:t>
            </a:r>
            <a:r>
              <a:rPr lang="fr-FR" sz="3600" dirty="0" err="1">
                <a:solidFill>
                  <a:schemeClr val="accent1"/>
                </a:solidFill>
              </a:rPr>
              <a:t>k</a:t>
            </a:r>
            <a:r>
              <a:rPr lang="fr-FR" sz="3600" dirty="0"/>
              <a:t>…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D12316-1C0B-7504-8171-E47299F05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17" y="1317067"/>
            <a:ext cx="6911163" cy="37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6;p37">
            <a:extLst>
              <a:ext uri="{FF2B5EF4-FFF2-40B4-BE49-F238E27FC236}">
                <a16:creationId xmlns:a16="http://schemas.microsoft.com/office/drawing/2014/main" id="{5EED06DE-5D83-0FA8-D546-F8D5D9910620}"/>
              </a:ext>
            </a:extLst>
          </p:cNvPr>
          <p:cNvSpPr txBox="1">
            <a:spLocks/>
          </p:cNvSpPr>
          <p:nvPr/>
        </p:nvSpPr>
        <p:spPr>
          <a:xfrm>
            <a:off x="393826" y="0"/>
            <a:ext cx="8356347" cy="126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60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fr-FR" sz="3600" dirty="0"/>
              <a:t>Le code, le </a:t>
            </a:r>
            <a:r>
              <a:rPr lang="fr-FR" sz="3600" dirty="0">
                <a:solidFill>
                  <a:schemeClr val="accent1"/>
                </a:solidFill>
              </a:rPr>
              <a:t>cerveau</a:t>
            </a:r>
            <a:r>
              <a:rPr lang="fr-FR" sz="3600" dirty="0"/>
              <a:t> de </a:t>
            </a:r>
            <a:r>
              <a:rPr lang="fr-FR" sz="3600" dirty="0" err="1">
                <a:solidFill>
                  <a:schemeClr val="accent1"/>
                </a:solidFill>
              </a:rPr>
              <a:t>S</a:t>
            </a:r>
            <a:r>
              <a:rPr lang="fr-FR" sz="3600" dirty="0" err="1"/>
              <a:t>mart</a:t>
            </a:r>
            <a:r>
              <a:rPr lang="fr-FR" sz="3600" dirty="0" err="1">
                <a:solidFill>
                  <a:schemeClr val="accent1"/>
                </a:solidFill>
              </a:rPr>
              <a:t>P</a:t>
            </a:r>
            <a:r>
              <a:rPr lang="fr-FR" sz="3600" dirty="0" err="1"/>
              <a:t>iggyBan</a:t>
            </a:r>
            <a:r>
              <a:rPr lang="fr-FR" sz="3600" dirty="0" err="1">
                <a:solidFill>
                  <a:schemeClr val="accent1"/>
                </a:solidFill>
              </a:rPr>
              <a:t>k</a:t>
            </a:r>
            <a:r>
              <a:rPr lang="fr-FR" sz="3600" dirty="0"/>
              <a:t>…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24A276F-A6AE-3A1D-2144-CEBC1AC56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9" y="1630052"/>
            <a:ext cx="8850681" cy="30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1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 simple </a:t>
            </a:r>
            <a:r>
              <a:rPr lang="en" dirty="0" err="1"/>
              <a:t>pro</a:t>
            </a:r>
            <a:r>
              <a:rPr lang="en" dirty="0" err="1">
                <a:solidFill>
                  <a:schemeClr val="accent1"/>
                </a:solidFill>
              </a:rPr>
              <a:t>blème</a:t>
            </a:r>
            <a:r>
              <a:rPr lang="en" dirty="0"/>
              <a:t>…</a:t>
            </a:r>
            <a:endParaRPr dirty="0"/>
          </a:p>
        </p:txBody>
      </p:sp>
      <p:pic>
        <p:nvPicPr>
          <p:cNvPr id="5" name="Graphique 4" descr="Tirelire avec un remplissage uni">
            <a:extLst>
              <a:ext uri="{FF2B5EF4-FFF2-40B4-BE49-F238E27FC236}">
                <a16:creationId xmlns:a16="http://schemas.microsoft.com/office/drawing/2014/main" id="{31A87810-D8EB-8808-07CD-561DF42A5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26374">
            <a:off x="564415" y="1223226"/>
            <a:ext cx="3622422" cy="3622422"/>
          </a:xfrm>
          <a:prstGeom prst="rect">
            <a:avLst/>
          </a:prstGeom>
        </p:spPr>
      </p:pic>
      <p:pic>
        <p:nvPicPr>
          <p:cNvPr id="7" name="Graphique 6" descr="Pièces contour">
            <a:extLst>
              <a:ext uri="{FF2B5EF4-FFF2-40B4-BE49-F238E27FC236}">
                <a16:creationId xmlns:a16="http://schemas.microsoft.com/office/drawing/2014/main" id="{AF0D866A-86AD-D189-FE37-0D1281318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1703" y="3594101"/>
            <a:ext cx="1287974" cy="1287974"/>
          </a:xfrm>
          <a:prstGeom prst="rect">
            <a:avLst/>
          </a:prstGeom>
        </p:spPr>
      </p:pic>
      <p:pic>
        <p:nvPicPr>
          <p:cNvPr id="9" name="Graphique 8" descr="Pièces contour">
            <a:extLst>
              <a:ext uri="{FF2B5EF4-FFF2-40B4-BE49-F238E27FC236}">
                <a16:creationId xmlns:a16="http://schemas.microsoft.com/office/drawing/2014/main" id="{0BD799D3-053B-02ED-3AED-78618851E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4401" y="3434316"/>
            <a:ext cx="1497757" cy="1497757"/>
          </a:xfrm>
          <a:prstGeom prst="rect">
            <a:avLst/>
          </a:prstGeom>
        </p:spPr>
      </p:pic>
      <p:pic>
        <p:nvPicPr>
          <p:cNvPr id="11" name="Graphique 10" descr="Euro avec un remplissage uni">
            <a:extLst>
              <a:ext uri="{FF2B5EF4-FFF2-40B4-BE49-F238E27FC236}">
                <a16:creationId xmlns:a16="http://schemas.microsoft.com/office/drawing/2014/main" id="{B667A7CF-7A9B-731D-8B1C-0D4665E1E2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443194">
            <a:off x="4578975" y="1610398"/>
            <a:ext cx="1915745" cy="1915745"/>
          </a:xfrm>
          <a:prstGeom prst="rect">
            <a:avLst/>
          </a:prstGeom>
        </p:spPr>
      </p:pic>
      <p:pic>
        <p:nvPicPr>
          <p:cNvPr id="13" name="Graphique 12" descr="Visage en pleurs noir avec un remplissage uni">
            <a:extLst>
              <a:ext uri="{FF2B5EF4-FFF2-40B4-BE49-F238E27FC236}">
                <a16:creationId xmlns:a16="http://schemas.microsoft.com/office/drawing/2014/main" id="{F870C13C-D6FE-AC64-0872-E7305478B7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522557">
            <a:off x="7364502" y="215911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6;p37">
            <a:extLst>
              <a:ext uri="{FF2B5EF4-FFF2-40B4-BE49-F238E27FC236}">
                <a16:creationId xmlns:a16="http://schemas.microsoft.com/office/drawing/2014/main" id="{5EED06DE-5D83-0FA8-D546-F8D5D9910620}"/>
              </a:ext>
            </a:extLst>
          </p:cNvPr>
          <p:cNvSpPr txBox="1">
            <a:spLocks/>
          </p:cNvSpPr>
          <p:nvPr/>
        </p:nvSpPr>
        <p:spPr>
          <a:xfrm>
            <a:off x="393826" y="0"/>
            <a:ext cx="8356347" cy="126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60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fr-FR" sz="3600" dirty="0"/>
              <a:t>Le code, le </a:t>
            </a:r>
            <a:r>
              <a:rPr lang="fr-FR" sz="3600" dirty="0">
                <a:solidFill>
                  <a:schemeClr val="accent1"/>
                </a:solidFill>
              </a:rPr>
              <a:t>cerveau</a:t>
            </a:r>
            <a:r>
              <a:rPr lang="fr-FR" sz="3600" dirty="0"/>
              <a:t> de </a:t>
            </a:r>
            <a:r>
              <a:rPr lang="fr-FR" sz="3600" dirty="0" err="1">
                <a:solidFill>
                  <a:schemeClr val="accent1"/>
                </a:solidFill>
              </a:rPr>
              <a:t>S</a:t>
            </a:r>
            <a:r>
              <a:rPr lang="fr-FR" sz="3600" dirty="0" err="1"/>
              <a:t>mart</a:t>
            </a:r>
            <a:r>
              <a:rPr lang="fr-FR" sz="3600" dirty="0" err="1">
                <a:solidFill>
                  <a:schemeClr val="accent1"/>
                </a:solidFill>
              </a:rPr>
              <a:t>P</a:t>
            </a:r>
            <a:r>
              <a:rPr lang="fr-FR" sz="3600" dirty="0" err="1"/>
              <a:t>iggyBan</a:t>
            </a:r>
            <a:r>
              <a:rPr lang="fr-FR" sz="3600" dirty="0" err="1">
                <a:solidFill>
                  <a:schemeClr val="accent1"/>
                </a:solidFill>
              </a:rPr>
              <a:t>k</a:t>
            </a:r>
            <a:r>
              <a:rPr lang="fr-FR" sz="3600" dirty="0"/>
              <a:t>…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3BD59F-06DF-3B51-C59B-329040F3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2" y="1450900"/>
            <a:ext cx="8279655" cy="34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43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62"/>
          <p:cNvGrpSpPr/>
          <p:nvPr/>
        </p:nvGrpSpPr>
        <p:grpSpPr>
          <a:xfrm>
            <a:off x="117911" y="2715894"/>
            <a:ext cx="1402538" cy="2026239"/>
            <a:chOff x="3407079" y="1792978"/>
            <a:chExt cx="1402538" cy="2026239"/>
          </a:xfrm>
        </p:grpSpPr>
        <p:grpSp>
          <p:nvGrpSpPr>
            <p:cNvPr id="1680" name="Google Shape;1680;p62"/>
            <p:cNvGrpSpPr/>
            <p:nvPr/>
          </p:nvGrpSpPr>
          <p:grpSpPr>
            <a:xfrm rot="1877577">
              <a:off x="4201951" y="2780857"/>
              <a:ext cx="559749" cy="341276"/>
              <a:chOff x="4213772" y="2635759"/>
              <a:chExt cx="559764" cy="341285"/>
            </a:xfrm>
          </p:grpSpPr>
          <p:sp>
            <p:nvSpPr>
              <p:cNvPr id="1681" name="Google Shape;1681;p62"/>
              <p:cNvSpPr/>
              <p:nvPr/>
            </p:nvSpPr>
            <p:spPr>
              <a:xfrm>
                <a:off x="4213772" y="2681563"/>
                <a:ext cx="490036" cy="295481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2890" extrusionOk="0">
                    <a:moveTo>
                      <a:pt x="113" y="1119"/>
                    </a:moveTo>
                    <a:cubicBezTo>
                      <a:pt x="225" y="1109"/>
                      <a:pt x="2280" y="794"/>
                      <a:pt x="3185" y="488"/>
                    </a:cubicBezTo>
                    <a:cubicBezTo>
                      <a:pt x="3623" y="356"/>
                      <a:pt x="4050" y="193"/>
                      <a:pt x="4457" y="0"/>
                    </a:cubicBezTo>
                    <a:lnTo>
                      <a:pt x="4793" y="529"/>
                    </a:lnTo>
                    <a:cubicBezTo>
                      <a:pt x="4793" y="529"/>
                      <a:pt x="2656" y="2198"/>
                      <a:pt x="1781" y="2544"/>
                    </a:cubicBezTo>
                    <a:cubicBezTo>
                      <a:pt x="896" y="2889"/>
                      <a:pt x="1" y="1496"/>
                      <a:pt x="123" y="1119"/>
                    </a:cubicBezTo>
                    <a:close/>
                  </a:path>
                </a:pathLst>
              </a:custGeom>
              <a:solidFill>
                <a:srgbClr val="F388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2"/>
              <p:cNvSpPr/>
              <p:nvPr/>
            </p:nvSpPr>
            <p:spPr>
              <a:xfrm>
                <a:off x="4646554" y="2635759"/>
                <a:ext cx="126982" cy="11768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51" extrusionOk="0">
                    <a:moveTo>
                      <a:pt x="1190" y="489"/>
                    </a:moveTo>
                    <a:cubicBezTo>
                      <a:pt x="1160" y="418"/>
                      <a:pt x="1038" y="387"/>
                      <a:pt x="895" y="377"/>
                    </a:cubicBezTo>
                    <a:cubicBezTo>
                      <a:pt x="926" y="234"/>
                      <a:pt x="926" y="112"/>
                      <a:pt x="855" y="61"/>
                    </a:cubicBezTo>
                    <a:cubicBezTo>
                      <a:pt x="784" y="0"/>
                      <a:pt x="438" y="123"/>
                      <a:pt x="326" y="173"/>
                    </a:cubicBezTo>
                    <a:cubicBezTo>
                      <a:pt x="204" y="234"/>
                      <a:pt x="112" y="346"/>
                      <a:pt x="71" y="468"/>
                    </a:cubicBezTo>
                    <a:cubicBezTo>
                      <a:pt x="0" y="733"/>
                      <a:pt x="326" y="1150"/>
                      <a:pt x="600" y="1140"/>
                    </a:cubicBezTo>
                    <a:cubicBezTo>
                      <a:pt x="733" y="1130"/>
                      <a:pt x="855" y="1079"/>
                      <a:pt x="946" y="987"/>
                    </a:cubicBezTo>
                    <a:cubicBezTo>
                      <a:pt x="1038" y="875"/>
                      <a:pt x="1241" y="580"/>
                      <a:pt x="1190" y="479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3" name="Google Shape;1683;p62"/>
            <p:cNvGrpSpPr/>
            <p:nvPr/>
          </p:nvGrpSpPr>
          <p:grpSpPr>
            <a:xfrm>
              <a:off x="3504529" y="2584740"/>
              <a:ext cx="1090216" cy="1234477"/>
              <a:chOff x="3504529" y="2584740"/>
              <a:chExt cx="1090216" cy="1234477"/>
            </a:xfrm>
          </p:grpSpPr>
          <p:sp>
            <p:nvSpPr>
              <p:cNvPr id="1684" name="Google Shape;1684;p62"/>
              <p:cNvSpPr/>
              <p:nvPr/>
            </p:nvSpPr>
            <p:spPr>
              <a:xfrm>
                <a:off x="3638570" y="2584740"/>
                <a:ext cx="831211" cy="921716"/>
              </a:xfrm>
              <a:custGeom>
                <a:avLst/>
                <a:gdLst/>
                <a:ahLst/>
                <a:cxnLst/>
                <a:rect l="l" t="t" r="r" b="b"/>
                <a:pathLst>
                  <a:path w="8130" h="9015" extrusionOk="0">
                    <a:moveTo>
                      <a:pt x="7835" y="6594"/>
                    </a:moveTo>
                    <a:cubicBezTo>
                      <a:pt x="7926" y="6268"/>
                      <a:pt x="8048" y="5535"/>
                      <a:pt x="7682" y="4437"/>
                    </a:cubicBezTo>
                    <a:cubicBezTo>
                      <a:pt x="6247" y="194"/>
                      <a:pt x="1893" y="1"/>
                      <a:pt x="398" y="4437"/>
                    </a:cubicBezTo>
                    <a:cubicBezTo>
                      <a:pt x="11" y="5566"/>
                      <a:pt x="153" y="6319"/>
                      <a:pt x="255" y="6614"/>
                    </a:cubicBezTo>
                    <a:cubicBezTo>
                      <a:pt x="1" y="8160"/>
                      <a:pt x="1995" y="8903"/>
                      <a:pt x="4050" y="9015"/>
                    </a:cubicBezTo>
                    <a:cubicBezTo>
                      <a:pt x="6115" y="8903"/>
                      <a:pt x="8130" y="8150"/>
                      <a:pt x="7855" y="6594"/>
                    </a:cubicBezTo>
                    <a:close/>
                  </a:path>
                </a:pathLst>
              </a:custGeom>
              <a:solidFill>
                <a:srgbClr val="F59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5" name="Google Shape;1685;p62"/>
              <p:cNvGrpSpPr/>
              <p:nvPr/>
            </p:nvGrpSpPr>
            <p:grpSpPr>
              <a:xfrm rot="-3163261">
                <a:off x="3601756" y="3258863"/>
                <a:ext cx="451597" cy="468171"/>
                <a:chOff x="3476315" y="3167317"/>
                <a:chExt cx="451594" cy="468168"/>
              </a:xfrm>
            </p:grpSpPr>
            <p:sp>
              <p:nvSpPr>
                <p:cNvPr id="1686" name="Google Shape;1686;p62"/>
                <p:cNvSpPr/>
                <p:nvPr/>
              </p:nvSpPr>
              <p:spPr>
                <a:xfrm>
                  <a:off x="3482551" y="3167317"/>
                  <a:ext cx="445357" cy="43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6" h="4223" extrusionOk="0">
                      <a:moveTo>
                        <a:pt x="4355" y="2656"/>
                      </a:moveTo>
                      <a:lnTo>
                        <a:pt x="509" y="4222"/>
                      </a:lnTo>
                      <a:lnTo>
                        <a:pt x="1" y="3225"/>
                      </a:lnTo>
                      <a:lnTo>
                        <a:pt x="1394" y="2127"/>
                      </a:lnTo>
                      <a:lnTo>
                        <a:pt x="3053" y="0"/>
                      </a:lnTo>
                      <a:lnTo>
                        <a:pt x="4030" y="1974"/>
                      </a:lnTo>
                      <a:close/>
                    </a:path>
                  </a:pathLst>
                </a:custGeom>
                <a:solidFill>
                  <a:srgbClr val="F59C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62"/>
                <p:cNvSpPr/>
                <p:nvPr/>
              </p:nvSpPr>
              <p:spPr>
                <a:xfrm>
                  <a:off x="3476315" y="3452267"/>
                  <a:ext cx="183214" cy="183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792" extrusionOk="0">
                      <a:moveTo>
                        <a:pt x="62" y="438"/>
                      </a:moveTo>
                      <a:cubicBezTo>
                        <a:pt x="1" y="652"/>
                        <a:pt x="194" y="988"/>
                        <a:pt x="438" y="1262"/>
                      </a:cubicBezTo>
                      <a:cubicBezTo>
                        <a:pt x="682" y="1557"/>
                        <a:pt x="1008" y="1791"/>
                        <a:pt x="1221" y="1751"/>
                      </a:cubicBezTo>
                      <a:cubicBezTo>
                        <a:pt x="1435" y="1710"/>
                        <a:pt x="1649" y="1130"/>
                        <a:pt x="1720" y="927"/>
                      </a:cubicBezTo>
                      <a:cubicBezTo>
                        <a:pt x="1791" y="733"/>
                        <a:pt x="1689" y="499"/>
                        <a:pt x="1527" y="316"/>
                      </a:cubicBezTo>
                      <a:cubicBezTo>
                        <a:pt x="1364" y="123"/>
                        <a:pt x="1130" y="1"/>
                        <a:pt x="937" y="31"/>
                      </a:cubicBezTo>
                      <a:cubicBezTo>
                        <a:pt x="743" y="72"/>
                        <a:pt x="133" y="225"/>
                        <a:pt x="62" y="438"/>
                      </a:cubicBezTo>
                      <a:close/>
                    </a:path>
                  </a:pathLst>
                </a:custGeom>
                <a:solidFill>
                  <a:srgbClr val="F96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8" name="Google Shape;1688;p62"/>
              <p:cNvGrpSpPr/>
              <p:nvPr/>
            </p:nvGrpSpPr>
            <p:grpSpPr>
              <a:xfrm rot="2700000">
                <a:off x="4014108" y="3285912"/>
                <a:ext cx="508741" cy="414078"/>
                <a:chOff x="4107749" y="3252588"/>
                <a:chExt cx="508746" cy="414082"/>
              </a:xfrm>
            </p:grpSpPr>
            <p:sp>
              <p:nvSpPr>
                <p:cNvPr id="1689" name="Google Shape;1689;p62"/>
                <p:cNvSpPr/>
                <p:nvPr/>
              </p:nvSpPr>
              <p:spPr>
                <a:xfrm>
                  <a:off x="4107749" y="3252588"/>
                  <a:ext cx="485844" cy="41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2" h="4050" extrusionOk="0">
                      <a:moveTo>
                        <a:pt x="2218" y="0"/>
                      </a:moveTo>
                      <a:lnTo>
                        <a:pt x="4751" y="3297"/>
                      </a:lnTo>
                      <a:lnTo>
                        <a:pt x="3907" y="4050"/>
                      </a:lnTo>
                      <a:lnTo>
                        <a:pt x="2483" y="2981"/>
                      </a:lnTo>
                      <a:lnTo>
                        <a:pt x="0" y="1954"/>
                      </a:lnTo>
                      <a:lnTo>
                        <a:pt x="1648" y="489"/>
                      </a:lnTo>
                      <a:close/>
                    </a:path>
                  </a:pathLst>
                </a:custGeom>
                <a:solidFill>
                  <a:srgbClr val="F59C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62"/>
                <p:cNvSpPr/>
                <p:nvPr/>
              </p:nvSpPr>
              <p:spPr>
                <a:xfrm>
                  <a:off x="4436451" y="3488666"/>
                  <a:ext cx="180045" cy="17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1741" extrusionOk="0">
                      <a:moveTo>
                        <a:pt x="692" y="1741"/>
                      </a:moveTo>
                      <a:cubicBezTo>
                        <a:pt x="916" y="1741"/>
                        <a:pt x="1201" y="1456"/>
                        <a:pt x="1394" y="1151"/>
                      </a:cubicBezTo>
                      <a:cubicBezTo>
                        <a:pt x="1618" y="845"/>
                        <a:pt x="1760" y="469"/>
                        <a:pt x="1658" y="276"/>
                      </a:cubicBezTo>
                      <a:cubicBezTo>
                        <a:pt x="1557" y="72"/>
                        <a:pt x="946" y="21"/>
                        <a:pt x="733" y="11"/>
                      </a:cubicBezTo>
                      <a:cubicBezTo>
                        <a:pt x="529" y="1"/>
                        <a:pt x="336" y="143"/>
                        <a:pt x="193" y="357"/>
                      </a:cubicBezTo>
                      <a:cubicBezTo>
                        <a:pt x="51" y="561"/>
                        <a:pt x="0" y="815"/>
                        <a:pt x="81" y="998"/>
                      </a:cubicBezTo>
                      <a:cubicBezTo>
                        <a:pt x="163" y="1181"/>
                        <a:pt x="468" y="1720"/>
                        <a:pt x="692" y="1741"/>
                      </a:cubicBezTo>
                      <a:close/>
                    </a:path>
                  </a:pathLst>
                </a:custGeom>
                <a:solidFill>
                  <a:srgbClr val="F96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91" name="Google Shape;1691;p62"/>
            <p:cNvGrpSpPr/>
            <p:nvPr/>
          </p:nvGrpSpPr>
          <p:grpSpPr>
            <a:xfrm rot="-421489">
              <a:off x="3465986" y="1860597"/>
              <a:ext cx="1169327" cy="1035110"/>
              <a:chOff x="3465886" y="1860761"/>
              <a:chExt cx="1169319" cy="1035103"/>
            </a:xfrm>
          </p:grpSpPr>
          <p:sp>
            <p:nvSpPr>
              <p:cNvPr id="1692" name="Google Shape;1692;p62"/>
              <p:cNvSpPr/>
              <p:nvPr/>
            </p:nvSpPr>
            <p:spPr>
              <a:xfrm>
                <a:off x="4282477" y="1922208"/>
                <a:ext cx="352728" cy="318383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3114" extrusionOk="0">
                    <a:moveTo>
                      <a:pt x="743" y="794"/>
                    </a:moveTo>
                    <a:cubicBezTo>
                      <a:pt x="743" y="794"/>
                      <a:pt x="1465" y="672"/>
                      <a:pt x="1781" y="336"/>
                    </a:cubicBezTo>
                    <a:cubicBezTo>
                      <a:pt x="2106" y="0"/>
                      <a:pt x="2696" y="305"/>
                      <a:pt x="3073" y="1048"/>
                    </a:cubicBezTo>
                    <a:cubicBezTo>
                      <a:pt x="3449" y="1791"/>
                      <a:pt x="3266" y="2747"/>
                      <a:pt x="3205" y="2930"/>
                    </a:cubicBezTo>
                    <a:cubicBezTo>
                      <a:pt x="3154" y="3113"/>
                      <a:pt x="2035" y="2991"/>
                      <a:pt x="1130" y="2666"/>
                    </a:cubicBezTo>
                    <a:cubicBezTo>
                      <a:pt x="224" y="2350"/>
                      <a:pt x="0" y="967"/>
                      <a:pt x="743" y="794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62"/>
              <p:cNvSpPr/>
              <p:nvPr/>
            </p:nvSpPr>
            <p:spPr>
              <a:xfrm>
                <a:off x="3538783" y="1860761"/>
                <a:ext cx="1025672" cy="1035103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10124" extrusionOk="0">
                    <a:moveTo>
                      <a:pt x="600" y="7896"/>
                    </a:moveTo>
                    <a:cubicBezTo>
                      <a:pt x="1780" y="10124"/>
                      <a:pt x="8231" y="10124"/>
                      <a:pt x="9411" y="7896"/>
                    </a:cubicBezTo>
                    <a:cubicBezTo>
                      <a:pt x="10031" y="6736"/>
                      <a:pt x="10031" y="3399"/>
                      <a:pt x="9411" y="2239"/>
                    </a:cubicBezTo>
                    <a:cubicBezTo>
                      <a:pt x="8241" y="1"/>
                      <a:pt x="1780" y="1"/>
                      <a:pt x="600" y="2239"/>
                    </a:cubicBezTo>
                    <a:cubicBezTo>
                      <a:pt x="0" y="3399"/>
                      <a:pt x="0" y="6736"/>
                      <a:pt x="600" y="7896"/>
                    </a:cubicBezTo>
                    <a:close/>
                  </a:path>
                </a:pathLst>
              </a:custGeom>
              <a:solidFill>
                <a:srgbClr val="F59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62"/>
              <p:cNvSpPr/>
              <p:nvPr/>
            </p:nvSpPr>
            <p:spPr>
              <a:xfrm>
                <a:off x="3964204" y="2495278"/>
                <a:ext cx="81179" cy="8128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795" extrusionOk="0">
                    <a:moveTo>
                      <a:pt x="397" y="795"/>
                    </a:moveTo>
                    <a:cubicBezTo>
                      <a:pt x="611" y="795"/>
                      <a:pt x="784" y="611"/>
                      <a:pt x="784" y="398"/>
                    </a:cubicBezTo>
                    <a:cubicBezTo>
                      <a:pt x="794" y="184"/>
                      <a:pt x="611" y="1"/>
                      <a:pt x="397" y="11"/>
                    </a:cubicBezTo>
                    <a:cubicBezTo>
                      <a:pt x="173" y="11"/>
                      <a:pt x="0" y="184"/>
                      <a:pt x="0" y="398"/>
                    </a:cubicBezTo>
                    <a:cubicBezTo>
                      <a:pt x="10" y="611"/>
                      <a:pt x="183" y="784"/>
                      <a:pt x="397" y="7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62"/>
              <p:cNvSpPr/>
              <p:nvPr/>
            </p:nvSpPr>
            <p:spPr>
              <a:xfrm>
                <a:off x="4377151" y="2495278"/>
                <a:ext cx="80156" cy="81283"/>
              </a:xfrm>
              <a:custGeom>
                <a:avLst/>
                <a:gdLst/>
                <a:ahLst/>
                <a:cxnLst/>
                <a:rect l="l" t="t" r="r" b="b"/>
                <a:pathLst>
                  <a:path w="784" h="795" extrusionOk="0">
                    <a:moveTo>
                      <a:pt x="387" y="795"/>
                    </a:moveTo>
                    <a:cubicBezTo>
                      <a:pt x="600" y="795"/>
                      <a:pt x="784" y="611"/>
                      <a:pt x="784" y="398"/>
                    </a:cubicBezTo>
                    <a:cubicBezTo>
                      <a:pt x="784" y="184"/>
                      <a:pt x="611" y="1"/>
                      <a:pt x="387" y="11"/>
                    </a:cubicBezTo>
                    <a:cubicBezTo>
                      <a:pt x="173" y="11"/>
                      <a:pt x="0" y="184"/>
                      <a:pt x="0" y="398"/>
                    </a:cubicBezTo>
                    <a:cubicBezTo>
                      <a:pt x="0" y="611"/>
                      <a:pt x="173" y="784"/>
                      <a:pt x="387" y="7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62"/>
              <p:cNvSpPr/>
              <p:nvPr/>
            </p:nvSpPr>
            <p:spPr>
              <a:xfrm>
                <a:off x="3465886" y="1922208"/>
                <a:ext cx="353750" cy="318383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3114" extrusionOk="0">
                    <a:moveTo>
                      <a:pt x="2717" y="794"/>
                    </a:moveTo>
                    <a:cubicBezTo>
                      <a:pt x="2717" y="794"/>
                      <a:pt x="1985" y="672"/>
                      <a:pt x="1669" y="336"/>
                    </a:cubicBezTo>
                    <a:cubicBezTo>
                      <a:pt x="1344" y="0"/>
                      <a:pt x="754" y="305"/>
                      <a:pt x="377" y="1048"/>
                    </a:cubicBezTo>
                    <a:cubicBezTo>
                      <a:pt x="1" y="1791"/>
                      <a:pt x="184" y="2747"/>
                      <a:pt x="255" y="2930"/>
                    </a:cubicBezTo>
                    <a:cubicBezTo>
                      <a:pt x="316" y="3113"/>
                      <a:pt x="1425" y="2991"/>
                      <a:pt x="2321" y="2666"/>
                    </a:cubicBezTo>
                    <a:cubicBezTo>
                      <a:pt x="3216" y="2350"/>
                      <a:pt x="3460" y="967"/>
                      <a:pt x="2707" y="794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62"/>
              <p:cNvSpPr/>
              <p:nvPr/>
            </p:nvSpPr>
            <p:spPr>
              <a:xfrm>
                <a:off x="4045280" y="2470330"/>
                <a:ext cx="331973" cy="333004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3257" extrusionOk="0">
                    <a:moveTo>
                      <a:pt x="204" y="2544"/>
                    </a:moveTo>
                    <a:cubicBezTo>
                      <a:pt x="581" y="3256"/>
                      <a:pt x="2666" y="3256"/>
                      <a:pt x="3053" y="2544"/>
                    </a:cubicBezTo>
                    <a:cubicBezTo>
                      <a:pt x="3246" y="2158"/>
                      <a:pt x="3246" y="1089"/>
                      <a:pt x="3053" y="713"/>
                    </a:cubicBezTo>
                    <a:cubicBezTo>
                      <a:pt x="2666" y="1"/>
                      <a:pt x="581" y="1"/>
                      <a:pt x="204" y="713"/>
                    </a:cubicBezTo>
                    <a:cubicBezTo>
                      <a:pt x="1" y="1100"/>
                      <a:pt x="1" y="2168"/>
                      <a:pt x="204" y="2544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62"/>
              <p:cNvSpPr/>
              <p:nvPr/>
            </p:nvSpPr>
            <p:spPr>
              <a:xfrm>
                <a:off x="4224200" y="2678394"/>
                <a:ext cx="88540" cy="76068"/>
              </a:xfrm>
              <a:custGeom>
                <a:avLst/>
                <a:gdLst/>
                <a:ahLst/>
                <a:cxnLst/>
                <a:rect l="l" t="t" r="r" b="b"/>
                <a:pathLst>
                  <a:path w="866" h="744" extrusionOk="0">
                    <a:moveTo>
                      <a:pt x="51" y="580"/>
                    </a:moveTo>
                    <a:cubicBezTo>
                      <a:pt x="153" y="743"/>
                      <a:pt x="713" y="743"/>
                      <a:pt x="814" y="580"/>
                    </a:cubicBezTo>
                    <a:cubicBezTo>
                      <a:pt x="865" y="438"/>
                      <a:pt x="865" y="285"/>
                      <a:pt x="814" y="153"/>
                    </a:cubicBezTo>
                    <a:cubicBezTo>
                      <a:pt x="713" y="1"/>
                      <a:pt x="153" y="1"/>
                      <a:pt x="51" y="153"/>
                    </a:cubicBezTo>
                    <a:cubicBezTo>
                      <a:pt x="1" y="285"/>
                      <a:pt x="1" y="438"/>
                      <a:pt x="51" y="580"/>
                    </a:cubicBezTo>
                    <a:close/>
                  </a:path>
                </a:pathLst>
              </a:custGeom>
              <a:solidFill>
                <a:srgbClr val="A44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62"/>
              <p:cNvSpPr/>
              <p:nvPr/>
            </p:nvSpPr>
            <p:spPr>
              <a:xfrm>
                <a:off x="4108771" y="2678394"/>
                <a:ext cx="89562" cy="76068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44" extrusionOk="0">
                    <a:moveTo>
                      <a:pt x="51" y="580"/>
                    </a:moveTo>
                    <a:cubicBezTo>
                      <a:pt x="163" y="743"/>
                      <a:pt x="723" y="743"/>
                      <a:pt x="814" y="580"/>
                    </a:cubicBezTo>
                    <a:cubicBezTo>
                      <a:pt x="875" y="438"/>
                      <a:pt x="875" y="285"/>
                      <a:pt x="814" y="153"/>
                    </a:cubicBezTo>
                    <a:cubicBezTo>
                      <a:pt x="723" y="1"/>
                      <a:pt x="163" y="1"/>
                      <a:pt x="51" y="153"/>
                    </a:cubicBezTo>
                    <a:cubicBezTo>
                      <a:pt x="0" y="285"/>
                      <a:pt x="0" y="438"/>
                      <a:pt x="51" y="580"/>
                    </a:cubicBezTo>
                    <a:close/>
                  </a:path>
                </a:pathLst>
              </a:custGeom>
              <a:solidFill>
                <a:srgbClr val="A44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0" name="Google Shape;1700;p62"/>
            <p:cNvGrpSpPr/>
            <p:nvPr/>
          </p:nvGrpSpPr>
          <p:grpSpPr>
            <a:xfrm rot="-2700000" flipH="1">
              <a:off x="3771378" y="2706970"/>
              <a:ext cx="495176" cy="360964"/>
              <a:chOff x="3384810" y="2780330"/>
              <a:chExt cx="495251" cy="361018"/>
            </a:xfrm>
          </p:grpSpPr>
          <p:sp>
            <p:nvSpPr>
              <p:cNvPr id="1701" name="Google Shape;1701;p62"/>
              <p:cNvSpPr/>
              <p:nvPr/>
            </p:nvSpPr>
            <p:spPr>
              <a:xfrm>
                <a:off x="3456582" y="2780330"/>
                <a:ext cx="423478" cy="329834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3226" extrusionOk="0">
                    <a:moveTo>
                      <a:pt x="3622" y="1"/>
                    </a:moveTo>
                    <a:cubicBezTo>
                      <a:pt x="3541" y="82"/>
                      <a:pt x="2005" y="1466"/>
                      <a:pt x="1181" y="1964"/>
                    </a:cubicBezTo>
                    <a:cubicBezTo>
                      <a:pt x="804" y="2218"/>
                      <a:pt x="407" y="2442"/>
                      <a:pt x="0" y="2636"/>
                    </a:cubicBezTo>
                    <a:lnTo>
                      <a:pt x="194" y="3226"/>
                    </a:lnTo>
                    <a:cubicBezTo>
                      <a:pt x="194" y="3226"/>
                      <a:pt x="2473" y="2564"/>
                      <a:pt x="3307" y="2107"/>
                    </a:cubicBezTo>
                    <a:cubicBezTo>
                      <a:pt x="4141" y="1649"/>
                      <a:pt x="4009" y="153"/>
                      <a:pt x="3622" y="1"/>
                    </a:cubicBezTo>
                    <a:close/>
                  </a:path>
                </a:pathLst>
              </a:custGeom>
              <a:solidFill>
                <a:srgbClr val="F388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62"/>
              <p:cNvSpPr/>
              <p:nvPr/>
            </p:nvSpPr>
            <p:spPr>
              <a:xfrm>
                <a:off x="3384810" y="3034096"/>
                <a:ext cx="119723" cy="107252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049" extrusionOk="0">
                    <a:moveTo>
                      <a:pt x="112" y="927"/>
                    </a:moveTo>
                    <a:cubicBezTo>
                      <a:pt x="92" y="805"/>
                      <a:pt x="133" y="693"/>
                      <a:pt x="224" y="611"/>
                    </a:cubicBezTo>
                    <a:cubicBezTo>
                      <a:pt x="82" y="550"/>
                      <a:pt x="0" y="459"/>
                      <a:pt x="0" y="398"/>
                    </a:cubicBezTo>
                    <a:cubicBezTo>
                      <a:pt x="0" y="286"/>
                      <a:pt x="306" y="103"/>
                      <a:pt x="417" y="42"/>
                    </a:cubicBezTo>
                    <a:cubicBezTo>
                      <a:pt x="540" y="1"/>
                      <a:pt x="682" y="1"/>
                      <a:pt x="804" y="62"/>
                    </a:cubicBezTo>
                    <a:cubicBezTo>
                      <a:pt x="1058" y="174"/>
                      <a:pt x="1170" y="672"/>
                      <a:pt x="987" y="886"/>
                    </a:cubicBezTo>
                    <a:cubicBezTo>
                      <a:pt x="896" y="978"/>
                      <a:pt x="774" y="1039"/>
                      <a:pt x="641" y="1049"/>
                    </a:cubicBezTo>
                    <a:cubicBezTo>
                      <a:pt x="509" y="1049"/>
                      <a:pt x="153" y="1008"/>
                      <a:pt x="112" y="927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0" name="Google Shape;1740;p62"/>
          <p:cNvSpPr/>
          <p:nvPr/>
        </p:nvSpPr>
        <p:spPr>
          <a:xfrm>
            <a:off x="4932611" y="1480965"/>
            <a:ext cx="1384" cy="3416"/>
          </a:xfrm>
          <a:custGeom>
            <a:avLst/>
            <a:gdLst/>
            <a:ahLst/>
            <a:cxnLst/>
            <a:rect l="l" t="t" r="r" b="b"/>
            <a:pathLst>
              <a:path w="77" h="190" extrusionOk="0">
                <a:moveTo>
                  <a:pt x="1" y="0"/>
                </a:moveTo>
                <a:cubicBezTo>
                  <a:pt x="1" y="76"/>
                  <a:pt x="1" y="114"/>
                  <a:pt x="1" y="190"/>
                </a:cubicBezTo>
                <a:lnTo>
                  <a:pt x="77" y="15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62"/>
          <p:cNvSpPr/>
          <p:nvPr/>
        </p:nvSpPr>
        <p:spPr>
          <a:xfrm>
            <a:off x="4937393" y="1489145"/>
            <a:ext cx="2733" cy="4782"/>
          </a:xfrm>
          <a:custGeom>
            <a:avLst/>
            <a:gdLst/>
            <a:ahLst/>
            <a:cxnLst/>
            <a:rect l="l" t="t" r="r" b="b"/>
            <a:pathLst>
              <a:path w="152" h="266" extrusionOk="0">
                <a:moveTo>
                  <a:pt x="152" y="0"/>
                </a:moveTo>
                <a:cubicBezTo>
                  <a:pt x="76" y="76"/>
                  <a:pt x="38" y="152"/>
                  <a:pt x="0" y="265"/>
                </a:cubicBezTo>
                <a:lnTo>
                  <a:pt x="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62"/>
          <p:cNvSpPr/>
          <p:nvPr/>
        </p:nvSpPr>
        <p:spPr>
          <a:xfrm>
            <a:off x="5214121" y="1318053"/>
            <a:ext cx="8881" cy="2517"/>
          </a:xfrm>
          <a:custGeom>
            <a:avLst/>
            <a:gdLst/>
            <a:ahLst/>
            <a:cxnLst/>
            <a:rect l="l" t="t" r="r" b="b"/>
            <a:pathLst>
              <a:path w="494" h="140" extrusionOk="0">
                <a:moveTo>
                  <a:pt x="0" y="1"/>
                </a:moveTo>
                <a:cubicBezTo>
                  <a:pt x="204" y="59"/>
                  <a:pt x="341" y="139"/>
                  <a:pt x="427" y="139"/>
                </a:cubicBezTo>
                <a:cubicBezTo>
                  <a:pt x="454" y="139"/>
                  <a:pt x="475" y="132"/>
                  <a:pt x="493" y="114"/>
                </a:cubicBezTo>
                <a:cubicBezTo>
                  <a:pt x="341" y="39"/>
                  <a:pt x="19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62"/>
          <p:cNvSpPr/>
          <p:nvPr/>
        </p:nvSpPr>
        <p:spPr>
          <a:xfrm>
            <a:off x="5205258" y="1316921"/>
            <a:ext cx="9564" cy="1151"/>
          </a:xfrm>
          <a:custGeom>
            <a:avLst/>
            <a:gdLst/>
            <a:ahLst/>
            <a:cxnLst/>
            <a:rect l="l" t="t" r="r" b="b"/>
            <a:pathLst>
              <a:path w="532" h="64" extrusionOk="0">
                <a:moveTo>
                  <a:pt x="206" y="1"/>
                </a:moveTo>
                <a:cubicBezTo>
                  <a:pt x="132" y="1"/>
                  <a:pt x="63" y="10"/>
                  <a:pt x="0" y="26"/>
                </a:cubicBezTo>
                <a:lnTo>
                  <a:pt x="76" y="64"/>
                </a:lnTo>
                <a:lnTo>
                  <a:pt x="531" y="64"/>
                </a:lnTo>
                <a:cubicBezTo>
                  <a:pt x="420" y="19"/>
                  <a:pt x="309" y="1"/>
                  <a:pt x="2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62"/>
          <p:cNvSpPr/>
          <p:nvPr/>
        </p:nvSpPr>
        <p:spPr>
          <a:xfrm>
            <a:off x="5180719" y="1329649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62"/>
          <p:cNvSpPr/>
          <p:nvPr/>
        </p:nvSpPr>
        <p:spPr>
          <a:xfrm>
            <a:off x="5291137" y="1331680"/>
            <a:ext cx="4099" cy="1384"/>
          </a:xfrm>
          <a:custGeom>
            <a:avLst/>
            <a:gdLst/>
            <a:ahLst/>
            <a:cxnLst/>
            <a:rect l="l" t="t" r="r" b="b"/>
            <a:pathLst>
              <a:path w="228" h="77" extrusionOk="0">
                <a:moveTo>
                  <a:pt x="0" y="1"/>
                </a:moveTo>
                <a:cubicBezTo>
                  <a:pt x="18" y="10"/>
                  <a:pt x="36" y="17"/>
                  <a:pt x="55" y="23"/>
                </a:cubicBezTo>
                <a:lnTo>
                  <a:pt x="55" y="23"/>
                </a:lnTo>
                <a:lnTo>
                  <a:pt x="0" y="1"/>
                </a:lnTo>
                <a:close/>
                <a:moveTo>
                  <a:pt x="55" y="23"/>
                </a:moveTo>
                <a:lnTo>
                  <a:pt x="190" y="77"/>
                </a:lnTo>
                <a:lnTo>
                  <a:pt x="228" y="77"/>
                </a:lnTo>
                <a:cubicBezTo>
                  <a:pt x="170" y="48"/>
                  <a:pt x="112" y="41"/>
                  <a:pt x="5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62"/>
          <p:cNvSpPr/>
          <p:nvPr/>
        </p:nvSpPr>
        <p:spPr>
          <a:xfrm>
            <a:off x="4938076" y="1489145"/>
            <a:ext cx="1384" cy="521"/>
          </a:xfrm>
          <a:custGeom>
            <a:avLst/>
            <a:gdLst/>
            <a:ahLst/>
            <a:cxnLst/>
            <a:rect l="l" t="t" r="r" b="b"/>
            <a:pathLst>
              <a:path w="77" h="29" extrusionOk="0">
                <a:moveTo>
                  <a:pt x="0" y="0"/>
                </a:moveTo>
                <a:cubicBezTo>
                  <a:pt x="0" y="19"/>
                  <a:pt x="0" y="28"/>
                  <a:pt x="10" y="28"/>
                </a:cubicBezTo>
                <a:cubicBezTo>
                  <a:pt x="19" y="28"/>
                  <a:pt x="38" y="19"/>
                  <a:pt x="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62"/>
          <p:cNvSpPr/>
          <p:nvPr/>
        </p:nvSpPr>
        <p:spPr>
          <a:xfrm>
            <a:off x="5280206" y="1330296"/>
            <a:ext cx="9870" cy="2193"/>
          </a:xfrm>
          <a:custGeom>
            <a:avLst/>
            <a:gdLst/>
            <a:ahLst/>
            <a:cxnLst/>
            <a:rect l="l" t="t" r="r" b="b"/>
            <a:pathLst>
              <a:path w="549" h="122" extrusionOk="0">
                <a:moveTo>
                  <a:pt x="389" y="1"/>
                </a:moveTo>
                <a:cubicBezTo>
                  <a:pt x="227" y="1"/>
                  <a:pt x="0" y="42"/>
                  <a:pt x="343" y="116"/>
                </a:cubicBezTo>
                <a:cubicBezTo>
                  <a:pt x="352" y="120"/>
                  <a:pt x="360" y="122"/>
                  <a:pt x="367" y="122"/>
                </a:cubicBezTo>
                <a:cubicBezTo>
                  <a:pt x="420" y="122"/>
                  <a:pt x="452" y="34"/>
                  <a:pt x="482" y="34"/>
                </a:cubicBezTo>
                <a:cubicBezTo>
                  <a:pt x="486" y="34"/>
                  <a:pt x="490" y="36"/>
                  <a:pt x="495" y="40"/>
                </a:cubicBezTo>
                <a:cubicBezTo>
                  <a:pt x="548" y="13"/>
                  <a:pt x="478" y="1"/>
                  <a:pt x="3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62"/>
          <p:cNvSpPr/>
          <p:nvPr/>
        </p:nvSpPr>
        <p:spPr>
          <a:xfrm>
            <a:off x="5226382" y="1330332"/>
            <a:ext cx="8198" cy="1366"/>
          </a:xfrm>
          <a:custGeom>
            <a:avLst/>
            <a:gdLst/>
            <a:ahLst/>
            <a:cxnLst/>
            <a:rect l="l" t="t" r="r" b="b"/>
            <a:pathLst>
              <a:path w="456" h="76" extrusionOk="0">
                <a:moveTo>
                  <a:pt x="39" y="0"/>
                </a:moveTo>
                <a:cubicBezTo>
                  <a:pt x="1" y="38"/>
                  <a:pt x="114" y="76"/>
                  <a:pt x="228" y="76"/>
                </a:cubicBezTo>
                <a:cubicBezTo>
                  <a:pt x="380" y="38"/>
                  <a:pt x="456" y="38"/>
                  <a:pt x="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62"/>
          <p:cNvSpPr/>
          <p:nvPr/>
        </p:nvSpPr>
        <p:spPr>
          <a:xfrm>
            <a:off x="5138454" y="1328966"/>
            <a:ext cx="2067" cy="4782"/>
          </a:xfrm>
          <a:custGeom>
            <a:avLst/>
            <a:gdLst/>
            <a:ahLst/>
            <a:cxnLst/>
            <a:rect l="l" t="t" r="r" b="b"/>
            <a:pathLst>
              <a:path w="115" h="266" extrusionOk="0">
                <a:moveTo>
                  <a:pt x="39" y="0"/>
                </a:moveTo>
                <a:lnTo>
                  <a:pt x="1" y="266"/>
                </a:lnTo>
                <a:lnTo>
                  <a:pt x="115" y="266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62"/>
          <p:cNvSpPr/>
          <p:nvPr/>
        </p:nvSpPr>
        <p:spPr>
          <a:xfrm>
            <a:off x="4931946" y="1575707"/>
            <a:ext cx="2733" cy="2733"/>
          </a:xfrm>
          <a:custGeom>
            <a:avLst/>
            <a:gdLst/>
            <a:ahLst/>
            <a:cxnLst/>
            <a:rect l="l" t="t" r="r" b="b"/>
            <a:pathLst>
              <a:path w="152" h="152" extrusionOk="0">
                <a:moveTo>
                  <a:pt x="0" y="0"/>
                </a:moveTo>
                <a:lnTo>
                  <a:pt x="0" y="76"/>
                </a:lnTo>
                <a:lnTo>
                  <a:pt x="152" y="1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62"/>
          <p:cNvSpPr/>
          <p:nvPr/>
        </p:nvSpPr>
        <p:spPr>
          <a:xfrm>
            <a:off x="4923083" y="1569558"/>
            <a:ext cx="18" cy="5483"/>
          </a:xfrm>
          <a:custGeom>
            <a:avLst/>
            <a:gdLst/>
            <a:ahLst/>
            <a:cxnLst/>
            <a:rect l="l" t="t" r="r" b="b"/>
            <a:pathLst>
              <a:path w="1" h="305" extrusionOk="0">
                <a:moveTo>
                  <a:pt x="0" y="304"/>
                </a:moveTo>
                <a:cubicBezTo>
                  <a:pt x="0" y="228"/>
                  <a:pt x="0" y="115"/>
                  <a:pt x="0" y="1"/>
                </a:cubicBezTo>
                <a:cubicBezTo>
                  <a:pt x="0" y="115"/>
                  <a:pt x="0" y="228"/>
                  <a:pt x="0" y="3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62"/>
          <p:cNvSpPr/>
          <p:nvPr/>
        </p:nvSpPr>
        <p:spPr>
          <a:xfrm>
            <a:off x="5219568" y="1324184"/>
            <a:ext cx="3434" cy="18"/>
          </a:xfrm>
          <a:custGeom>
            <a:avLst/>
            <a:gdLst/>
            <a:ahLst/>
            <a:cxnLst/>
            <a:rect l="l" t="t" r="r" b="b"/>
            <a:pathLst>
              <a:path w="191" h="1" extrusionOk="0">
                <a:moveTo>
                  <a:pt x="1" y="1"/>
                </a:moveTo>
                <a:lnTo>
                  <a:pt x="38" y="1"/>
                </a:lnTo>
                <a:cubicBezTo>
                  <a:pt x="190" y="1"/>
                  <a:pt x="114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62"/>
          <p:cNvSpPr/>
          <p:nvPr/>
        </p:nvSpPr>
        <p:spPr>
          <a:xfrm>
            <a:off x="4924432" y="1574341"/>
            <a:ext cx="701" cy="701"/>
          </a:xfrm>
          <a:custGeom>
            <a:avLst/>
            <a:gdLst/>
            <a:ahLst/>
            <a:cxnLst/>
            <a:rect l="l" t="t" r="r" b="b"/>
            <a:pathLst>
              <a:path w="39" h="39" extrusionOk="0">
                <a:moveTo>
                  <a:pt x="39" y="0"/>
                </a:moveTo>
                <a:cubicBezTo>
                  <a:pt x="1" y="0"/>
                  <a:pt x="1" y="0"/>
                  <a:pt x="1" y="38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62"/>
          <p:cNvSpPr/>
          <p:nvPr/>
        </p:nvSpPr>
        <p:spPr>
          <a:xfrm>
            <a:off x="4923766" y="1457792"/>
            <a:ext cx="3416" cy="3416"/>
          </a:xfrm>
          <a:custGeom>
            <a:avLst/>
            <a:gdLst/>
            <a:ahLst/>
            <a:cxnLst/>
            <a:rect l="l" t="t" r="r" b="b"/>
            <a:pathLst>
              <a:path w="190" h="190" extrusionOk="0">
                <a:moveTo>
                  <a:pt x="190" y="0"/>
                </a:moveTo>
                <a:lnTo>
                  <a:pt x="0" y="152"/>
                </a:lnTo>
                <a:lnTo>
                  <a:pt x="38" y="190"/>
                </a:lnTo>
                <a:cubicBezTo>
                  <a:pt x="114" y="152"/>
                  <a:pt x="114" y="114"/>
                  <a:pt x="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62"/>
          <p:cNvSpPr/>
          <p:nvPr/>
        </p:nvSpPr>
        <p:spPr>
          <a:xfrm>
            <a:off x="4953070" y="1313289"/>
            <a:ext cx="18" cy="701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0" y="38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62"/>
          <p:cNvSpPr/>
          <p:nvPr/>
        </p:nvSpPr>
        <p:spPr>
          <a:xfrm>
            <a:off x="4948971" y="1319420"/>
            <a:ext cx="701" cy="701"/>
          </a:xfrm>
          <a:custGeom>
            <a:avLst/>
            <a:gdLst/>
            <a:ahLst/>
            <a:cxnLst/>
            <a:rect l="l" t="t" r="r" b="b"/>
            <a:pathLst>
              <a:path w="39" h="39" extrusionOk="0">
                <a:moveTo>
                  <a:pt x="1" y="0"/>
                </a:moveTo>
                <a:lnTo>
                  <a:pt x="39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62"/>
          <p:cNvSpPr/>
          <p:nvPr/>
        </p:nvSpPr>
        <p:spPr>
          <a:xfrm>
            <a:off x="4936710" y="1365766"/>
            <a:ext cx="701" cy="1384"/>
          </a:xfrm>
          <a:custGeom>
            <a:avLst/>
            <a:gdLst/>
            <a:ahLst/>
            <a:cxnLst/>
            <a:rect l="l" t="t" r="r" b="b"/>
            <a:pathLst>
              <a:path w="39" h="77" extrusionOk="0">
                <a:moveTo>
                  <a:pt x="0" y="76"/>
                </a:moveTo>
                <a:lnTo>
                  <a:pt x="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62"/>
          <p:cNvSpPr/>
          <p:nvPr/>
        </p:nvSpPr>
        <p:spPr>
          <a:xfrm>
            <a:off x="4975560" y="1288067"/>
            <a:ext cx="1384" cy="2067"/>
          </a:xfrm>
          <a:custGeom>
            <a:avLst/>
            <a:gdLst/>
            <a:ahLst/>
            <a:cxnLst/>
            <a:rect l="l" t="t" r="r" b="b"/>
            <a:pathLst>
              <a:path w="77" h="115" extrusionOk="0">
                <a:moveTo>
                  <a:pt x="76" y="0"/>
                </a:moveTo>
                <a:cubicBezTo>
                  <a:pt x="0" y="38"/>
                  <a:pt x="76" y="76"/>
                  <a:pt x="76" y="114"/>
                </a:cubicBez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62"/>
          <p:cNvSpPr/>
          <p:nvPr/>
        </p:nvSpPr>
        <p:spPr>
          <a:xfrm>
            <a:off x="4964647" y="1324867"/>
            <a:ext cx="701" cy="1384"/>
          </a:xfrm>
          <a:custGeom>
            <a:avLst/>
            <a:gdLst/>
            <a:ahLst/>
            <a:cxnLst/>
            <a:rect l="l" t="t" r="r" b="b"/>
            <a:pathLst>
              <a:path w="39" h="77" extrusionOk="0">
                <a:moveTo>
                  <a:pt x="39" y="77"/>
                </a:move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62"/>
          <p:cNvSpPr/>
          <p:nvPr/>
        </p:nvSpPr>
        <p:spPr>
          <a:xfrm>
            <a:off x="5091425" y="1305793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62"/>
          <p:cNvSpPr/>
          <p:nvPr/>
        </p:nvSpPr>
        <p:spPr>
          <a:xfrm>
            <a:off x="5032135" y="1280732"/>
            <a:ext cx="863" cy="539"/>
          </a:xfrm>
          <a:custGeom>
            <a:avLst/>
            <a:gdLst/>
            <a:ahLst/>
            <a:cxnLst/>
            <a:rect l="l" t="t" r="r" b="b"/>
            <a:pathLst>
              <a:path w="48" h="30" extrusionOk="0">
                <a:moveTo>
                  <a:pt x="43" y="1"/>
                </a:moveTo>
                <a:cubicBezTo>
                  <a:pt x="38" y="1"/>
                  <a:pt x="19" y="10"/>
                  <a:pt x="0" y="29"/>
                </a:cubicBezTo>
                <a:cubicBezTo>
                  <a:pt x="38" y="10"/>
                  <a:pt x="48" y="1"/>
                  <a:pt x="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62"/>
          <p:cNvSpPr/>
          <p:nvPr/>
        </p:nvSpPr>
        <p:spPr>
          <a:xfrm>
            <a:off x="4937393" y="1367132"/>
            <a:ext cx="701" cy="18"/>
          </a:xfrm>
          <a:custGeom>
            <a:avLst/>
            <a:gdLst/>
            <a:ahLst/>
            <a:cxnLst/>
            <a:rect l="l" t="t" r="r" b="b"/>
            <a:pathLst>
              <a:path w="39" h="1" extrusionOk="0">
                <a:moveTo>
                  <a:pt x="0" y="0"/>
                </a:moveTo>
                <a:lnTo>
                  <a:pt x="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62"/>
          <p:cNvSpPr/>
          <p:nvPr/>
        </p:nvSpPr>
        <p:spPr>
          <a:xfrm>
            <a:off x="4976926" y="1290116"/>
            <a:ext cx="18" cy="701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0" y="38"/>
                </a:moveTo>
                <a:lnTo>
                  <a:pt x="0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62"/>
          <p:cNvSpPr/>
          <p:nvPr/>
        </p:nvSpPr>
        <p:spPr>
          <a:xfrm>
            <a:off x="4938760" y="1328966"/>
            <a:ext cx="1366" cy="1384"/>
          </a:xfrm>
          <a:custGeom>
            <a:avLst/>
            <a:gdLst/>
            <a:ahLst/>
            <a:cxnLst/>
            <a:rect l="l" t="t" r="r" b="b"/>
            <a:pathLst>
              <a:path w="76" h="77" extrusionOk="0">
                <a:moveTo>
                  <a:pt x="76" y="0"/>
                </a:moveTo>
                <a:lnTo>
                  <a:pt x="0" y="38"/>
                </a:lnTo>
                <a:lnTo>
                  <a:pt x="0" y="76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62"/>
          <p:cNvSpPr/>
          <p:nvPr/>
        </p:nvSpPr>
        <p:spPr>
          <a:xfrm>
            <a:off x="4951703" y="1311240"/>
            <a:ext cx="2067" cy="1384"/>
          </a:xfrm>
          <a:custGeom>
            <a:avLst/>
            <a:gdLst/>
            <a:ahLst/>
            <a:cxnLst/>
            <a:rect l="l" t="t" r="r" b="b"/>
            <a:pathLst>
              <a:path w="115" h="77" extrusionOk="0">
                <a:moveTo>
                  <a:pt x="0" y="1"/>
                </a:moveTo>
                <a:lnTo>
                  <a:pt x="114" y="76"/>
                </a:lnTo>
                <a:lnTo>
                  <a:pt x="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62"/>
          <p:cNvSpPr/>
          <p:nvPr/>
        </p:nvSpPr>
        <p:spPr>
          <a:xfrm>
            <a:off x="4961933" y="1295563"/>
            <a:ext cx="3416" cy="2067"/>
          </a:xfrm>
          <a:custGeom>
            <a:avLst/>
            <a:gdLst/>
            <a:ahLst/>
            <a:cxnLst/>
            <a:rect l="l" t="t" r="r" b="b"/>
            <a:pathLst>
              <a:path w="190" h="115" extrusionOk="0">
                <a:moveTo>
                  <a:pt x="114" y="1"/>
                </a:moveTo>
                <a:lnTo>
                  <a:pt x="0" y="114"/>
                </a:lnTo>
                <a:cubicBezTo>
                  <a:pt x="76" y="38"/>
                  <a:pt x="190" y="114"/>
                  <a:pt x="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62"/>
          <p:cNvSpPr/>
          <p:nvPr/>
        </p:nvSpPr>
        <p:spPr>
          <a:xfrm>
            <a:off x="5404287" y="1324867"/>
            <a:ext cx="1366" cy="18"/>
          </a:xfrm>
          <a:custGeom>
            <a:avLst/>
            <a:gdLst/>
            <a:ahLst/>
            <a:cxnLst/>
            <a:rect l="l" t="t" r="r" b="b"/>
            <a:pathLst>
              <a:path w="76" h="1" extrusionOk="0">
                <a:moveTo>
                  <a:pt x="76" y="1"/>
                </a:move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62"/>
          <p:cNvSpPr/>
          <p:nvPr/>
        </p:nvSpPr>
        <p:spPr>
          <a:xfrm>
            <a:off x="5408368" y="1328966"/>
            <a:ext cx="701" cy="18"/>
          </a:xfrm>
          <a:custGeom>
            <a:avLst/>
            <a:gdLst/>
            <a:ahLst/>
            <a:cxnLst/>
            <a:rect l="l" t="t" r="r" b="b"/>
            <a:pathLst>
              <a:path w="39" h="1" extrusionOk="0">
                <a:moveTo>
                  <a:pt x="1" y="0"/>
                </a:move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62"/>
          <p:cNvSpPr/>
          <p:nvPr/>
        </p:nvSpPr>
        <p:spPr>
          <a:xfrm>
            <a:off x="5382462" y="1307824"/>
            <a:ext cx="1384" cy="1582"/>
          </a:xfrm>
          <a:custGeom>
            <a:avLst/>
            <a:gdLst/>
            <a:ahLst/>
            <a:cxnLst/>
            <a:rect l="l" t="t" r="r" b="b"/>
            <a:pathLst>
              <a:path w="77" h="88" extrusionOk="0">
                <a:moveTo>
                  <a:pt x="77" y="1"/>
                </a:moveTo>
                <a:lnTo>
                  <a:pt x="1" y="77"/>
                </a:lnTo>
                <a:cubicBezTo>
                  <a:pt x="15" y="84"/>
                  <a:pt x="26" y="87"/>
                  <a:pt x="33" y="87"/>
                </a:cubicBezTo>
                <a:cubicBezTo>
                  <a:pt x="65" y="87"/>
                  <a:pt x="46" y="32"/>
                  <a:pt x="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62"/>
          <p:cNvSpPr/>
          <p:nvPr/>
        </p:nvSpPr>
        <p:spPr>
          <a:xfrm>
            <a:off x="5420647" y="1316687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62"/>
          <p:cNvSpPr/>
          <p:nvPr/>
        </p:nvSpPr>
        <p:spPr>
          <a:xfrm>
            <a:off x="5294552" y="1316687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62"/>
          <p:cNvSpPr/>
          <p:nvPr/>
        </p:nvSpPr>
        <p:spPr>
          <a:xfrm>
            <a:off x="5340215" y="1290799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62"/>
          <p:cNvSpPr/>
          <p:nvPr/>
        </p:nvSpPr>
        <p:spPr>
          <a:xfrm>
            <a:off x="5383829" y="1307824"/>
            <a:ext cx="701" cy="18"/>
          </a:xfrm>
          <a:custGeom>
            <a:avLst/>
            <a:gdLst/>
            <a:ahLst/>
            <a:cxnLst/>
            <a:rect l="l" t="t" r="r" b="b"/>
            <a:pathLst>
              <a:path w="39" h="1" extrusionOk="0">
                <a:moveTo>
                  <a:pt x="39" y="1"/>
                </a:moveTo>
                <a:lnTo>
                  <a:pt x="39" y="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62"/>
          <p:cNvSpPr/>
          <p:nvPr/>
        </p:nvSpPr>
        <p:spPr>
          <a:xfrm>
            <a:off x="5402238" y="1323500"/>
            <a:ext cx="1384" cy="2067"/>
          </a:xfrm>
          <a:custGeom>
            <a:avLst/>
            <a:gdLst/>
            <a:ahLst/>
            <a:cxnLst/>
            <a:rect l="l" t="t" r="r" b="b"/>
            <a:pathLst>
              <a:path w="77" h="115" extrusionOk="0">
                <a:moveTo>
                  <a:pt x="76" y="1"/>
                </a:moveTo>
                <a:lnTo>
                  <a:pt x="0" y="77"/>
                </a:lnTo>
                <a:lnTo>
                  <a:pt x="38" y="115"/>
                </a:lnTo>
                <a:lnTo>
                  <a:pt x="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62"/>
          <p:cNvSpPr/>
          <p:nvPr/>
        </p:nvSpPr>
        <p:spPr>
          <a:xfrm>
            <a:off x="5390642" y="1315950"/>
            <a:ext cx="1384" cy="2121"/>
          </a:xfrm>
          <a:custGeom>
            <a:avLst/>
            <a:gdLst/>
            <a:ahLst/>
            <a:cxnLst/>
            <a:rect l="l" t="t" r="r" b="b"/>
            <a:pathLst>
              <a:path w="77" h="118" extrusionOk="0">
                <a:moveTo>
                  <a:pt x="35" y="0"/>
                </a:moveTo>
                <a:cubicBezTo>
                  <a:pt x="30" y="0"/>
                  <a:pt x="21" y="12"/>
                  <a:pt x="1" y="42"/>
                </a:cubicBezTo>
                <a:lnTo>
                  <a:pt x="50" y="91"/>
                </a:lnTo>
                <a:lnTo>
                  <a:pt x="50" y="91"/>
                </a:lnTo>
                <a:cubicBezTo>
                  <a:pt x="31" y="54"/>
                  <a:pt x="44" y="0"/>
                  <a:pt x="35" y="0"/>
                </a:cubicBezTo>
                <a:close/>
                <a:moveTo>
                  <a:pt x="50" y="91"/>
                </a:moveTo>
                <a:lnTo>
                  <a:pt x="50" y="91"/>
                </a:lnTo>
                <a:cubicBezTo>
                  <a:pt x="56" y="102"/>
                  <a:pt x="64" y="111"/>
                  <a:pt x="77" y="118"/>
                </a:cubicBezTo>
                <a:lnTo>
                  <a:pt x="50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86;p37">
            <a:extLst>
              <a:ext uri="{FF2B5EF4-FFF2-40B4-BE49-F238E27FC236}">
                <a16:creationId xmlns:a16="http://schemas.microsoft.com/office/drawing/2014/main" id="{336F8E73-0F7C-4CBE-5217-673824DE62F7}"/>
              </a:ext>
            </a:extLst>
          </p:cNvPr>
          <p:cNvSpPr txBox="1">
            <a:spLocks/>
          </p:cNvSpPr>
          <p:nvPr/>
        </p:nvSpPr>
        <p:spPr>
          <a:xfrm>
            <a:off x="393826" y="182271"/>
            <a:ext cx="8356347" cy="126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60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fr-FR" sz="3600" dirty="0"/>
              <a:t>Ce que </a:t>
            </a:r>
            <a:r>
              <a:rPr lang="fr-FR" sz="3600" dirty="0" err="1">
                <a:solidFill>
                  <a:schemeClr val="accent1"/>
                </a:solidFill>
              </a:rPr>
              <a:t>S</a:t>
            </a:r>
            <a:r>
              <a:rPr lang="fr-FR" sz="3600" dirty="0" err="1"/>
              <a:t>mart</a:t>
            </a:r>
            <a:r>
              <a:rPr lang="fr-FR" sz="3600" dirty="0" err="1">
                <a:solidFill>
                  <a:schemeClr val="accent1"/>
                </a:solidFill>
              </a:rPr>
              <a:t>P</a:t>
            </a:r>
            <a:r>
              <a:rPr lang="fr-FR" sz="3600" dirty="0" err="1"/>
              <a:t>iggy</a:t>
            </a:r>
            <a:r>
              <a:rPr lang="fr-FR" sz="3600" dirty="0" err="1">
                <a:solidFill>
                  <a:schemeClr val="accent1"/>
                </a:solidFill>
              </a:rPr>
              <a:t>B</a:t>
            </a:r>
            <a:r>
              <a:rPr lang="fr-FR" sz="3600" dirty="0" err="1"/>
              <a:t>ank</a:t>
            </a:r>
            <a:r>
              <a:rPr lang="fr-FR" sz="3600" dirty="0"/>
              <a:t> nous a appris…</a:t>
            </a:r>
          </a:p>
        </p:txBody>
      </p:sp>
      <p:sp>
        <p:nvSpPr>
          <p:cNvPr id="21" name="Google Shape;644;p36">
            <a:extLst>
              <a:ext uri="{FF2B5EF4-FFF2-40B4-BE49-F238E27FC236}">
                <a16:creationId xmlns:a16="http://schemas.microsoft.com/office/drawing/2014/main" id="{8C06E5E4-01EC-4C54-2B6D-84B6DCCA15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1917" y="1700442"/>
            <a:ext cx="5966682" cy="264371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-FR" sz="2000" dirty="0"/>
              <a:t>Ralph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-FR" sz="2000" dirty="0"/>
              <a:t>Ralph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-FR" sz="2000" dirty="0"/>
              <a:t>Ralph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-FR" sz="2000" dirty="0"/>
              <a:t>La </a:t>
            </a:r>
            <a:r>
              <a:rPr lang="fr-FR" sz="2000" dirty="0">
                <a:solidFill>
                  <a:schemeClr val="accent1"/>
                </a:solidFill>
              </a:rPr>
              <a:t>communication</a:t>
            </a:r>
            <a:r>
              <a:rPr lang="fr-FR" sz="2000" dirty="0"/>
              <a:t> est primordiale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-FR" sz="2000" dirty="0"/>
              <a:t>Dans la peau d’un </a:t>
            </a:r>
            <a:r>
              <a:rPr lang="fr-FR" sz="2000" dirty="0">
                <a:solidFill>
                  <a:schemeClr val="accent1"/>
                </a:solidFill>
              </a:rPr>
              <a:t>ingénieur</a:t>
            </a:r>
            <a:r>
              <a:rPr lang="fr-FR" sz="2000" dirty="0"/>
              <a:t>…</a:t>
            </a:r>
          </a:p>
          <a:p>
            <a:pPr marL="127000" lvl="0" indent="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fr-FR" sz="18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34"/>
          <p:cNvGrpSpPr/>
          <p:nvPr/>
        </p:nvGrpSpPr>
        <p:grpSpPr>
          <a:xfrm>
            <a:off x="8316089" y="2105263"/>
            <a:ext cx="660420" cy="971790"/>
            <a:chOff x="8319631" y="2945130"/>
            <a:chExt cx="419928" cy="617951"/>
          </a:xfrm>
        </p:grpSpPr>
        <p:sp>
          <p:nvSpPr>
            <p:cNvPr id="609" name="Google Shape;609;p34"/>
            <p:cNvSpPr/>
            <p:nvPr/>
          </p:nvSpPr>
          <p:spPr>
            <a:xfrm>
              <a:off x="8319631" y="3030357"/>
              <a:ext cx="383578" cy="532724"/>
            </a:xfrm>
            <a:custGeom>
              <a:avLst/>
              <a:gdLst/>
              <a:ahLst/>
              <a:cxnLst/>
              <a:rect l="l" t="t" r="r" b="b"/>
              <a:pathLst>
                <a:path w="19965" h="27728" extrusionOk="0">
                  <a:moveTo>
                    <a:pt x="1" y="22378"/>
                  </a:moveTo>
                  <a:cubicBezTo>
                    <a:pt x="523" y="21856"/>
                    <a:pt x="9069" y="12331"/>
                    <a:pt x="12201" y="7307"/>
                  </a:cubicBezTo>
                  <a:cubicBezTo>
                    <a:pt x="13701" y="4959"/>
                    <a:pt x="15071" y="2479"/>
                    <a:pt x="16311" y="0"/>
                  </a:cubicBezTo>
                  <a:lnTo>
                    <a:pt x="19964" y="1175"/>
                  </a:lnTo>
                  <a:cubicBezTo>
                    <a:pt x="19964" y="1175"/>
                    <a:pt x="16376" y="17485"/>
                    <a:pt x="13571" y="22639"/>
                  </a:cubicBezTo>
                  <a:cubicBezTo>
                    <a:pt x="10700" y="27727"/>
                    <a:pt x="914" y="24661"/>
                    <a:pt x="1" y="22378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8614197" y="2945130"/>
              <a:ext cx="125362" cy="141654"/>
            </a:xfrm>
            <a:custGeom>
              <a:avLst/>
              <a:gdLst/>
              <a:ahLst/>
              <a:cxnLst/>
              <a:rect l="l" t="t" r="r" b="b"/>
              <a:pathLst>
                <a:path w="6525" h="7373" extrusionOk="0">
                  <a:moveTo>
                    <a:pt x="5676" y="783"/>
                  </a:moveTo>
                  <a:cubicBezTo>
                    <a:pt x="5285" y="522"/>
                    <a:pt x="4567" y="913"/>
                    <a:pt x="3849" y="1370"/>
                  </a:cubicBezTo>
                  <a:cubicBezTo>
                    <a:pt x="3393" y="587"/>
                    <a:pt x="2936" y="0"/>
                    <a:pt x="2414" y="65"/>
                  </a:cubicBezTo>
                  <a:cubicBezTo>
                    <a:pt x="1827" y="65"/>
                    <a:pt x="653" y="2022"/>
                    <a:pt x="327" y="2675"/>
                  </a:cubicBezTo>
                  <a:cubicBezTo>
                    <a:pt x="0" y="3458"/>
                    <a:pt x="0" y="4306"/>
                    <a:pt x="261" y="5089"/>
                  </a:cubicBezTo>
                  <a:cubicBezTo>
                    <a:pt x="979" y="6654"/>
                    <a:pt x="4176" y="7372"/>
                    <a:pt x="5480" y="6198"/>
                  </a:cubicBezTo>
                  <a:cubicBezTo>
                    <a:pt x="6068" y="5676"/>
                    <a:pt x="6459" y="4893"/>
                    <a:pt x="6524" y="4110"/>
                  </a:cubicBezTo>
                  <a:cubicBezTo>
                    <a:pt x="6459" y="3262"/>
                    <a:pt x="6329" y="979"/>
                    <a:pt x="5676" y="783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4"/>
          <p:cNvGrpSpPr/>
          <p:nvPr/>
        </p:nvGrpSpPr>
        <p:grpSpPr>
          <a:xfrm>
            <a:off x="5348617" y="2933201"/>
            <a:ext cx="3795805" cy="2236919"/>
            <a:chOff x="5827592" y="3418910"/>
            <a:chExt cx="3316562" cy="1954495"/>
          </a:xfrm>
        </p:grpSpPr>
        <p:sp>
          <p:nvSpPr>
            <p:cNvPr id="612" name="Google Shape;612;p34"/>
            <p:cNvSpPr/>
            <p:nvPr/>
          </p:nvSpPr>
          <p:spPr>
            <a:xfrm>
              <a:off x="6164775" y="4401600"/>
              <a:ext cx="2979378" cy="971805"/>
            </a:xfrm>
            <a:custGeom>
              <a:avLst/>
              <a:gdLst/>
              <a:ahLst/>
              <a:cxnLst/>
              <a:rect l="l" t="t" r="r" b="b"/>
              <a:pathLst>
                <a:path w="155075" h="38362" extrusionOk="0">
                  <a:moveTo>
                    <a:pt x="0" y="1"/>
                  </a:moveTo>
                  <a:lnTo>
                    <a:pt x="0" y="38362"/>
                  </a:lnTo>
                  <a:lnTo>
                    <a:pt x="155075" y="38362"/>
                  </a:lnTo>
                  <a:lnTo>
                    <a:pt x="15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5827592" y="3469055"/>
              <a:ext cx="3316558" cy="1596251"/>
            </a:xfrm>
            <a:custGeom>
              <a:avLst/>
              <a:gdLst/>
              <a:ahLst/>
              <a:cxnLst/>
              <a:rect l="l" t="t" r="r" b="b"/>
              <a:pathLst>
                <a:path w="172625" h="83084" extrusionOk="0">
                  <a:moveTo>
                    <a:pt x="41363" y="0"/>
                  </a:moveTo>
                  <a:lnTo>
                    <a:pt x="40058" y="2284"/>
                  </a:lnTo>
                  <a:lnTo>
                    <a:pt x="22117" y="33925"/>
                  </a:lnTo>
                  <a:lnTo>
                    <a:pt x="6068" y="62174"/>
                  </a:lnTo>
                  <a:lnTo>
                    <a:pt x="1" y="72808"/>
                  </a:lnTo>
                  <a:cubicBezTo>
                    <a:pt x="134" y="79001"/>
                    <a:pt x="5198" y="83065"/>
                    <a:pt x="10494" y="83065"/>
                  </a:cubicBezTo>
                  <a:cubicBezTo>
                    <a:pt x="12953" y="83065"/>
                    <a:pt x="15461" y="82189"/>
                    <a:pt x="17550" y="80245"/>
                  </a:cubicBezTo>
                  <a:cubicBezTo>
                    <a:pt x="18268" y="79593"/>
                    <a:pt x="18855" y="78875"/>
                    <a:pt x="19377" y="78027"/>
                  </a:cubicBezTo>
                  <a:cubicBezTo>
                    <a:pt x="20877" y="80571"/>
                    <a:pt x="23356" y="82268"/>
                    <a:pt x="26227" y="82855"/>
                  </a:cubicBezTo>
                  <a:cubicBezTo>
                    <a:pt x="26945" y="82985"/>
                    <a:pt x="27597" y="83050"/>
                    <a:pt x="28249" y="83050"/>
                  </a:cubicBezTo>
                  <a:cubicBezTo>
                    <a:pt x="29554" y="83050"/>
                    <a:pt x="30859" y="82855"/>
                    <a:pt x="32099" y="82333"/>
                  </a:cubicBezTo>
                  <a:cubicBezTo>
                    <a:pt x="34186" y="81485"/>
                    <a:pt x="36013" y="79984"/>
                    <a:pt x="37187" y="78092"/>
                  </a:cubicBezTo>
                  <a:cubicBezTo>
                    <a:pt x="39210" y="81419"/>
                    <a:pt x="42651" y="83083"/>
                    <a:pt x="46092" y="83083"/>
                  </a:cubicBezTo>
                  <a:cubicBezTo>
                    <a:pt x="49534" y="83083"/>
                    <a:pt x="52975" y="81419"/>
                    <a:pt x="54998" y="78092"/>
                  </a:cubicBezTo>
                  <a:cubicBezTo>
                    <a:pt x="57020" y="81419"/>
                    <a:pt x="60461" y="83083"/>
                    <a:pt x="63903" y="83083"/>
                  </a:cubicBezTo>
                  <a:cubicBezTo>
                    <a:pt x="67344" y="83083"/>
                    <a:pt x="70786" y="81419"/>
                    <a:pt x="72808" y="78092"/>
                  </a:cubicBezTo>
                  <a:cubicBezTo>
                    <a:pt x="74830" y="81419"/>
                    <a:pt x="78272" y="83083"/>
                    <a:pt x="81713" y="83083"/>
                  </a:cubicBezTo>
                  <a:cubicBezTo>
                    <a:pt x="85155" y="83083"/>
                    <a:pt x="88596" y="81419"/>
                    <a:pt x="90618" y="78092"/>
                  </a:cubicBezTo>
                  <a:cubicBezTo>
                    <a:pt x="92641" y="81419"/>
                    <a:pt x="96082" y="83083"/>
                    <a:pt x="99524" y="83083"/>
                  </a:cubicBezTo>
                  <a:cubicBezTo>
                    <a:pt x="102965" y="83083"/>
                    <a:pt x="106406" y="81419"/>
                    <a:pt x="108429" y="78092"/>
                  </a:cubicBezTo>
                  <a:cubicBezTo>
                    <a:pt x="110451" y="81419"/>
                    <a:pt x="113893" y="83083"/>
                    <a:pt x="117334" y="83083"/>
                  </a:cubicBezTo>
                  <a:cubicBezTo>
                    <a:pt x="120775" y="83083"/>
                    <a:pt x="124217" y="81419"/>
                    <a:pt x="126239" y="78092"/>
                  </a:cubicBezTo>
                  <a:cubicBezTo>
                    <a:pt x="127870" y="80702"/>
                    <a:pt x="130610" y="82529"/>
                    <a:pt x="133742" y="82985"/>
                  </a:cubicBezTo>
                  <a:cubicBezTo>
                    <a:pt x="134199" y="82985"/>
                    <a:pt x="134655" y="83050"/>
                    <a:pt x="135112" y="83050"/>
                  </a:cubicBezTo>
                  <a:cubicBezTo>
                    <a:pt x="138765" y="83050"/>
                    <a:pt x="142158" y="81158"/>
                    <a:pt x="144050" y="78027"/>
                  </a:cubicBezTo>
                  <a:cubicBezTo>
                    <a:pt x="146072" y="81354"/>
                    <a:pt x="149514" y="83018"/>
                    <a:pt x="152955" y="83018"/>
                  </a:cubicBezTo>
                  <a:cubicBezTo>
                    <a:pt x="156396" y="83018"/>
                    <a:pt x="159838" y="81354"/>
                    <a:pt x="161860" y="78027"/>
                  </a:cubicBezTo>
                  <a:cubicBezTo>
                    <a:pt x="163752" y="81158"/>
                    <a:pt x="167145" y="83050"/>
                    <a:pt x="170798" y="83050"/>
                  </a:cubicBezTo>
                  <a:cubicBezTo>
                    <a:pt x="171385" y="83050"/>
                    <a:pt x="171972" y="82985"/>
                    <a:pt x="172625" y="82855"/>
                  </a:cubicBezTo>
                  <a:lnTo>
                    <a:pt x="172625" y="0"/>
                  </a:lnTo>
                  <a:close/>
                </a:path>
              </a:pathLst>
            </a:custGeom>
            <a:solidFill>
              <a:srgbClr val="CC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6002445" y="4630028"/>
              <a:ext cx="3141705" cy="212240"/>
            </a:xfrm>
            <a:custGeom>
              <a:avLst/>
              <a:gdLst/>
              <a:ahLst/>
              <a:cxnLst/>
              <a:rect l="l" t="t" r="r" b="b"/>
              <a:pathLst>
                <a:path w="163524" h="11047" extrusionOk="0">
                  <a:moveTo>
                    <a:pt x="36959" y="1"/>
                  </a:moveTo>
                  <a:cubicBezTo>
                    <a:pt x="36339" y="1"/>
                    <a:pt x="35719" y="408"/>
                    <a:pt x="35719" y="1224"/>
                  </a:cubicBezTo>
                  <a:cubicBezTo>
                    <a:pt x="35457" y="6163"/>
                    <a:pt x="31740" y="8642"/>
                    <a:pt x="28019" y="8642"/>
                  </a:cubicBezTo>
                  <a:cubicBezTo>
                    <a:pt x="26187" y="8642"/>
                    <a:pt x="24353" y="8040"/>
                    <a:pt x="22932" y="6834"/>
                  </a:cubicBezTo>
                  <a:cubicBezTo>
                    <a:pt x="21301" y="5464"/>
                    <a:pt x="20388" y="3377"/>
                    <a:pt x="20323" y="1224"/>
                  </a:cubicBezTo>
                  <a:cubicBezTo>
                    <a:pt x="20257" y="506"/>
                    <a:pt x="19687" y="147"/>
                    <a:pt x="19116" y="147"/>
                  </a:cubicBezTo>
                  <a:cubicBezTo>
                    <a:pt x="18545" y="147"/>
                    <a:pt x="17974" y="506"/>
                    <a:pt x="17909" y="1224"/>
                  </a:cubicBezTo>
                  <a:cubicBezTo>
                    <a:pt x="17627" y="6177"/>
                    <a:pt x="13898" y="8653"/>
                    <a:pt x="10199" y="8653"/>
                  </a:cubicBezTo>
                  <a:cubicBezTo>
                    <a:pt x="9610" y="8653"/>
                    <a:pt x="9022" y="8591"/>
                    <a:pt x="8449" y="8465"/>
                  </a:cubicBezTo>
                  <a:cubicBezTo>
                    <a:pt x="4991" y="7748"/>
                    <a:pt x="2512" y="4747"/>
                    <a:pt x="2512" y="1224"/>
                  </a:cubicBezTo>
                  <a:cubicBezTo>
                    <a:pt x="2480" y="441"/>
                    <a:pt x="1844" y="49"/>
                    <a:pt x="1224" y="49"/>
                  </a:cubicBezTo>
                  <a:cubicBezTo>
                    <a:pt x="604" y="49"/>
                    <a:pt x="1" y="441"/>
                    <a:pt x="33" y="1224"/>
                  </a:cubicBezTo>
                  <a:cubicBezTo>
                    <a:pt x="359" y="6965"/>
                    <a:pt x="4208" y="10162"/>
                    <a:pt x="8449" y="10879"/>
                  </a:cubicBezTo>
                  <a:cubicBezTo>
                    <a:pt x="9057" y="10992"/>
                    <a:pt x="9666" y="11046"/>
                    <a:pt x="10270" y="11046"/>
                  </a:cubicBezTo>
                  <a:cubicBezTo>
                    <a:pt x="13879" y="11046"/>
                    <a:pt x="17295" y="9097"/>
                    <a:pt x="19083" y="5856"/>
                  </a:cubicBezTo>
                  <a:cubicBezTo>
                    <a:pt x="19996" y="7487"/>
                    <a:pt x="21301" y="8857"/>
                    <a:pt x="22998" y="9705"/>
                  </a:cubicBezTo>
                  <a:cubicBezTo>
                    <a:pt x="24546" y="10577"/>
                    <a:pt x="26313" y="11012"/>
                    <a:pt x="28082" y="11012"/>
                  </a:cubicBezTo>
                  <a:cubicBezTo>
                    <a:pt x="31605" y="11012"/>
                    <a:pt x="35135" y="9287"/>
                    <a:pt x="36959" y="5856"/>
                  </a:cubicBezTo>
                  <a:cubicBezTo>
                    <a:pt x="38785" y="9281"/>
                    <a:pt x="42341" y="10993"/>
                    <a:pt x="45888" y="10993"/>
                  </a:cubicBezTo>
                  <a:cubicBezTo>
                    <a:pt x="49436" y="10993"/>
                    <a:pt x="52975" y="9281"/>
                    <a:pt x="54769" y="5856"/>
                  </a:cubicBezTo>
                  <a:cubicBezTo>
                    <a:pt x="56596" y="9281"/>
                    <a:pt x="60151" y="10993"/>
                    <a:pt x="63707" y="10993"/>
                  </a:cubicBezTo>
                  <a:cubicBezTo>
                    <a:pt x="67263" y="10993"/>
                    <a:pt x="70818" y="9281"/>
                    <a:pt x="72645" y="5856"/>
                  </a:cubicBezTo>
                  <a:cubicBezTo>
                    <a:pt x="74439" y="9281"/>
                    <a:pt x="77978" y="10993"/>
                    <a:pt x="81526" y="10993"/>
                  </a:cubicBezTo>
                  <a:cubicBezTo>
                    <a:pt x="85073" y="10993"/>
                    <a:pt x="88629" y="9281"/>
                    <a:pt x="90455" y="5856"/>
                  </a:cubicBezTo>
                  <a:cubicBezTo>
                    <a:pt x="92282" y="9281"/>
                    <a:pt x="95838" y="10993"/>
                    <a:pt x="99385" y="10993"/>
                  </a:cubicBezTo>
                  <a:cubicBezTo>
                    <a:pt x="102932" y="10993"/>
                    <a:pt x="106472" y="9281"/>
                    <a:pt x="108266" y="5856"/>
                  </a:cubicBezTo>
                  <a:cubicBezTo>
                    <a:pt x="110092" y="9281"/>
                    <a:pt x="113648" y="10993"/>
                    <a:pt x="117204" y="10993"/>
                  </a:cubicBezTo>
                  <a:cubicBezTo>
                    <a:pt x="120759" y="10993"/>
                    <a:pt x="124315" y="9281"/>
                    <a:pt x="126141" y="5856"/>
                  </a:cubicBezTo>
                  <a:cubicBezTo>
                    <a:pt x="127892" y="9075"/>
                    <a:pt x="131256" y="11023"/>
                    <a:pt x="134836" y="11023"/>
                  </a:cubicBezTo>
                  <a:cubicBezTo>
                    <a:pt x="135392" y="11023"/>
                    <a:pt x="135953" y="10976"/>
                    <a:pt x="136514" y="10879"/>
                  </a:cubicBezTo>
                  <a:cubicBezTo>
                    <a:pt x="139711" y="10553"/>
                    <a:pt x="142451" y="8661"/>
                    <a:pt x="143952" y="5856"/>
                  </a:cubicBezTo>
                  <a:cubicBezTo>
                    <a:pt x="145779" y="9281"/>
                    <a:pt x="149334" y="10993"/>
                    <a:pt x="152890" y="10993"/>
                  </a:cubicBezTo>
                  <a:cubicBezTo>
                    <a:pt x="156445" y="10993"/>
                    <a:pt x="160001" y="9281"/>
                    <a:pt x="161827" y="5856"/>
                  </a:cubicBezTo>
                  <a:cubicBezTo>
                    <a:pt x="162284" y="6704"/>
                    <a:pt x="162806" y="7487"/>
                    <a:pt x="163524" y="8139"/>
                  </a:cubicBezTo>
                  <a:lnTo>
                    <a:pt x="163524" y="3703"/>
                  </a:lnTo>
                  <a:cubicBezTo>
                    <a:pt x="163198" y="2920"/>
                    <a:pt x="163067" y="2072"/>
                    <a:pt x="163002" y="1224"/>
                  </a:cubicBezTo>
                  <a:cubicBezTo>
                    <a:pt x="163002" y="408"/>
                    <a:pt x="162398" y="1"/>
                    <a:pt x="161795" y="1"/>
                  </a:cubicBezTo>
                  <a:cubicBezTo>
                    <a:pt x="161191" y="1"/>
                    <a:pt x="160588" y="408"/>
                    <a:pt x="160588" y="1224"/>
                  </a:cubicBezTo>
                  <a:cubicBezTo>
                    <a:pt x="160294" y="6182"/>
                    <a:pt x="156576" y="8661"/>
                    <a:pt x="152865" y="8661"/>
                  </a:cubicBezTo>
                  <a:cubicBezTo>
                    <a:pt x="149155" y="8661"/>
                    <a:pt x="145452" y="6182"/>
                    <a:pt x="145191" y="1224"/>
                  </a:cubicBezTo>
                  <a:cubicBezTo>
                    <a:pt x="145191" y="605"/>
                    <a:pt x="144663" y="45"/>
                    <a:pt x="144051" y="45"/>
                  </a:cubicBezTo>
                  <a:cubicBezTo>
                    <a:pt x="144018" y="45"/>
                    <a:pt x="143985" y="46"/>
                    <a:pt x="143952" y="49"/>
                  </a:cubicBezTo>
                  <a:cubicBezTo>
                    <a:pt x="143691" y="49"/>
                    <a:pt x="143430" y="115"/>
                    <a:pt x="143169" y="245"/>
                  </a:cubicBezTo>
                  <a:cubicBezTo>
                    <a:pt x="142843" y="441"/>
                    <a:pt x="142647" y="832"/>
                    <a:pt x="142712" y="1224"/>
                  </a:cubicBezTo>
                  <a:cubicBezTo>
                    <a:pt x="142712" y="3899"/>
                    <a:pt x="141212" y="6378"/>
                    <a:pt x="138863" y="7683"/>
                  </a:cubicBezTo>
                  <a:cubicBezTo>
                    <a:pt x="137691" y="8320"/>
                    <a:pt x="136359" y="8639"/>
                    <a:pt x="135026" y="8639"/>
                  </a:cubicBezTo>
                  <a:cubicBezTo>
                    <a:pt x="131317" y="8639"/>
                    <a:pt x="127604" y="6168"/>
                    <a:pt x="127316" y="1224"/>
                  </a:cubicBezTo>
                  <a:cubicBezTo>
                    <a:pt x="127250" y="506"/>
                    <a:pt x="126680" y="147"/>
                    <a:pt x="126109" y="147"/>
                  </a:cubicBezTo>
                  <a:cubicBezTo>
                    <a:pt x="125538" y="147"/>
                    <a:pt x="124967" y="506"/>
                    <a:pt x="124902" y="1224"/>
                  </a:cubicBezTo>
                  <a:cubicBezTo>
                    <a:pt x="124641" y="6182"/>
                    <a:pt x="120922" y="8661"/>
                    <a:pt x="117204" y="8661"/>
                  </a:cubicBezTo>
                  <a:cubicBezTo>
                    <a:pt x="113485" y="8661"/>
                    <a:pt x="109766" y="6182"/>
                    <a:pt x="109505" y="1224"/>
                  </a:cubicBezTo>
                  <a:cubicBezTo>
                    <a:pt x="109505" y="408"/>
                    <a:pt x="108902" y="1"/>
                    <a:pt x="108298" y="1"/>
                  </a:cubicBezTo>
                  <a:cubicBezTo>
                    <a:pt x="107695" y="1"/>
                    <a:pt x="107091" y="408"/>
                    <a:pt x="107091" y="1224"/>
                  </a:cubicBezTo>
                  <a:cubicBezTo>
                    <a:pt x="106798" y="6182"/>
                    <a:pt x="103079" y="8661"/>
                    <a:pt x="99369" y="8661"/>
                  </a:cubicBezTo>
                  <a:cubicBezTo>
                    <a:pt x="95658" y="8661"/>
                    <a:pt x="91956" y="6182"/>
                    <a:pt x="91695" y="1224"/>
                  </a:cubicBezTo>
                  <a:cubicBezTo>
                    <a:pt x="91695" y="408"/>
                    <a:pt x="91075" y="1"/>
                    <a:pt x="90455" y="1"/>
                  </a:cubicBezTo>
                  <a:cubicBezTo>
                    <a:pt x="89836" y="1"/>
                    <a:pt x="89216" y="408"/>
                    <a:pt x="89216" y="1224"/>
                  </a:cubicBezTo>
                  <a:cubicBezTo>
                    <a:pt x="88955" y="6182"/>
                    <a:pt x="85252" y="8661"/>
                    <a:pt x="81542" y="8661"/>
                  </a:cubicBezTo>
                  <a:cubicBezTo>
                    <a:pt x="77831" y="8661"/>
                    <a:pt x="74113" y="6182"/>
                    <a:pt x="73819" y="1224"/>
                  </a:cubicBezTo>
                  <a:cubicBezTo>
                    <a:pt x="73819" y="408"/>
                    <a:pt x="73216" y="1"/>
                    <a:pt x="72612" y="1"/>
                  </a:cubicBezTo>
                  <a:cubicBezTo>
                    <a:pt x="72009" y="1"/>
                    <a:pt x="71405" y="408"/>
                    <a:pt x="71405" y="1224"/>
                  </a:cubicBezTo>
                  <a:cubicBezTo>
                    <a:pt x="71144" y="6182"/>
                    <a:pt x="67426" y="8661"/>
                    <a:pt x="63707" y="8661"/>
                  </a:cubicBezTo>
                  <a:cubicBezTo>
                    <a:pt x="59988" y="8661"/>
                    <a:pt x="56270" y="6182"/>
                    <a:pt x="56009" y="1224"/>
                  </a:cubicBezTo>
                  <a:cubicBezTo>
                    <a:pt x="56009" y="408"/>
                    <a:pt x="55389" y="1"/>
                    <a:pt x="54769" y="1"/>
                  </a:cubicBezTo>
                  <a:cubicBezTo>
                    <a:pt x="54149" y="1"/>
                    <a:pt x="53530" y="408"/>
                    <a:pt x="53530" y="1224"/>
                  </a:cubicBezTo>
                  <a:cubicBezTo>
                    <a:pt x="53269" y="6182"/>
                    <a:pt x="49566" y="8661"/>
                    <a:pt x="45864" y="8661"/>
                  </a:cubicBezTo>
                  <a:cubicBezTo>
                    <a:pt x="42162" y="8661"/>
                    <a:pt x="38459" y="6182"/>
                    <a:pt x="38198" y="1224"/>
                  </a:cubicBezTo>
                  <a:cubicBezTo>
                    <a:pt x="38198" y="408"/>
                    <a:pt x="37579" y="1"/>
                    <a:pt x="36959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6164137" y="4360553"/>
              <a:ext cx="2980012" cy="212990"/>
            </a:xfrm>
            <a:custGeom>
              <a:avLst/>
              <a:gdLst/>
              <a:ahLst/>
              <a:cxnLst/>
              <a:rect l="l" t="t" r="r" b="b"/>
              <a:pathLst>
                <a:path w="155108" h="11086" extrusionOk="0">
                  <a:moveTo>
                    <a:pt x="19116" y="0"/>
                  </a:moveTo>
                  <a:cubicBezTo>
                    <a:pt x="18512" y="0"/>
                    <a:pt x="17909" y="408"/>
                    <a:pt x="17909" y="1223"/>
                  </a:cubicBezTo>
                  <a:cubicBezTo>
                    <a:pt x="17909" y="1549"/>
                    <a:pt x="17843" y="1810"/>
                    <a:pt x="17843" y="2137"/>
                  </a:cubicBezTo>
                  <a:cubicBezTo>
                    <a:pt x="17583" y="4290"/>
                    <a:pt x="16343" y="6181"/>
                    <a:pt x="14582" y="7421"/>
                  </a:cubicBezTo>
                  <a:cubicBezTo>
                    <a:pt x="13291" y="8255"/>
                    <a:pt x="11759" y="8672"/>
                    <a:pt x="10225" y="8672"/>
                  </a:cubicBezTo>
                  <a:cubicBezTo>
                    <a:pt x="6721" y="8672"/>
                    <a:pt x="3213" y="6493"/>
                    <a:pt x="2577" y="2137"/>
                  </a:cubicBezTo>
                  <a:cubicBezTo>
                    <a:pt x="2512" y="1810"/>
                    <a:pt x="2447" y="1549"/>
                    <a:pt x="2447" y="1223"/>
                  </a:cubicBezTo>
                  <a:cubicBezTo>
                    <a:pt x="2414" y="440"/>
                    <a:pt x="1795" y="49"/>
                    <a:pt x="1191" y="49"/>
                  </a:cubicBezTo>
                  <a:cubicBezTo>
                    <a:pt x="588" y="49"/>
                    <a:pt x="0" y="440"/>
                    <a:pt x="33" y="1223"/>
                  </a:cubicBezTo>
                  <a:cubicBezTo>
                    <a:pt x="33" y="1549"/>
                    <a:pt x="98" y="1810"/>
                    <a:pt x="98" y="2137"/>
                  </a:cubicBezTo>
                  <a:cubicBezTo>
                    <a:pt x="838" y="8054"/>
                    <a:pt x="5492" y="11027"/>
                    <a:pt x="10143" y="11027"/>
                  </a:cubicBezTo>
                  <a:cubicBezTo>
                    <a:pt x="11645" y="11027"/>
                    <a:pt x="13147" y="10717"/>
                    <a:pt x="14516" y="10096"/>
                  </a:cubicBezTo>
                  <a:cubicBezTo>
                    <a:pt x="16473" y="9248"/>
                    <a:pt x="18104" y="7747"/>
                    <a:pt x="19083" y="5855"/>
                  </a:cubicBezTo>
                  <a:cubicBezTo>
                    <a:pt x="20910" y="9313"/>
                    <a:pt x="24465" y="11042"/>
                    <a:pt x="28013" y="11042"/>
                  </a:cubicBezTo>
                  <a:cubicBezTo>
                    <a:pt x="31560" y="11042"/>
                    <a:pt x="35099" y="9313"/>
                    <a:pt x="36893" y="5855"/>
                  </a:cubicBezTo>
                  <a:cubicBezTo>
                    <a:pt x="38720" y="9313"/>
                    <a:pt x="42276" y="11042"/>
                    <a:pt x="45831" y="11042"/>
                  </a:cubicBezTo>
                  <a:cubicBezTo>
                    <a:pt x="49387" y="11042"/>
                    <a:pt x="52942" y="9313"/>
                    <a:pt x="54769" y="5855"/>
                  </a:cubicBezTo>
                  <a:cubicBezTo>
                    <a:pt x="56563" y="9313"/>
                    <a:pt x="60119" y="11042"/>
                    <a:pt x="63674" y="11042"/>
                  </a:cubicBezTo>
                  <a:cubicBezTo>
                    <a:pt x="67230" y="11042"/>
                    <a:pt x="70785" y="9313"/>
                    <a:pt x="72580" y="5855"/>
                  </a:cubicBezTo>
                  <a:cubicBezTo>
                    <a:pt x="74406" y="9313"/>
                    <a:pt x="77962" y="11042"/>
                    <a:pt x="81517" y="11042"/>
                  </a:cubicBezTo>
                  <a:cubicBezTo>
                    <a:pt x="85073" y="11042"/>
                    <a:pt x="88629" y="9313"/>
                    <a:pt x="90455" y="5855"/>
                  </a:cubicBezTo>
                  <a:cubicBezTo>
                    <a:pt x="92249" y="9313"/>
                    <a:pt x="95805" y="11042"/>
                    <a:pt x="99360" y="11042"/>
                  </a:cubicBezTo>
                  <a:cubicBezTo>
                    <a:pt x="102916" y="11042"/>
                    <a:pt x="106472" y="9313"/>
                    <a:pt x="108266" y="5855"/>
                  </a:cubicBezTo>
                  <a:cubicBezTo>
                    <a:pt x="110092" y="9313"/>
                    <a:pt x="113648" y="11042"/>
                    <a:pt x="117195" y="11042"/>
                  </a:cubicBezTo>
                  <a:cubicBezTo>
                    <a:pt x="120743" y="11042"/>
                    <a:pt x="124282" y="9313"/>
                    <a:pt x="126076" y="5855"/>
                  </a:cubicBezTo>
                  <a:cubicBezTo>
                    <a:pt x="127866" y="9089"/>
                    <a:pt x="131240" y="11044"/>
                    <a:pt x="134841" y="11044"/>
                  </a:cubicBezTo>
                  <a:cubicBezTo>
                    <a:pt x="135309" y="11044"/>
                    <a:pt x="135781" y="11011"/>
                    <a:pt x="136253" y="10944"/>
                  </a:cubicBezTo>
                  <a:cubicBezTo>
                    <a:pt x="139515" y="10683"/>
                    <a:pt x="142386" y="8726"/>
                    <a:pt x="143952" y="5855"/>
                  </a:cubicBezTo>
                  <a:cubicBezTo>
                    <a:pt x="145726" y="9135"/>
                    <a:pt x="149140" y="11086"/>
                    <a:pt x="152770" y="11086"/>
                  </a:cubicBezTo>
                  <a:cubicBezTo>
                    <a:pt x="153544" y="11086"/>
                    <a:pt x="154328" y="10997"/>
                    <a:pt x="155108" y="10813"/>
                  </a:cubicBezTo>
                  <a:lnTo>
                    <a:pt x="155108" y="8400"/>
                  </a:lnTo>
                  <a:cubicBezTo>
                    <a:pt x="154384" y="8595"/>
                    <a:pt x="153634" y="8693"/>
                    <a:pt x="152885" y="8693"/>
                  </a:cubicBezTo>
                  <a:cubicBezTo>
                    <a:pt x="149381" y="8693"/>
                    <a:pt x="145902" y="6544"/>
                    <a:pt x="145257" y="2137"/>
                  </a:cubicBezTo>
                  <a:cubicBezTo>
                    <a:pt x="145257" y="1810"/>
                    <a:pt x="145191" y="1549"/>
                    <a:pt x="145191" y="1223"/>
                  </a:cubicBezTo>
                  <a:cubicBezTo>
                    <a:pt x="145191" y="408"/>
                    <a:pt x="144588" y="0"/>
                    <a:pt x="143984" y="0"/>
                  </a:cubicBezTo>
                  <a:cubicBezTo>
                    <a:pt x="143381" y="0"/>
                    <a:pt x="142777" y="408"/>
                    <a:pt x="142777" y="1223"/>
                  </a:cubicBezTo>
                  <a:cubicBezTo>
                    <a:pt x="142712" y="1549"/>
                    <a:pt x="142647" y="1810"/>
                    <a:pt x="142647" y="2137"/>
                  </a:cubicBezTo>
                  <a:cubicBezTo>
                    <a:pt x="142321" y="5138"/>
                    <a:pt x="140168" y="7617"/>
                    <a:pt x="137232" y="8400"/>
                  </a:cubicBezTo>
                  <a:cubicBezTo>
                    <a:pt x="136530" y="8592"/>
                    <a:pt x="135801" y="8688"/>
                    <a:pt x="135071" y="8688"/>
                  </a:cubicBezTo>
                  <a:cubicBezTo>
                    <a:pt x="131593" y="8688"/>
                    <a:pt x="128093" y="6504"/>
                    <a:pt x="127446" y="2137"/>
                  </a:cubicBezTo>
                  <a:cubicBezTo>
                    <a:pt x="127381" y="1810"/>
                    <a:pt x="127381" y="1549"/>
                    <a:pt x="127381" y="1223"/>
                  </a:cubicBezTo>
                  <a:cubicBezTo>
                    <a:pt x="127381" y="408"/>
                    <a:pt x="126761" y="0"/>
                    <a:pt x="126141" y="0"/>
                  </a:cubicBezTo>
                  <a:cubicBezTo>
                    <a:pt x="125522" y="0"/>
                    <a:pt x="124902" y="408"/>
                    <a:pt x="124902" y="1223"/>
                  </a:cubicBezTo>
                  <a:cubicBezTo>
                    <a:pt x="124902" y="1549"/>
                    <a:pt x="124837" y="1810"/>
                    <a:pt x="124837" y="2137"/>
                  </a:cubicBezTo>
                  <a:cubicBezTo>
                    <a:pt x="124184" y="6508"/>
                    <a:pt x="120694" y="8693"/>
                    <a:pt x="117212" y="8693"/>
                  </a:cubicBezTo>
                  <a:cubicBezTo>
                    <a:pt x="113729" y="8693"/>
                    <a:pt x="110255" y="6508"/>
                    <a:pt x="109636" y="2137"/>
                  </a:cubicBezTo>
                  <a:cubicBezTo>
                    <a:pt x="109570" y="1810"/>
                    <a:pt x="109505" y="1549"/>
                    <a:pt x="109505" y="1223"/>
                  </a:cubicBezTo>
                  <a:cubicBezTo>
                    <a:pt x="109440" y="506"/>
                    <a:pt x="108869" y="147"/>
                    <a:pt x="108298" y="147"/>
                  </a:cubicBezTo>
                  <a:cubicBezTo>
                    <a:pt x="107727" y="147"/>
                    <a:pt x="107157" y="506"/>
                    <a:pt x="107091" y="1223"/>
                  </a:cubicBezTo>
                  <a:cubicBezTo>
                    <a:pt x="107091" y="1549"/>
                    <a:pt x="106961" y="1810"/>
                    <a:pt x="106961" y="2137"/>
                  </a:cubicBezTo>
                  <a:cubicBezTo>
                    <a:pt x="106341" y="6508"/>
                    <a:pt x="102867" y="8693"/>
                    <a:pt x="99385" y="8693"/>
                  </a:cubicBezTo>
                  <a:cubicBezTo>
                    <a:pt x="95903" y="8693"/>
                    <a:pt x="92412" y="6508"/>
                    <a:pt x="91760" y="2137"/>
                  </a:cubicBezTo>
                  <a:cubicBezTo>
                    <a:pt x="91760" y="1810"/>
                    <a:pt x="91695" y="1549"/>
                    <a:pt x="91695" y="1223"/>
                  </a:cubicBezTo>
                  <a:cubicBezTo>
                    <a:pt x="91695" y="408"/>
                    <a:pt x="91075" y="0"/>
                    <a:pt x="90455" y="0"/>
                  </a:cubicBezTo>
                  <a:cubicBezTo>
                    <a:pt x="89835" y="0"/>
                    <a:pt x="89216" y="408"/>
                    <a:pt x="89216" y="1223"/>
                  </a:cubicBezTo>
                  <a:cubicBezTo>
                    <a:pt x="89216" y="1549"/>
                    <a:pt x="89150" y="1810"/>
                    <a:pt x="89150" y="2137"/>
                  </a:cubicBezTo>
                  <a:cubicBezTo>
                    <a:pt x="88531" y="6508"/>
                    <a:pt x="85040" y="8693"/>
                    <a:pt x="81550" y="8693"/>
                  </a:cubicBezTo>
                  <a:cubicBezTo>
                    <a:pt x="78060" y="8693"/>
                    <a:pt x="74569" y="6508"/>
                    <a:pt x="73950" y="2137"/>
                  </a:cubicBezTo>
                  <a:cubicBezTo>
                    <a:pt x="73884" y="1810"/>
                    <a:pt x="73884" y="1549"/>
                    <a:pt x="73884" y="1223"/>
                  </a:cubicBezTo>
                  <a:cubicBezTo>
                    <a:pt x="73884" y="408"/>
                    <a:pt x="73265" y="0"/>
                    <a:pt x="72645" y="0"/>
                  </a:cubicBezTo>
                  <a:cubicBezTo>
                    <a:pt x="72025" y="0"/>
                    <a:pt x="71405" y="408"/>
                    <a:pt x="71405" y="1223"/>
                  </a:cubicBezTo>
                  <a:cubicBezTo>
                    <a:pt x="71405" y="1549"/>
                    <a:pt x="71340" y="1810"/>
                    <a:pt x="71340" y="2137"/>
                  </a:cubicBezTo>
                  <a:cubicBezTo>
                    <a:pt x="70688" y="6508"/>
                    <a:pt x="67197" y="8693"/>
                    <a:pt x="63715" y="8693"/>
                  </a:cubicBezTo>
                  <a:cubicBezTo>
                    <a:pt x="60233" y="8693"/>
                    <a:pt x="56759" y="6508"/>
                    <a:pt x="56139" y="2137"/>
                  </a:cubicBezTo>
                  <a:cubicBezTo>
                    <a:pt x="56074" y="1810"/>
                    <a:pt x="56009" y="1549"/>
                    <a:pt x="56009" y="1223"/>
                  </a:cubicBezTo>
                  <a:cubicBezTo>
                    <a:pt x="56009" y="408"/>
                    <a:pt x="55405" y="0"/>
                    <a:pt x="54802" y="0"/>
                  </a:cubicBezTo>
                  <a:cubicBezTo>
                    <a:pt x="54198" y="0"/>
                    <a:pt x="53595" y="408"/>
                    <a:pt x="53595" y="1223"/>
                  </a:cubicBezTo>
                  <a:cubicBezTo>
                    <a:pt x="53530" y="1549"/>
                    <a:pt x="53464" y="1810"/>
                    <a:pt x="53464" y="2137"/>
                  </a:cubicBezTo>
                  <a:cubicBezTo>
                    <a:pt x="52845" y="6508"/>
                    <a:pt x="49371" y="8693"/>
                    <a:pt x="45888" y="8693"/>
                  </a:cubicBezTo>
                  <a:cubicBezTo>
                    <a:pt x="42406" y="8693"/>
                    <a:pt x="38916" y="6508"/>
                    <a:pt x="38263" y="2137"/>
                  </a:cubicBezTo>
                  <a:cubicBezTo>
                    <a:pt x="38263" y="1810"/>
                    <a:pt x="38198" y="1549"/>
                    <a:pt x="38198" y="1223"/>
                  </a:cubicBezTo>
                  <a:cubicBezTo>
                    <a:pt x="38198" y="408"/>
                    <a:pt x="37578" y="0"/>
                    <a:pt x="36959" y="0"/>
                  </a:cubicBezTo>
                  <a:cubicBezTo>
                    <a:pt x="36339" y="0"/>
                    <a:pt x="35719" y="408"/>
                    <a:pt x="35719" y="1223"/>
                  </a:cubicBezTo>
                  <a:cubicBezTo>
                    <a:pt x="35719" y="1549"/>
                    <a:pt x="35654" y="1810"/>
                    <a:pt x="35654" y="2137"/>
                  </a:cubicBezTo>
                  <a:cubicBezTo>
                    <a:pt x="35002" y="6508"/>
                    <a:pt x="31511" y="8693"/>
                    <a:pt x="28029" y="8693"/>
                  </a:cubicBezTo>
                  <a:cubicBezTo>
                    <a:pt x="24547" y="8693"/>
                    <a:pt x="21073" y="6508"/>
                    <a:pt x="20453" y="2137"/>
                  </a:cubicBezTo>
                  <a:cubicBezTo>
                    <a:pt x="20388" y="1810"/>
                    <a:pt x="20323" y="1549"/>
                    <a:pt x="20323" y="1223"/>
                  </a:cubicBezTo>
                  <a:cubicBezTo>
                    <a:pt x="20323" y="408"/>
                    <a:pt x="19719" y="0"/>
                    <a:pt x="19116" y="0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6325195" y="4092308"/>
              <a:ext cx="2818954" cy="212164"/>
            </a:xfrm>
            <a:custGeom>
              <a:avLst/>
              <a:gdLst/>
              <a:ahLst/>
              <a:cxnLst/>
              <a:rect l="l" t="t" r="r" b="b"/>
              <a:pathLst>
                <a:path w="146725" h="11043" extrusionOk="0">
                  <a:moveTo>
                    <a:pt x="19083" y="1"/>
                  </a:moveTo>
                  <a:cubicBezTo>
                    <a:pt x="18480" y="1"/>
                    <a:pt x="17876" y="408"/>
                    <a:pt x="17876" y="1224"/>
                  </a:cubicBezTo>
                  <a:cubicBezTo>
                    <a:pt x="17591" y="6168"/>
                    <a:pt x="13842" y="8652"/>
                    <a:pt x="10112" y="8652"/>
                  </a:cubicBezTo>
                  <a:cubicBezTo>
                    <a:pt x="8723" y="8652"/>
                    <a:pt x="7337" y="8308"/>
                    <a:pt x="6133" y="7617"/>
                  </a:cubicBezTo>
                  <a:cubicBezTo>
                    <a:pt x="3980" y="6313"/>
                    <a:pt x="2610" y="4029"/>
                    <a:pt x="2480" y="1485"/>
                  </a:cubicBezTo>
                  <a:lnTo>
                    <a:pt x="2480" y="1224"/>
                  </a:lnTo>
                  <a:cubicBezTo>
                    <a:pt x="2447" y="441"/>
                    <a:pt x="1811" y="50"/>
                    <a:pt x="1200" y="50"/>
                  </a:cubicBezTo>
                  <a:cubicBezTo>
                    <a:pt x="588" y="50"/>
                    <a:pt x="1" y="441"/>
                    <a:pt x="66" y="1224"/>
                  </a:cubicBezTo>
                  <a:lnTo>
                    <a:pt x="66" y="1485"/>
                  </a:lnTo>
                  <a:cubicBezTo>
                    <a:pt x="196" y="5334"/>
                    <a:pt x="2545" y="8792"/>
                    <a:pt x="6133" y="10227"/>
                  </a:cubicBezTo>
                  <a:cubicBezTo>
                    <a:pt x="7432" y="10757"/>
                    <a:pt x="8823" y="11021"/>
                    <a:pt x="10208" y="11021"/>
                  </a:cubicBezTo>
                  <a:cubicBezTo>
                    <a:pt x="13765" y="11021"/>
                    <a:pt x="17285" y="9283"/>
                    <a:pt x="19116" y="5856"/>
                  </a:cubicBezTo>
                  <a:cubicBezTo>
                    <a:pt x="20910" y="9314"/>
                    <a:pt x="24466" y="11043"/>
                    <a:pt x="28021" y="11043"/>
                  </a:cubicBezTo>
                  <a:cubicBezTo>
                    <a:pt x="31577" y="11043"/>
                    <a:pt x="35132" y="9314"/>
                    <a:pt x="36926" y="5856"/>
                  </a:cubicBezTo>
                  <a:cubicBezTo>
                    <a:pt x="38753" y="9314"/>
                    <a:pt x="42309" y="11043"/>
                    <a:pt x="45864" y="11043"/>
                  </a:cubicBezTo>
                  <a:cubicBezTo>
                    <a:pt x="49420" y="11043"/>
                    <a:pt x="52975" y="9314"/>
                    <a:pt x="54802" y="5856"/>
                  </a:cubicBezTo>
                  <a:cubicBezTo>
                    <a:pt x="56596" y="9314"/>
                    <a:pt x="60135" y="11043"/>
                    <a:pt x="63683" y="11043"/>
                  </a:cubicBezTo>
                  <a:cubicBezTo>
                    <a:pt x="67230" y="11043"/>
                    <a:pt x="70786" y="9314"/>
                    <a:pt x="72612" y="5856"/>
                  </a:cubicBezTo>
                  <a:cubicBezTo>
                    <a:pt x="74407" y="9314"/>
                    <a:pt x="77962" y="11043"/>
                    <a:pt x="81518" y="11043"/>
                  </a:cubicBezTo>
                  <a:cubicBezTo>
                    <a:pt x="85073" y="11043"/>
                    <a:pt x="88629" y="9314"/>
                    <a:pt x="90423" y="5856"/>
                  </a:cubicBezTo>
                  <a:cubicBezTo>
                    <a:pt x="92250" y="9314"/>
                    <a:pt x="95805" y="11043"/>
                    <a:pt x="99361" y="11043"/>
                  </a:cubicBezTo>
                  <a:cubicBezTo>
                    <a:pt x="102916" y="11043"/>
                    <a:pt x="106472" y="9314"/>
                    <a:pt x="108299" y="5856"/>
                  </a:cubicBezTo>
                  <a:cubicBezTo>
                    <a:pt x="110093" y="9314"/>
                    <a:pt x="113648" y="11043"/>
                    <a:pt x="117204" y="11043"/>
                  </a:cubicBezTo>
                  <a:cubicBezTo>
                    <a:pt x="120759" y="11043"/>
                    <a:pt x="124315" y="9314"/>
                    <a:pt x="126109" y="5856"/>
                  </a:cubicBezTo>
                  <a:cubicBezTo>
                    <a:pt x="127218" y="8009"/>
                    <a:pt x="129175" y="9640"/>
                    <a:pt x="131459" y="10423"/>
                  </a:cubicBezTo>
                  <a:cubicBezTo>
                    <a:pt x="132605" y="10821"/>
                    <a:pt x="133819" y="11021"/>
                    <a:pt x="135032" y="11021"/>
                  </a:cubicBezTo>
                  <a:cubicBezTo>
                    <a:pt x="138585" y="11021"/>
                    <a:pt x="142137" y="9309"/>
                    <a:pt x="143985" y="5856"/>
                  </a:cubicBezTo>
                  <a:cubicBezTo>
                    <a:pt x="144637" y="7096"/>
                    <a:pt x="145550" y="8205"/>
                    <a:pt x="146725" y="9053"/>
                  </a:cubicBezTo>
                  <a:lnTo>
                    <a:pt x="146725" y="5725"/>
                  </a:lnTo>
                  <a:cubicBezTo>
                    <a:pt x="145746" y="4421"/>
                    <a:pt x="145224" y="2855"/>
                    <a:pt x="145159" y="1224"/>
                  </a:cubicBezTo>
                  <a:cubicBezTo>
                    <a:pt x="145159" y="408"/>
                    <a:pt x="144539" y="1"/>
                    <a:pt x="143919" y="1"/>
                  </a:cubicBezTo>
                  <a:cubicBezTo>
                    <a:pt x="143300" y="1"/>
                    <a:pt x="142680" y="408"/>
                    <a:pt x="142680" y="1224"/>
                  </a:cubicBezTo>
                  <a:cubicBezTo>
                    <a:pt x="142433" y="6166"/>
                    <a:pt x="138741" y="8638"/>
                    <a:pt x="135037" y="8638"/>
                  </a:cubicBezTo>
                  <a:cubicBezTo>
                    <a:pt x="133851" y="8638"/>
                    <a:pt x="132665" y="8385"/>
                    <a:pt x="131589" y="7878"/>
                  </a:cubicBezTo>
                  <a:cubicBezTo>
                    <a:pt x="128980" y="6639"/>
                    <a:pt x="127349" y="4095"/>
                    <a:pt x="127283" y="1224"/>
                  </a:cubicBezTo>
                  <a:cubicBezTo>
                    <a:pt x="127283" y="408"/>
                    <a:pt x="126680" y="1"/>
                    <a:pt x="126076" y="1"/>
                  </a:cubicBezTo>
                  <a:cubicBezTo>
                    <a:pt x="125473" y="1"/>
                    <a:pt x="124869" y="408"/>
                    <a:pt x="124869" y="1224"/>
                  </a:cubicBezTo>
                  <a:cubicBezTo>
                    <a:pt x="124608" y="6182"/>
                    <a:pt x="120890" y="8661"/>
                    <a:pt x="117171" y="8661"/>
                  </a:cubicBezTo>
                  <a:cubicBezTo>
                    <a:pt x="113452" y="8661"/>
                    <a:pt x="109734" y="6182"/>
                    <a:pt x="109473" y="1224"/>
                  </a:cubicBezTo>
                  <a:cubicBezTo>
                    <a:pt x="109473" y="408"/>
                    <a:pt x="108869" y="1"/>
                    <a:pt x="108266" y="1"/>
                  </a:cubicBezTo>
                  <a:cubicBezTo>
                    <a:pt x="107662" y="1"/>
                    <a:pt x="107059" y="408"/>
                    <a:pt x="107059" y="1224"/>
                  </a:cubicBezTo>
                  <a:cubicBezTo>
                    <a:pt x="106765" y="6182"/>
                    <a:pt x="103047" y="8661"/>
                    <a:pt x="99336" y="8661"/>
                  </a:cubicBezTo>
                  <a:cubicBezTo>
                    <a:pt x="95626" y="8661"/>
                    <a:pt x="91923" y="6182"/>
                    <a:pt x="91662" y="1224"/>
                  </a:cubicBezTo>
                  <a:cubicBezTo>
                    <a:pt x="91662" y="408"/>
                    <a:pt x="91043" y="1"/>
                    <a:pt x="90423" y="1"/>
                  </a:cubicBezTo>
                  <a:cubicBezTo>
                    <a:pt x="89803" y="1"/>
                    <a:pt x="89183" y="408"/>
                    <a:pt x="89183" y="1224"/>
                  </a:cubicBezTo>
                  <a:cubicBezTo>
                    <a:pt x="88922" y="6182"/>
                    <a:pt x="85204" y="8661"/>
                    <a:pt x="81485" y="8661"/>
                  </a:cubicBezTo>
                  <a:cubicBezTo>
                    <a:pt x="77766" y="8661"/>
                    <a:pt x="74048" y="6182"/>
                    <a:pt x="73787" y="1224"/>
                  </a:cubicBezTo>
                  <a:cubicBezTo>
                    <a:pt x="73787" y="408"/>
                    <a:pt x="73183" y="1"/>
                    <a:pt x="72580" y="1"/>
                  </a:cubicBezTo>
                  <a:cubicBezTo>
                    <a:pt x="71976" y="1"/>
                    <a:pt x="71373" y="408"/>
                    <a:pt x="71373" y="1224"/>
                  </a:cubicBezTo>
                  <a:cubicBezTo>
                    <a:pt x="71112" y="6182"/>
                    <a:pt x="67393" y="8661"/>
                    <a:pt x="63675" y="8661"/>
                  </a:cubicBezTo>
                  <a:cubicBezTo>
                    <a:pt x="59956" y="8661"/>
                    <a:pt x="56237" y="6182"/>
                    <a:pt x="55976" y="1224"/>
                  </a:cubicBezTo>
                  <a:cubicBezTo>
                    <a:pt x="55976" y="408"/>
                    <a:pt x="55357" y="1"/>
                    <a:pt x="54737" y="1"/>
                  </a:cubicBezTo>
                  <a:cubicBezTo>
                    <a:pt x="54117" y="1"/>
                    <a:pt x="53497" y="408"/>
                    <a:pt x="53497" y="1224"/>
                  </a:cubicBezTo>
                  <a:cubicBezTo>
                    <a:pt x="53236" y="6182"/>
                    <a:pt x="49534" y="8661"/>
                    <a:pt x="45823" y="8661"/>
                  </a:cubicBezTo>
                  <a:cubicBezTo>
                    <a:pt x="42113" y="8661"/>
                    <a:pt x="38394" y="6182"/>
                    <a:pt x="38101" y="1224"/>
                  </a:cubicBezTo>
                  <a:cubicBezTo>
                    <a:pt x="38101" y="408"/>
                    <a:pt x="37497" y="1"/>
                    <a:pt x="36894" y="1"/>
                  </a:cubicBezTo>
                  <a:cubicBezTo>
                    <a:pt x="36290" y="1"/>
                    <a:pt x="35687" y="408"/>
                    <a:pt x="35687" y="1224"/>
                  </a:cubicBezTo>
                  <a:cubicBezTo>
                    <a:pt x="35426" y="6182"/>
                    <a:pt x="31707" y="8661"/>
                    <a:pt x="27989" y="8661"/>
                  </a:cubicBezTo>
                  <a:cubicBezTo>
                    <a:pt x="24270" y="8661"/>
                    <a:pt x="20551" y="6182"/>
                    <a:pt x="20290" y="1224"/>
                  </a:cubicBezTo>
                  <a:cubicBezTo>
                    <a:pt x="20290" y="408"/>
                    <a:pt x="19687" y="1"/>
                    <a:pt x="19083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6485639" y="3824083"/>
              <a:ext cx="2658510" cy="211568"/>
            </a:xfrm>
            <a:custGeom>
              <a:avLst/>
              <a:gdLst/>
              <a:ahLst/>
              <a:cxnLst/>
              <a:rect l="l" t="t" r="r" b="b"/>
              <a:pathLst>
                <a:path w="138374" h="11012" extrusionOk="0">
                  <a:moveTo>
                    <a:pt x="19116" y="0"/>
                  </a:moveTo>
                  <a:cubicBezTo>
                    <a:pt x="18496" y="0"/>
                    <a:pt x="17876" y="408"/>
                    <a:pt x="17876" y="1224"/>
                  </a:cubicBezTo>
                  <a:cubicBezTo>
                    <a:pt x="17615" y="6182"/>
                    <a:pt x="13896" y="8661"/>
                    <a:pt x="10178" y="8661"/>
                  </a:cubicBezTo>
                  <a:cubicBezTo>
                    <a:pt x="6459" y="8661"/>
                    <a:pt x="2740" y="6182"/>
                    <a:pt x="2480" y="1224"/>
                  </a:cubicBezTo>
                  <a:cubicBezTo>
                    <a:pt x="2447" y="441"/>
                    <a:pt x="1811" y="49"/>
                    <a:pt x="1199" y="49"/>
                  </a:cubicBezTo>
                  <a:cubicBezTo>
                    <a:pt x="588" y="49"/>
                    <a:pt x="0" y="441"/>
                    <a:pt x="66" y="1224"/>
                  </a:cubicBezTo>
                  <a:cubicBezTo>
                    <a:pt x="406" y="7757"/>
                    <a:pt x="5293" y="11012"/>
                    <a:pt x="10184" y="11012"/>
                  </a:cubicBezTo>
                  <a:cubicBezTo>
                    <a:pt x="13742" y="11012"/>
                    <a:pt x="17302" y="9290"/>
                    <a:pt x="19116" y="5856"/>
                  </a:cubicBezTo>
                  <a:cubicBezTo>
                    <a:pt x="20910" y="9281"/>
                    <a:pt x="24465" y="10993"/>
                    <a:pt x="28021" y="10993"/>
                  </a:cubicBezTo>
                  <a:cubicBezTo>
                    <a:pt x="31576" y="10993"/>
                    <a:pt x="35132" y="9281"/>
                    <a:pt x="36926" y="5856"/>
                  </a:cubicBezTo>
                  <a:cubicBezTo>
                    <a:pt x="38753" y="9281"/>
                    <a:pt x="42308" y="10993"/>
                    <a:pt x="45864" y="10993"/>
                  </a:cubicBezTo>
                  <a:cubicBezTo>
                    <a:pt x="49419" y="10993"/>
                    <a:pt x="52975" y="9281"/>
                    <a:pt x="54802" y="5856"/>
                  </a:cubicBezTo>
                  <a:cubicBezTo>
                    <a:pt x="56596" y="9281"/>
                    <a:pt x="60151" y="10993"/>
                    <a:pt x="63707" y="10993"/>
                  </a:cubicBezTo>
                  <a:cubicBezTo>
                    <a:pt x="67262" y="10993"/>
                    <a:pt x="70818" y="9281"/>
                    <a:pt x="72612" y="5856"/>
                  </a:cubicBezTo>
                  <a:cubicBezTo>
                    <a:pt x="74439" y="9281"/>
                    <a:pt x="77994" y="10993"/>
                    <a:pt x="81550" y="10993"/>
                  </a:cubicBezTo>
                  <a:cubicBezTo>
                    <a:pt x="85106" y="10993"/>
                    <a:pt x="88661" y="9281"/>
                    <a:pt x="90488" y="5856"/>
                  </a:cubicBezTo>
                  <a:cubicBezTo>
                    <a:pt x="92282" y="9281"/>
                    <a:pt x="95821" y="10993"/>
                    <a:pt x="99369" y="10993"/>
                  </a:cubicBezTo>
                  <a:cubicBezTo>
                    <a:pt x="102916" y="10993"/>
                    <a:pt x="106472" y="9281"/>
                    <a:pt x="108298" y="5856"/>
                  </a:cubicBezTo>
                  <a:cubicBezTo>
                    <a:pt x="110105" y="9297"/>
                    <a:pt x="113641" y="11008"/>
                    <a:pt x="117187" y="11008"/>
                  </a:cubicBezTo>
                  <a:cubicBezTo>
                    <a:pt x="119020" y="11008"/>
                    <a:pt x="120855" y="10551"/>
                    <a:pt x="122455" y="9640"/>
                  </a:cubicBezTo>
                  <a:cubicBezTo>
                    <a:pt x="124021" y="8726"/>
                    <a:pt x="125261" y="7421"/>
                    <a:pt x="126109" y="5856"/>
                  </a:cubicBezTo>
                  <a:cubicBezTo>
                    <a:pt x="127993" y="9278"/>
                    <a:pt x="131537" y="11003"/>
                    <a:pt x="135077" y="11003"/>
                  </a:cubicBezTo>
                  <a:cubicBezTo>
                    <a:pt x="136194" y="11003"/>
                    <a:pt x="137310" y="10832"/>
                    <a:pt x="138374" y="10488"/>
                  </a:cubicBezTo>
                  <a:lnTo>
                    <a:pt x="138374" y="7943"/>
                  </a:lnTo>
                  <a:cubicBezTo>
                    <a:pt x="137351" y="8401"/>
                    <a:pt x="136225" y="8631"/>
                    <a:pt x="135095" y="8631"/>
                  </a:cubicBezTo>
                  <a:cubicBezTo>
                    <a:pt x="131394" y="8631"/>
                    <a:pt x="127648" y="6171"/>
                    <a:pt x="127348" y="1224"/>
                  </a:cubicBezTo>
                  <a:cubicBezTo>
                    <a:pt x="127348" y="408"/>
                    <a:pt x="126728" y="0"/>
                    <a:pt x="126109" y="0"/>
                  </a:cubicBezTo>
                  <a:cubicBezTo>
                    <a:pt x="125489" y="0"/>
                    <a:pt x="124869" y="408"/>
                    <a:pt x="124869" y="1224"/>
                  </a:cubicBezTo>
                  <a:cubicBezTo>
                    <a:pt x="124869" y="3507"/>
                    <a:pt x="123760" y="5660"/>
                    <a:pt x="121933" y="7095"/>
                  </a:cubicBezTo>
                  <a:cubicBezTo>
                    <a:pt x="120567" y="8115"/>
                    <a:pt x="118883" y="8624"/>
                    <a:pt x="117200" y="8624"/>
                  </a:cubicBezTo>
                  <a:cubicBezTo>
                    <a:pt x="113499" y="8624"/>
                    <a:pt x="109807" y="6157"/>
                    <a:pt x="109538" y="1224"/>
                  </a:cubicBezTo>
                  <a:cubicBezTo>
                    <a:pt x="109538" y="408"/>
                    <a:pt x="108918" y="0"/>
                    <a:pt x="108298" y="0"/>
                  </a:cubicBezTo>
                  <a:cubicBezTo>
                    <a:pt x="107678" y="0"/>
                    <a:pt x="107059" y="408"/>
                    <a:pt x="107059" y="1224"/>
                  </a:cubicBezTo>
                  <a:cubicBezTo>
                    <a:pt x="106798" y="6182"/>
                    <a:pt x="103079" y="8661"/>
                    <a:pt x="99360" y="8661"/>
                  </a:cubicBezTo>
                  <a:cubicBezTo>
                    <a:pt x="95642" y="8661"/>
                    <a:pt x="91923" y="6182"/>
                    <a:pt x="91662" y="1224"/>
                  </a:cubicBezTo>
                  <a:cubicBezTo>
                    <a:pt x="91662" y="408"/>
                    <a:pt x="91059" y="0"/>
                    <a:pt x="90455" y="0"/>
                  </a:cubicBezTo>
                  <a:cubicBezTo>
                    <a:pt x="89852" y="0"/>
                    <a:pt x="89248" y="408"/>
                    <a:pt x="89248" y="1224"/>
                  </a:cubicBezTo>
                  <a:cubicBezTo>
                    <a:pt x="88955" y="6182"/>
                    <a:pt x="85236" y="8661"/>
                    <a:pt x="81526" y="8661"/>
                  </a:cubicBezTo>
                  <a:cubicBezTo>
                    <a:pt x="77815" y="8661"/>
                    <a:pt x="74113" y="6182"/>
                    <a:pt x="73852" y="1224"/>
                  </a:cubicBezTo>
                  <a:cubicBezTo>
                    <a:pt x="73852" y="408"/>
                    <a:pt x="73232" y="0"/>
                    <a:pt x="72612" y="0"/>
                  </a:cubicBezTo>
                  <a:cubicBezTo>
                    <a:pt x="71992" y="0"/>
                    <a:pt x="71373" y="408"/>
                    <a:pt x="71373" y="1224"/>
                  </a:cubicBezTo>
                  <a:cubicBezTo>
                    <a:pt x="71112" y="6182"/>
                    <a:pt x="67409" y="8661"/>
                    <a:pt x="63699" y="8661"/>
                  </a:cubicBezTo>
                  <a:cubicBezTo>
                    <a:pt x="59988" y="8661"/>
                    <a:pt x="56270" y="6182"/>
                    <a:pt x="55976" y="1224"/>
                  </a:cubicBezTo>
                  <a:cubicBezTo>
                    <a:pt x="55911" y="473"/>
                    <a:pt x="55340" y="98"/>
                    <a:pt x="54769" y="98"/>
                  </a:cubicBezTo>
                  <a:cubicBezTo>
                    <a:pt x="54198" y="98"/>
                    <a:pt x="53627" y="473"/>
                    <a:pt x="53562" y="1224"/>
                  </a:cubicBezTo>
                  <a:cubicBezTo>
                    <a:pt x="53301" y="6182"/>
                    <a:pt x="49583" y="8661"/>
                    <a:pt x="45864" y="8661"/>
                  </a:cubicBezTo>
                  <a:cubicBezTo>
                    <a:pt x="42145" y="8661"/>
                    <a:pt x="38427" y="6182"/>
                    <a:pt x="38166" y="1224"/>
                  </a:cubicBezTo>
                  <a:cubicBezTo>
                    <a:pt x="38166" y="408"/>
                    <a:pt x="37562" y="0"/>
                    <a:pt x="36959" y="0"/>
                  </a:cubicBezTo>
                  <a:cubicBezTo>
                    <a:pt x="36355" y="0"/>
                    <a:pt x="35752" y="408"/>
                    <a:pt x="35752" y="1224"/>
                  </a:cubicBezTo>
                  <a:cubicBezTo>
                    <a:pt x="35458" y="6182"/>
                    <a:pt x="31740" y="8661"/>
                    <a:pt x="28029" y="8661"/>
                  </a:cubicBezTo>
                  <a:cubicBezTo>
                    <a:pt x="24318" y="8661"/>
                    <a:pt x="20616" y="6182"/>
                    <a:pt x="20355" y="1224"/>
                  </a:cubicBezTo>
                  <a:cubicBezTo>
                    <a:pt x="20355" y="408"/>
                    <a:pt x="19735" y="0"/>
                    <a:pt x="19116" y="0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647946" y="3554589"/>
              <a:ext cx="2447327" cy="212164"/>
            </a:xfrm>
            <a:custGeom>
              <a:avLst/>
              <a:gdLst/>
              <a:ahLst/>
              <a:cxnLst/>
              <a:rect l="l" t="t" r="r" b="b"/>
              <a:pathLst>
                <a:path w="127382" h="11043" extrusionOk="0">
                  <a:moveTo>
                    <a:pt x="19084" y="1"/>
                  </a:moveTo>
                  <a:cubicBezTo>
                    <a:pt x="18464" y="1"/>
                    <a:pt x="17844" y="409"/>
                    <a:pt x="17844" y="1224"/>
                  </a:cubicBezTo>
                  <a:cubicBezTo>
                    <a:pt x="17583" y="6182"/>
                    <a:pt x="13881" y="8661"/>
                    <a:pt x="10170" y="8661"/>
                  </a:cubicBezTo>
                  <a:cubicBezTo>
                    <a:pt x="6460" y="8661"/>
                    <a:pt x="2741" y="6182"/>
                    <a:pt x="2447" y="1224"/>
                  </a:cubicBezTo>
                  <a:cubicBezTo>
                    <a:pt x="2415" y="441"/>
                    <a:pt x="1795" y="50"/>
                    <a:pt x="1192" y="50"/>
                  </a:cubicBezTo>
                  <a:cubicBezTo>
                    <a:pt x="588" y="50"/>
                    <a:pt x="1" y="441"/>
                    <a:pt x="34" y="1224"/>
                  </a:cubicBezTo>
                  <a:cubicBezTo>
                    <a:pt x="374" y="7764"/>
                    <a:pt x="5270" y="11040"/>
                    <a:pt x="10165" y="11040"/>
                  </a:cubicBezTo>
                  <a:cubicBezTo>
                    <a:pt x="13719" y="11040"/>
                    <a:pt x="17273" y="9313"/>
                    <a:pt x="19084" y="5856"/>
                  </a:cubicBezTo>
                  <a:cubicBezTo>
                    <a:pt x="20910" y="9314"/>
                    <a:pt x="24466" y="11043"/>
                    <a:pt x="28013" y="11043"/>
                  </a:cubicBezTo>
                  <a:cubicBezTo>
                    <a:pt x="31561" y="11043"/>
                    <a:pt x="35100" y="9314"/>
                    <a:pt x="36894" y="5856"/>
                  </a:cubicBezTo>
                  <a:cubicBezTo>
                    <a:pt x="38721" y="9314"/>
                    <a:pt x="42276" y="11043"/>
                    <a:pt x="45832" y="11043"/>
                  </a:cubicBezTo>
                  <a:cubicBezTo>
                    <a:pt x="49387" y="11043"/>
                    <a:pt x="52943" y="9314"/>
                    <a:pt x="54770" y="5856"/>
                  </a:cubicBezTo>
                  <a:cubicBezTo>
                    <a:pt x="56564" y="9314"/>
                    <a:pt x="60119" y="11043"/>
                    <a:pt x="63675" y="11043"/>
                  </a:cubicBezTo>
                  <a:cubicBezTo>
                    <a:pt x="67230" y="11043"/>
                    <a:pt x="70786" y="9314"/>
                    <a:pt x="72580" y="5856"/>
                  </a:cubicBezTo>
                  <a:cubicBezTo>
                    <a:pt x="74407" y="9314"/>
                    <a:pt x="77962" y="11043"/>
                    <a:pt x="81518" y="11043"/>
                  </a:cubicBezTo>
                  <a:cubicBezTo>
                    <a:pt x="85073" y="11043"/>
                    <a:pt x="88629" y="9314"/>
                    <a:pt x="90456" y="5856"/>
                  </a:cubicBezTo>
                  <a:cubicBezTo>
                    <a:pt x="92250" y="9314"/>
                    <a:pt x="95789" y="11043"/>
                    <a:pt x="99336" y="11043"/>
                  </a:cubicBezTo>
                  <a:cubicBezTo>
                    <a:pt x="102884" y="11043"/>
                    <a:pt x="106439" y="9314"/>
                    <a:pt x="108266" y="5856"/>
                  </a:cubicBezTo>
                  <a:cubicBezTo>
                    <a:pt x="110077" y="9313"/>
                    <a:pt x="113631" y="11040"/>
                    <a:pt x="117184" y="11040"/>
                  </a:cubicBezTo>
                  <a:cubicBezTo>
                    <a:pt x="122080" y="11040"/>
                    <a:pt x="126976" y="7764"/>
                    <a:pt x="127316" y="1224"/>
                  </a:cubicBezTo>
                  <a:cubicBezTo>
                    <a:pt x="127381" y="441"/>
                    <a:pt x="126794" y="50"/>
                    <a:pt x="126183" y="50"/>
                  </a:cubicBezTo>
                  <a:cubicBezTo>
                    <a:pt x="125571" y="50"/>
                    <a:pt x="124935" y="441"/>
                    <a:pt x="124902" y="1224"/>
                  </a:cubicBezTo>
                  <a:cubicBezTo>
                    <a:pt x="124641" y="6182"/>
                    <a:pt x="120923" y="8661"/>
                    <a:pt x="117204" y="8661"/>
                  </a:cubicBezTo>
                  <a:cubicBezTo>
                    <a:pt x="113485" y="8661"/>
                    <a:pt x="109767" y="6182"/>
                    <a:pt x="109506" y="1224"/>
                  </a:cubicBezTo>
                  <a:cubicBezTo>
                    <a:pt x="109506" y="409"/>
                    <a:pt x="108886" y="1"/>
                    <a:pt x="108266" y="1"/>
                  </a:cubicBezTo>
                  <a:cubicBezTo>
                    <a:pt x="107646" y="1"/>
                    <a:pt x="107027" y="409"/>
                    <a:pt x="107027" y="1224"/>
                  </a:cubicBezTo>
                  <a:cubicBezTo>
                    <a:pt x="106766" y="6182"/>
                    <a:pt x="103063" y="8661"/>
                    <a:pt x="99353" y="8661"/>
                  </a:cubicBezTo>
                  <a:cubicBezTo>
                    <a:pt x="95642" y="8661"/>
                    <a:pt x="91924" y="6182"/>
                    <a:pt x="91630" y="1224"/>
                  </a:cubicBezTo>
                  <a:cubicBezTo>
                    <a:pt x="91630" y="409"/>
                    <a:pt x="91027" y="1"/>
                    <a:pt x="90423" y="1"/>
                  </a:cubicBezTo>
                  <a:cubicBezTo>
                    <a:pt x="89820" y="1"/>
                    <a:pt x="89216" y="409"/>
                    <a:pt x="89216" y="1224"/>
                  </a:cubicBezTo>
                  <a:cubicBezTo>
                    <a:pt x="88955" y="6182"/>
                    <a:pt x="85237" y="8661"/>
                    <a:pt x="81518" y="8661"/>
                  </a:cubicBezTo>
                  <a:cubicBezTo>
                    <a:pt x="77799" y="8661"/>
                    <a:pt x="74081" y="6182"/>
                    <a:pt x="73820" y="1224"/>
                  </a:cubicBezTo>
                  <a:cubicBezTo>
                    <a:pt x="73820" y="409"/>
                    <a:pt x="73200" y="1"/>
                    <a:pt x="72580" y="1"/>
                  </a:cubicBezTo>
                  <a:cubicBezTo>
                    <a:pt x="71960" y="1"/>
                    <a:pt x="71341" y="409"/>
                    <a:pt x="71341" y="1224"/>
                  </a:cubicBezTo>
                  <a:cubicBezTo>
                    <a:pt x="71080" y="6182"/>
                    <a:pt x="67377" y="8661"/>
                    <a:pt x="63675" y="8661"/>
                  </a:cubicBezTo>
                  <a:cubicBezTo>
                    <a:pt x="59972" y="8661"/>
                    <a:pt x="56270" y="6182"/>
                    <a:pt x="56009" y="1224"/>
                  </a:cubicBezTo>
                  <a:cubicBezTo>
                    <a:pt x="56009" y="409"/>
                    <a:pt x="55389" y="1"/>
                    <a:pt x="54770" y="1"/>
                  </a:cubicBezTo>
                  <a:cubicBezTo>
                    <a:pt x="54150" y="1"/>
                    <a:pt x="53530" y="409"/>
                    <a:pt x="53530" y="1224"/>
                  </a:cubicBezTo>
                  <a:cubicBezTo>
                    <a:pt x="53269" y="6182"/>
                    <a:pt x="49550" y="8661"/>
                    <a:pt x="45832" y="8661"/>
                  </a:cubicBezTo>
                  <a:cubicBezTo>
                    <a:pt x="42113" y="8661"/>
                    <a:pt x="38394" y="6182"/>
                    <a:pt x="38134" y="1224"/>
                  </a:cubicBezTo>
                  <a:cubicBezTo>
                    <a:pt x="38068" y="506"/>
                    <a:pt x="37497" y="148"/>
                    <a:pt x="36927" y="148"/>
                  </a:cubicBezTo>
                  <a:cubicBezTo>
                    <a:pt x="36356" y="148"/>
                    <a:pt x="35785" y="506"/>
                    <a:pt x="35720" y="1224"/>
                  </a:cubicBezTo>
                  <a:cubicBezTo>
                    <a:pt x="35459" y="6182"/>
                    <a:pt x="31740" y="8661"/>
                    <a:pt x="28021" y="8661"/>
                  </a:cubicBezTo>
                  <a:cubicBezTo>
                    <a:pt x="24303" y="8661"/>
                    <a:pt x="20584" y="6182"/>
                    <a:pt x="20323" y="1224"/>
                  </a:cubicBezTo>
                  <a:cubicBezTo>
                    <a:pt x="20323" y="409"/>
                    <a:pt x="19703" y="1"/>
                    <a:pt x="19084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6558339" y="3418910"/>
              <a:ext cx="2585810" cy="100289"/>
            </a:xfrm>
            <a:custGeom>
              <a:avLst/>
              <a:gdLst/>
              <a:ahLst/>
              <a:cxnLst/>
              <a:rect l="l" t="t" r="r" b="b"/>
              <a:pathLst>
                <a:path w="134590" h="5220" extrusionOk="0">
                  <a:moveTo>
                    <a:pt x="3328" y="1"/>
                  </a:moveTo>
                  <a:cubicBezTo>
                    <a:pt x="457" y="1"/>
                    <a:pt x="0" y="3785"/>
                    <a:pt x="2023" y="4894"/>
                  </a:cubicBezTo>
                  <a:cubicBezTo>
                    <a:pt x="2414" y="5089"/>
                    <a:pt x="2871" y="5220"/>
                    <a:pt x="3328" y="5220"/>
                  </a:cubicBezTo>
                  <a:lnTo>
                    <a:pt x="134590" y="5220"/>
                  </a:lnTo>
                  <a:lnTo>
                    <a:pt x="134590" y="1"/>
                  </a:ln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4"/>
          <p:cNvGrpSpPr/>
          <p:nvPr/>
        </p:nvGrpSpPr>
        <p:grpSpPr>
          <a:xfrm>
            <a:off x="7120887" y="1690178"/>
            <a:ext cx="1553379" cy="1490194"/>
            <a:chOff x="7583888" y="2122176"/>
            <a:chExt cx="987715" cy="947599"/>
          </a:xfrm>
        </p:grpSpPr>
        <p:sp>
          <p:nvSpPr>
            <p:cNvPr id="621" name="Google Shape;621;p34"/>
            <p:cNvSpPr/>
            <p:nvPr/>
          </p:nvSpPr>
          <p:spPr>
            <a:xfrm>
              <a:off x="7652823" y="2122176"/>
              <a:ext cx="886177" cy="912517"/>
            </a:xfrm>
            <a:custGeom>
              <a:avLst/>
              <a:gdLst/>
              <a:ahLst/>
              <a:cxnLst/>
              <a:rect l="l" t="t" r="r" b="b"/>
              <a:pathLst>
                <a:path w="46125" h="47496" extrusionOk="0">
                  <a:moveTo>
                    <a:pt x="3980" y="37774"/>
                  </a:moveTo>
                  <a:cubicBezTo>
                    <a:pt x="9917" y="47495"/>
                    <a:pt x="39079" y="45603"/>
                    <a:pt x="43646" y="35230"/>
                  </a:cubicBezTo>
                  <a:cubicBezTo>
                    <a:pt x="46125" y="29815"/>
                    <a:pt x="45081" y="14745"/>
                    <a:pt x="42015" y="9721"/>
                  </a:cubicBezTo>
                  <a:cubicBezTo>
                    <a:pt x="36143" y="1"/>
                    <a:pt x="6981" y="1893"/>
                    <a:pt x="2349" y="12331"/>
                  </a:cubicBezTo>
                  <a:cubicBezTo>
                    <a:pt x="1" y="17681"/>
                    <a:pt x="979" y="32686"/>
                    <a:pt x="3980" y="37774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7583888" y="2214934"/>
              <a:ext cx="294566" cy="275776"/>
            </a:xfrm>
            <a:custGeom>
              <a:avLst/>
              <a:gdLst/>
              <a:ahLst/>
              <a:cxnLst/>
              <a:rect l="l" t="t" r="r" b="b"/>
              <a:pathLst>
                <a:path w="15332" h="14354" extrusionOk="0">
                  <a:moveTo>
                    <a:pt x="11874" y="3262"/>
                  </a:moveTo>
                  <a:cubicBezTo>
                    <a:pt x="11874" y="3262"/>
                    <a:pt x="8612" y="2936"/>
                    <a:pt x="7046" y="1436"/>
                  </a:cubicBezTo>
                  <a:cubicBezTo>
                    <a:pt x="5480" y="0"/>
                    <a:pt x="2936" y="1697"/>
                    <a:pt x="1501" y="5024"/>
                  </a:cubicBezTo>
                  <a:cubicBezTo>
                    <a:pt x="0" y="8416"/>
                    <a:pt x="1109" y="12787"/>
                    <a:pt x="1501" y="13570"/>
                  </a:cubicBezTo>
                  <a:cubicBezTo>
                    <a:pt x="1827" y="14353"/>
                    <a:pt x="6785" y="13570"/>
                    <a:pt x="10765" y="11743"/>
                  </a:cubicBezTo>
                  <a:cubicBezTo>
                    <a:pt x="14744" y="9982"/>
                    <a:pt x="15332" y="3784"/>
                    <a:pt x="11874" y="3262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8269505" y="2166038"/>
              <a:ext cx="302097" cy="263250"/>
            </a:xfrm>
            <a:custGeom>
              <a:avLst/>
              <a:gdLst/>
              <a:ahLst/>
              <a:cxnLst/>
              <a:rect l="l" t="t" r="r" b="b"/>
              <a:pathLst>
                <a:path w="15724" h="13702" extrusionOk="0">
                  <a:moveTo>
                    <a:pt x="3262" y="4046"/>
                  </a:moveTo>
                  <a:cubicBezTo>
                    <a:pt x="3262" y="4046"/>
                    <a:pt x="6524" y="3328"/>
                    <a:pt x="7829" y="1632"/>
                  </a:cubicBezTo>
                  <a:cubicBezTo>
                    <a:pt x="9199" y="1"/>
                    <a:pt x="11939" y="1306"/>
                    <a:pt x="13831" y="4437"/>
                  </a:cubicBezTo>
                  <a:cubicBezTo>
                    <a:pt x="15723" y="7634"/>
                    <a:pt x="15201" y="12070"/>
                    <a:pt x="15006" y="12918"/>
                  </a:cubicBezTo>
                  <a:cubicBezTo>
                    <a:pt x="14810" y="13701"/>
                    <a:pt x="9786" y="13571"/>
                    <a:pt x="5611" y="12331"/>
                  </a:cubicBezTo>
                  <a:cubicBezTo>
                    <a:pt x="1436" y="11092"/>
                    <a:pt x="0" y="4959"/>
                    <a:pt x="3262" y="404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7967427" y="2723815"/>
              <a:ext cx="284556" cy="214354"/>
            </a:xfrm>
            <a:custGeom>
              <a:avLst/>
              <a:gdLst/>
              <a:ahLst/>
              <a:cxnLst/>
              <a:rect l="l" t="t" r="r" b="b"/>
              <a:pathLst>
                <a:path w="14811" h="11157" extrusionOk="0">
                  <a:moveTo>
                    <a:pt x="1240" y="8938"/>
                  </a:moveTo>
                  <a:cubicBezTo>
                    <a:pt x="3067" y="11157"/>
                    <a:pt x="12396" y="10569"/>
                    <a:pt x="13962" y="8090"/>
                  </a:cubicBezTo>
                  <a:cubicBezTo>
                    <a:pt x="14810" y="6851"/>
                    <a:pt x="14549" y="3328"/>
                    <a:pt x="13571" y="2219"/>
                  </a:cubicBezTo>
                  <a:cubicBezTo>
                    <a:pt x="11744" y="1"/>
                    <a:pt x="2415" y="588"/>
                    <a:pt x="849" y="3002"/>
                  </a:cubicBezTo>
                  <a:cubicBezTo>
                    <a:pt x="1" y="4241"/>
                    <a:pt x="262" y="7764"/>
                    <a:pt x="1240" y="8938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8124105" y="2826602"/>
              <a:ext cx="75217" cy="67705"/>
            </a:xfrm>
            <a:custGeom>
              <a:avLst/>
              <a:gdLst/>
              <a:ahLst/>
              <a:cxnLst/>
              <a:rect l="l" t="t" r="r" b="b"/>
              <a:pathLst>
                <a:path w="3915" h="3524" extrusionOk="0">
                  <a:moveTo>
                    <a:pt x="327" y="2806"/>
                  </a:moveTo>
                  <a:cubicBezTo>
                    <a:pt x="783" y="3523"/>
                    <a:pt x="3328" y="3328"/>
                    <a:pt x="3719" y="2545"/>
                  </a:cubicBezTo>
                  <a:cubicBezTo>
                    <a:pt x="3915" y="1957"/>
                    <a:pt x="3915" y="1305"/>
                    <a:pt x="3589" y="718"/>
                  </a:cubicBezTo>
                  <a:cubicBezTo>
                    <a:pt x="3132" y="0"/>
                    <a:pt x="588" y="196"/>
                    <a:pt x="196" y="979"/>
                  </a:cubicBezTo>
                  <a:cubicBezTo>
                    <a:pt x="1" y="1566"/>
                    <a:pt x="1" y="2218"/>
                    <a:pt x="327" y="2806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8026333" y="2832865"/>
              <a:ext cx="76485" cy="67705"/>
            </a:xfrm>
            <a:custGeom>
              <a:avLst/>
              <a:gdLst/>
              <a:ahLst/>
              <a:cxnLst/>
              <a:rect l="l" t="t" r="r" b="b"/>
              <a:pathLst>
                <a:path w="3981" h="3524" extrusionOk="0">
                  <a:moveTo>
                    <a:pt x="327" y="2806"/>
                  </a:moveTo>
                  <a:cubicBezTo>
                    <a:pt x="784" y="3523"/>
                    <a:pt x="3393" y="3328"/>
                    <a:pt x="3785" y="2545"/>
                  </a:cubicBezTo>
                  <a:cubicBezTo>
                    <a:pt x="3981" y="1958"/>
                    <a:pt x="3915" y="1305"/>
                    <a:pt x="3654" y="718"/>
                  </a:cubicBezTo>
                  <a:cubicBezTo>
                    <a:pt x="3198" y="0"/>
                    <a:pt x="588" y="196"/>
                    <a:pt x="197" y="979"/>
                  </a:cubicBezTo>
                  <a:cubicBezTo>
                    <a:pt x="1" y="1566"/>
                    <a:pt x="1" y="2219"/>
                    <a:pt x="327" y="2806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7884698" y="2562123"/>
              <a:ext cx="70222" cy="55178"/>
            </a:xfrm>
            <a:custGeom>
              <a:avLst/>
              <a:gdLst/>
              <a:ahLst/>
              <a:cxnLst/>
              <a:rect l="l" t="t" r="r" b="b"/>
              <a:pathLst>
                <a:path w="3655" h="2872" extrusionOk="0">
                  <a:moveTo>
                    <a:pt x="1762" y="66"/>
                  </a:moveTo>
                  <a:cubicBezTo>
                    <a:pt x="2676" y="1"/>
                    <a:pt x="3589" y="718"/>
                    <a:pt x="3589" y="1697"/>
                  </a:cubicBezTo>
                  <a:cubicBezTo>
                    <a:pt x="3654" y="2676"/>
                    <a:pt x="2806" y="1110"/>
                    <a:pt x="1828" y="1175"/>
                  </a:cubicBezTo>
                  <a:cubicBezTo>
                    <a:pt x="849" y="1240"/>
                    <a:pt x="197" y="2871"/>
                    <a:pt x="66" y="1958"/>
                  </a:cubicBezTo>
                  <a:cubicBezTo>
                    <a:pt x="1" y="979"/>
                    <a:pt x="718" y="131"/>
                    <a:pt x="1697" y="6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8234404" y="2539567"/>
              <a:ext cx="70222" cy="55159"/>
            </a:xfrm>
            <a:custGeom>
              <a:avLst/>
              <a:gdLst/>
              <a:ahLst/>
              <a:cxnLst/>
              <a:rect l="l" t="t" r="r" b="b"/>
              <a:pathLst>
                <a:path w="3655" h="2871" extrusionOk="0">
                  <a:moveTo>
                    <a:pt x="1697" y="66"/>
                  </a:moveTo>
                  <a:cubicBezTo>
                    <a:pt x="2676" y="0"/>
                    <a:pt x="3524" y="718"/>
                    <a:pt x="3589" y="1697"/>
                  </a:cubicBezTo>
                  <a:cubicBezTo>
                    <a:pt x="3654" y="2675"/>
                    <a:pt x="2741" y="1044"/>
                    <a:pt x="1762" y="1109"/>
                  </a:cubicBezTo>
                  <a:cubicBezTo>
                    <a:pt x="784" y="1175"/>
                    <a:pt x="131" y="2871"/>
                    <a:pt x="66" y="1958"/>
                  </a:cubicBezTo>
                  <a:cubicBezTo>
                    <a:pt x="1" y="979"/>
                    <a:pt x="718" y="131"/>
                    <a:pt x="1697" y="6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7610209" y="2856689"/>
              <a:ext cx="185516" cy="213086"/>
            </a:xfrm>
            <a:custGeom>
              <a:avLst/>
              <a:gdLst/>
              <a:ahLst/>
              <a:cxnLst/>
              <a:rect l="l" t="t" r="r" b="b"/>
              <a:pathLst>
                <a:path w="9656" h="11091" extrusionOk="0">
                  <a:moveTo>
                    <a:pt x="4176" y="10960"/>
                  </a:moveTo>
                  <a:cubicBezTo>
                    <a:pt x="4893" y="10895"/>
                    <a:pt x="5546" y="10047"/>
                    <a:pt x="6002" y="8742"/>
                  </a:cubicBezTo>
                  <a:cubicBezTo>
                    <a:pt x="7111" y="9395"/>
                    <a:pt x="8221" y="9786"/>
                    <a:pt x="8873" y="9395"/>
                  </a:cubicBezTo>
                  <a:cubicBezTo>
                    <a:pt x="9525" y="9003"/>
                    <a:pt x="9656" y="5611"/>
                    <a:pt x="9460" y="4371"/>
                  </a:cubicBezTo>
                  <a:cubicBezTo>
                    <a:pt x="9460" y="3327"/>
                    <a:pt x="8612" y="2218"/>
                    <a:pt x="7633" y="1305"/>
                  </a:cubicBezTo>
                  <a:cubicBezTo>
                    <a:pt x="5676" y="0"/>
                    <a:pt x="1175" y="1501"/>
                    <a:pt x="327" y="3784"/>
                  </a:cubicBezTo>
                  <a:cubicBezTo>
                    <a:pt x="66" y="5089"/>
                    <a:pt x="0" y="6459"/>
                    <a:pt x="718" y="7372"/>
                  </a:cubicBezTo>
                  <a:cubicBezTo>
                    <a:pt x="1370" y="8351"/>
                    <a:pt x="3197" y="11091"/>
                    <a:pt x="4176" y="10960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7893478" y="2686216"/>
              <a:ext cx="68954" cy="70202"/>
            </a:xfrm>
            <a:custGeom>
              <a:avLst/>
              <a:gdLst/>
              <a:ahLst/>
              <a:cxnLst/>
              <a:rect l="l" t="t" r="r" b="b"/>
              <a:pathLst>
                <a:path w="3589" h="3654" extrusionOk="0">
                  <a:moveTo>
                    <a:pt x="1958" y="3589"/>
                  </a:moveTo>
                  <a:cubicBezTo>
                    <a:pt x="2936" y="3458"/>
                    <a:pt x="3589" y="2610"/>
                    <a:pt x="3523" y="1697"/>
                  </a:cubicBezTo>
                  <a:cubicBezTo>
                    <a:pt x="3458" y="718"/>
                    <a:pt x="2610" y="0"/>
                    <a:pt x="1632" y="131"/>
                  </a:cubicBezTo>
                  <a:cubicBezTo>
                    <a:pt x="718" y="196"/>
                    <a:pt x="1" y="1044"/>
                    <a:pt x="66" y="2023"/>
                  </a:cubicBezTo>
                  <a:cubicBezTo>
                    <a:pt x="196" y="2936"/>
                    <a:pt x="1044" y="3654"/>
                    <a:pt x="1958" y="35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8243184" y="2663661"/>
              <a:ext cx="68954" cy="68954"/>
            </a:xfrm>
            <a:custGeom>
              <a:avLst/>
              <a:gdLst/>
              <a:ahLst/>
              <a:cxnLst/>
              <a:rect l="l" t="t" r="r" b="b"/>
              <a:pathLst>
                <a:path w="3589" h="3589" extrusionOk="0">
                  <a:moveTo>
                    <a:pt x="1958" y="3588"/>
                  </a:moveTo>
                  <a:cubicBezTo>
                    <a:pt x="2871" y="3458"/>
                    <a:pt x="3589" y="2610"/>
                    <a:pt x="3523" y="1696"/>
                  </a:cubicBezTo>
                  <a:cubicBezTo>
                    <a:pt x="3458" y="718"/>
                    <a:pt x="2610" y="0"/>
                    <a:pt x="1631" y="131"/>
                  </a:cubicBezTo>
                  <a:cubicBezTo>
                    <a:pt x="653" y="196"/>
                    <a:pt x="0" y="1044"/>
                    <a:pt x="66" y="1957"/>
                  </a:cubicBezTo>
                  <a:cubicBezTo>
                    <a:pt x="131" y="2936"/>
                    <a:pt x="979" y="3588"/>
                    <a:pt x="1958" y="35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34"/>
          <p:cNvSpPr txBox="1">
            <a:spLocks noGrp="1"/>
          </p:cNvSpPr>
          <p:nvPr>
            <p:ph type="subTitle" idx="1"/>
          </p:nvPr>
        </p:nvSpPr>
        <p:spPr>
          <a:xfrm>
            <a:off x="162270" y="4614004"/>
            <a:ext cx="5379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Benjamin </a:t>
            </a:r>
            <a:r>
              <a:rPr lang="en" dirty="0" err="1">
                <a:solidFill>
                  <a:schemeClr val="accent2"/>
                </a:solidFill>
              </a:rPr>
              <a:t>Guillaumat</a:t>
            </a:r>
            <a:endParaRPr lang="en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Ralph </a:t>
            </a:r>
            <a:r>
              <a:rPr lang="en" dirty="0">
                <a:solidFill>
                  <a:schemeClr val="accent2"/>
                </a:solidFill>
              </a:rPr>
              <a:t>Mansour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33" name="Google Shape;633;p34"/>
          <p:cNvSpPr txBox="1">
            <a:spLocks noGrp="1"/>
          </p:cNvSpPr>
          <p:nvPr>
            <p:ph type="ctrTitle"/>
          </p:nvPr>
        </p:nvSpPr>
        <p:spPr>
          <a:xfrm>
            <a:off x="561476" y="177406"/>
            <a:ext cx="67851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</a:rPr>
              <a:t>S</a:t>
            </a:r>
            <a:r>
              <a:rPr lang="en" dirty="0" err="1"/>
              <a:t>mart</a:t>
            </a:r>
            <a:r>
              <a:rPr lang="en" dirty="0" err="1">
                <a:solidFill>
                  <a:schemeClr val="accent1"/>
                </a:solidFill>
              </a:rPr>
              <a:t>P</a:t>
            </a:r>
            <a:r>
              <a:rPr lang="en" dirty="0" err="1"/>
              <a:t>iggy</a:t>
            </a:r>
            <a:r>
              <a:rPr lang="en" dirty="0" err="1">
                <a:solidFill>
                  <a:schemeClr val="accent1"/>
                </a:solidFill>
              </a:rPr>
              <a:t>B</a:t>
            </a:r>
            <a:r>
              <a:rPr lang="en" dirty="0" err="1"/>
              <a:t>ank</a:t>
            </a:r>
            <a:endParaRPr dirty="0"/>
          </a:p>
        </p:txBody>
      </p:sp>
      <p:sp>
        <p:nvSpPr>
          <p:cNvPr id="2" name="Google Shape;1364;p53">
            <a:extLst>
              <a:ext uri="{FF2B5EF4-FFF2-40B4-BE49-F238E27FC236}">
                <a16:creationId xmlns:a16="http://schemas.microsoft.com/office/drawing/2014/main" id="{3CCE4415-AB44-C640-A3FE-B67E82C4032D}"/>
              </a:ext>
            </a:extLst>
          </p:cNvPr>
          <p:cNvSpPr txBox="1">
            <a:spLocks/>
          </p:cNvSpPr>
          <p:nvPr/>
        </p:nvSpPr>
        <p:spPr>
          <a:xfrm>
            <a:off x="890911" y="2058888"/>
            <a:ext cx="4321527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fr-FR" sz="2800" dirty="0"/>
              <a:t>Merci pour votre </a:t>
            </a:r>
            <a:r>
              <a:rPr lang="fr-FR" sz="2800" dirty="0">
                <a:solidFill>
                  <a:schemeClr val="accent1"/>
                </a:solidFill>
              </a:rPr>
              <a:t>écoute</a:t>
            </a:r>
          </a:p>
        </p:txBody>
      </p:sp>
      <p:sp>
        <p:nvSpPr>
          <p:cNvPr id="3" name="Google Shape;1120;p47">
            <a:extLst>
              <a:ext uri="{FF2B5EF4-FFF2-40B4-BE49-F238E27FC236}">
                <a16:creationId xmlns:a16="http://schemas.microsoft.com/office/drawing/2014/main" id="{BC65591E-886B-D4E5-7676-01D311387A56}"/>
              </a:ext>
            </a:extLst>
          </p:cNvPr>
          <p:cNvSpPr/>
          <p:nvPr/>
        </p:nvSpPr>
        <p:spPr>
          <a:xfrm flipH="1">
            <a:off x="6458164" y="376889"/>
            <a:ext cx="1418700" cy="1142400"/>
          </a:xfrm>
          <a:prstGeom prst="wedgeEllipseCallout">
            <a:avLst>
              <a:gd name="adj1" fmla="val -31229"/>
              <a:gd name="adj2" fmla="val 47690"/>
            </a:avLst>
          </a:prstGeom>
          <a:solidFill>
            <a:srgbClr val="CC60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9929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"/>
          <p:cNvSpPr txBox="1">
            <a:spLocks noGrp="1"/>
          </p:cNvSpPr>
          <p:nvPr>
            <p:ph type="subTitle" idx="1"/>
          </p:nvPr>
        </p:nvSpPr>
        <p:spPr>
          <a:xfrm>
            <a:off x="713224" y="1665180"/>
            <a:ext cx="4157100" cy="264371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-FR" b="1" dirty="0">
                <a:solidFill>
                  <a:schemeClr val="accent1"/>
                </a:solidFill>
              </a:rPr>
              <a:t>Stocke</a:t>
            </a:r>
            <a:r>
              <a:rPr lang="fr-FR" dirty="0"/>
              <a:t> les pièces de monnaie</a:t>
            </a:r>
          </a:p>
          <a:p>
            <a:pPr marL="127000" lvl="0" indent="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b="1" dirty="0">
                <a:solidFill>
                  <a:schemeClr val="accent1"/>
                </a:solidFill>
              </a:rPr>
              <a:t>Compte</a:t>
            </a:r>
            <a:r>
              <a:rPr lang="fr-FR" dirty="0"/>
              <a:t> la monnaie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fr-F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b="1" dirty="0">
                <a:solidFill>
                  <a:schemeClr val="accent1"/>
                </a:solidFill>
              </a:rPr>
              <a:t>Trie</a:t>
            </a:r>
            <a:r>
              <a:rPr lang="fr-FR" dirty="0"/>
              <a:t> la monnaie</a:t>
            </a:r>
            <a:endParaRPr dirty="0"/>
          </a:p>
        </p:txBody>
      </p:sp>
      <p:grpSp>
        <p:nvGrpSpPr>
          <p:cNvPr id="646" name="Google Shape;646;p36"/>
          <p:cNvGrpSpPr/>
          <p:nvPr/>
        </p:nvGrpSpPr>
        <p:grpSpPr>
          <a:xfrm>
            <a:off x="4775296" y="1524616"/>
            <a:ext cx="4368516" cy="3421820"/>
            <a:chOff x="248750" y="238125"/>
            <a:chExt cx="6635049" cy="5197175"/>
          </a:xfrm>
        </p:grpSpPr>
        <p:sp>
          <p:nvSpPr>
            <p:cNvPr id="647" name="Google Shape;647;p36"/>
            <p:cNvSpPr/>
            <p:nvPr/>
          </p:nvSpPr>
          <p:spPr>
            <a:xfrm>
              <a:off x="5014774" y="4545900"/>
              <a:ext cx="1869025" cy="882100"/>
            </a:xfrm>
            <a:custGeom>
              <a:avLst/>
              <a:gdLst/>
              <a:ahLst/>
              <a:cxnLst/>
              <a:rect l="l" t="t" r="r" b="b"/>
              <a:pathLst>
                <a:path w="74761" h="35284" extrusionOk="0">
                  <a:moveTo>
                    <a:pt x="74761" y="0"/>
                  </a:moveTo>
                  <a:cubicBezTo>
                    <a:pt x="63704" y="3016"/>
                    <a:pt x="60481" y="8908"/>
                    <a:pt x="60204" y="9393"/>
                  </a:cubicBezTo>
                  <a:cubicBezTo>
                    <a:pt x="60304" y="8890"/>
                    <a:pt x="61444" y="2578"/>
                    <a:pt x="54075" y="2578"/>
                  </a:cubicBezTo>
                  <a:cubicBezTo>
                    <a:pt x="53829" y="2578"/>
                    <a:pt x="53573" y="2585"/>
                    <a:pt x="53307" y="2600"/>
                  </a:cubicBezTo>
                  <a:cubicBezTo>
                    <a:pt x="44781" y="3085"/>
                    <a:pt x="45162" y="10641"/>
                    <a:pt x="45162" y="10641"/>
                  </a:cubicBezTo>
                  <a:cubicBezTo>
                    <a:pt x="45162" y="10641"/>
                    <a:pt x="36844" y="4402"/>
                    <a:pt x="17261" y="3605"/>
                  </a:cubicBezTo>
                  <a:lnTo>
                    <a:pt x="16984" y="3605"/>
                  </a:lnTo>
                  <a:cubicBezTo>
                    <a:pt x="15807" y="3569"/>
                    <a:pt x="14628" y="3551"/>
                    <a:pt x="13449" y="3551"/>
                  </a:cubicBezTo>
                  <a:cubicBezTo>
                    <a:pt x="8967" y="3551"/>
                    <a:pt x="4473" y="3811"/>
                    <a:pt x="1" y="4333"/>
                  </a:cubicBezTo>
                  <a:lnTo>
                    <a:pt x="1" y="35283"/>
                  </a:lnTo>
                  <a:lnTo>
                    <a:pt x="74761" y="35283"/>
                  </a:lnTo>
                  <a:lnTo>
                    <a:pt x="74761" y="0"/>
                  </a:lnTo>
                  <a:close/>
                </a:path>
              </a:pathLst>
            </a:custGeom>
            <a:solidFill>
              <a:srgbClr val="95A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755625" y="1716325"/>
              <a:ext cx="5254375" cy="3718975"/>
            </a:xfrm>
            <a:custGeom>
              <a:avLst/>
              <a:gdLst/>
              <a:ahLst/>
              <a:cxnLst/>
              <a:rect l="l" t="t" r="r" b="b"/>
              <a:pathLst>
                <a:path w="210175" h="148759" extrusionOk="0">
                  <a:moveTo>
                    <a:pt x="1" y="1"/>
                  </a:moveTo>
                  <a:lnTo>
                    <a:pt x="1" y="148758"/>
                  </a:lnTo>
                  <a:lnTo>
                    <a:pt x="210174" y="148758"/>
                  </a:lnTo>
                  <a:lnTo>
                    <a:pt x="210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48750" y="314375"/>
              <a:ext cx="6268125" cy="2399525"/>
            </a:xfrm>
            <a:custGeom>
              <a:avLst/>
              <a:gdLst/>
              <a:ahLst/>
              <a:cxnLst/>
              <a:rect l="l" t="t" r="r" b="b"/>
              <a:pathLst>
                <a:path w="250725" h="95981" extrusionOk="0">
                  <a:moveTo>
                    <a:pt x="47795" y="0"/>
                  </a:moveTo>
                  <a:lnTo>
                    <a:pt x="0" y="84153"/>
                  </a:lnTo>
                  <a:cubicBezTo>
                    <a:pt x="104" y="89490"/>
                    <a:pt x="3743" y="94169"/>
                    <a:pt x="8907" y="95556"/>
                  </a:cubicBezTo>
                  <a:cubicBezTo>
                    <a:pt x="9952" y="95834"/>
                    <a:pt x="11007" y="95969"/>
                    <a:pt x="12049" y="95969"/>
                  </a:cubicBezTo>
                  <a:cubicBezTo>
                    <a:pt x="16197" y="95969"/>
                    <a:pt x="20139" y="93840"/>
                    <a:pt x="22355" y="90183"/>
                  </a:cubicBezTo>
                  <a:cubicBezTo>
                    <a:pt x="24695" y="94048"/>
                    <a:pt x="28672" y="95980"/>
                    <a:pt x="32649" y="95980"/>
                  </a:cubicBezTo>
                  <a:cubicBezTo>
                    <a:pt x="36626" y="95980"/>
                    <a:pt x="40603" y="94048"/>
                    <a:pt x="42943" y="90183"/>
                  </a:cubicBezTo>
                  <a:cubicBezTo>
                    <a:pt x="45282" y="94048"/>
                    <a:pt x="49259" y="95980"/>
                    <a:pt x="53237" y="95980"/>
                  </a:cubicBezTo>
                  <a:cubicBezTo>
                    <a:pt x="57214" y="95980"/>
                    <a:pt x="61191" y="94048"/>
                    <a:pt x="63530" y="90183"/>
                  </a:cubicBezTo>
                  <a:cubicBezTo>
                    <a:pt x="65870" y="94048"/>
                    <a:pt x="69838" y="95980"/>
                    <a:pt x="73811" y="95980"/>
                  </a:cubicBezTo>
                  <a:cubicBezTo>
                    <a:pt x="77784" y="95980"/>
                    <a:pt x="81761" y="94048"/>
                    <a:pt x="84118" y="90183"/>
                  </a:cubicBezTo>
                  <a:cubicBezTo>
                    <a:pt x="86457" y="94048"/>
                    <a:pt x="90426" y="95980"/>
                    <a:pt x="94399" y="95980"/>
                  </a:cubicBezTo>
                  <a:cubicBezTo>
                    <a:pt x="98372" y="95980"/>
                    <a:pt x="102349" y="94048"/>
                    <a:pt x="104706" y="90183"/>
                  </a:cubicBezTo>
                  <a:cubicBezTo>
                    <a:pt x="107045" y="94048"/>
                    <a:pt x="111014" y="95980"/>
                    <a:pt x="114986" y="95980"/>
                  </a:cubicBezTo>
                  <a:cubicBezTo>
                    <a:pt x="118959" y="95980"/>
                    <a:pt x="122936" y="94048"/>
                    <a:pt x="125293" y="90183"/>
                  </a:cubicBezTo>
                  <a:cubicBezTo>
                    <a:pt x="127633" y="94048"/>
                    <a:pt x="131601" y="95980"/>
                    <a:pt x="135574" y="95980"/>
                  </a:cubicBezTo>
                  <a:cubicBezTo>
                    <a:pt x="139547" y="95980"/>
                    <a:pt x="143524" y="94048"/>
                    <a:pt x="145881" y="90183"/>
                  </a:cubicBezTo>
                  <a:cubicBezTo>
                    <a:pt x="148220" y="94048"/>
                    <a:pt x="152189" y="95980"/>
                    <a:pt x="156162" y="95980"/>
                  </a:cubicBezTo>
                  <a:cubicBezTo>
                    <a:pt x="160134" y="95980"/>
                    <a:pt x="164112" y="94048"/>
                    <a:pt x="166468" y="90183"/>
                  </a:cubicBezTo>
                  <a:cubicBezTo>
                    <a:pt x="168808" y="94048"/>
                    <a:pt x="172776" y="95980"/>
                    <a:pt x="176749" y="95980"/>
                  </a:cubicBezTo>
                  <a:cubicBezTo>
                    <a:pt x="180722" y="95980"/>
                    <a:pt x="184699" y="94048"/>
                    <a:pt x="187056" y="90183"/>
                  </a:cubicBezTo>
                  <a:cubicBezTo>
                    <a:pt x="189395" y="94048"/>
                    <a:pt x="193364" y="95980"/>
                    <a:pt x="197332" y="95980"/>
                  </a:cubicBezTo>
                  <a:cubicBezTo>
                    <a:pt x="201301" y="95980"/>
                    <a:pt x="205269" y="94048"/>
                    <a:pt x="207609" y="90183"/>
                  </a:cubicBezTo>
                  <a:cubicBezTo>
                    <a:pt x="209966" y="94048"/>
                    <a:pt x="213943" y="95980"/>
                    <a:pt x="217920" y="95980"/>
                  </a:cubicBezTo>
                  <a:cubicBezTo>
                    <a:pt x="221897" y="95980"/>
                    <a:pt x="225874" y="94048"/>
                    <a:pt x="228231" y="90183"/>
                  </a:cubicBezTo>
                  <a:cubicBezTo>
                    <a:pt x="230447" y="93840"/>
                    <a:pt x="234390" y="95969"/>
                    <a:pt x="238520" y="95969"/>
                  </a:cubicBezTo>
                  <a:cubicBezTo>
                    <a:pt x="239557" y="95969"/>
                    <a:pt x="240607" y="95834"/>
                    <a:pt x="241644" y="95556"/>
                  </a:cubicBezTo>
                  <a:cubicBezTo>
                    <a:pt x="246843" y="94169"/>
                    <a:pt x="250482" y="89490"/>
                    <a:pt x="250586" y="84153"/>
                  </a:cubicBezTo>
                  <a:lnTo>
                    <a:pt x="250725" y="84153"/>
                  </a:lnTo>
                  <a:lnTo>
                    <a:pt x="202930" y="0"/>
                  </a:lnTo>
                  <a:close/>
                </a:path>
              </a:pathLst>
            </a:custGeom>
            <a:solidFill>
              <a:srgbClr val="CC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2575" y="2060100"/>
              <a:ext cx="5741325" cy="318625"/>
            </a:xfrm>
            <a:custGeom>
              <a:avLst/>
              <a:gdLst/>
              <a:ahLst/>
              <a:cxnLst/>
              <a:rect l="l" t="t" r="r" b="b"/>
              <a:pathLst>
                <a:path w="229653" h="12745" extrusionOk="0">
                  <a:moveTo>
                    <a:pt x="83963" y="1"/>
                  </a:moveTo>
                  <a:cubicBezTo>
                    <a:pt x="83252" y="1"/>
                    <a:pt x="82542" y="477"/>
                    <a:pt x="82542" y="1430"/>
                  </a:cubicBezTo>
                  <a:cubicBezTo>
                    <a:pt x="82230" y="7149"/>
                    <a:pt x="77941" y="10009"/>
                    <a:pt x="73656" y="10009"/>
                  </a:cubicBezTo>
                  <a:cubicBezTo>
                    <a:pt x="69371" y="10009"/>
                    <a:pt x="65091" y="7149"/>
                    <a:pt x="64796" y="1430"/>
                  </a:cubicBezTo>
                  <a:cubicBezTo>
                    <a:pt x="64744" y="529"/>
                    <a:pt x="64060" y="79"/>
                    <a:pt x="63375" y="79"/>
                  </a:cubicBezTo>
                  <a:cubicBezTo>
                    <a:pt x="62691" y="79"/>
                    <a:pt x="62006" y="529"/>
                    <a:pt x="61954" y="1430"/>
                  </a:cubicBezTo>
                  <a:cubicBezTo>
                    <a:pt x="61642" y="7149"/>
                    <a:pt x="57353" y="10009"/>
                    <a:pt x="53064" y="10009"/>
                  </a:cubicBezTo>
                  <a:cubicBezTo>
                    <a:pt x="48775" y="10009"/>
                    <a:pt x="44486" y="7149"/>
                    <a:pt x="44174" y="1430"/>
                  </a:cubicBezTo>
                  <a:cubicBezTo>
                    <a:pt x="44122" y="529"/>
                    <a:pt x="43437" y="79"/>
                    <a:pt x="42753" y="79"/>
                  </a:cubicBezTo>
                  <a:cubicBezTo>
                    <a:pt x="42068" y="79"/>
                    <a:pt x="41384" y="529"/>
                    <a:pt x="41332" y="1430"/>
                  </a:cubicBezTo>
                  <a:cubicBezTo>
                    <a:pt x="41020" y="7149"/>
                    <a:pt x="36731" y="10009"/>
                    <a:pt x="32446" y="10009"/>
                  </a:cubicBezTo>
                  <a:cubicBezTo>
                    <a:pt x="28161" y="10009"/>
                    <a:pt x="23881" y="7149"/>
                    <a:pt x="23586" y="1430"/>
                  </a:cubicBezTo>
                  <a:cubicBezTo>
                    <a:pt x="23649" y="674"/>
                    <a:pt x="23081" y="60"/>
                    <a:pt x="22378" y="60"/>
                  </a:cubicBezTo>
                  <a:cubicBezTo>
                    <a:pt x="22308" y="60"/>
                    <a:pt x="22237" y="66"/>
                    <a:pt x="22165" y="79"/>
                  </a:cubicBezTo>
                  <a:cubicBezTo>
                    <a:pt x="22064" y="54"/>
                    <a:pt x="21965" y="42"/>
                    <a:pt x="21867" y="42"/>
                  </a:cubicBezTo>
                  <a:cubicBezTo>
                    <a:pt x="21161" y="42"/>
                    <a:pt x="20579" y="669"/>
                    <a:pt x="20640" y="1430"/>
                  </a:cubicBezTo>
                  <a:cubicBezTo>
                    <a:pt x="20328" y="7149"/>
                    <a:pt x="16039" y="10009"/>
                    <a:pt x="11755" y="10009"/>
                  </a:cubicBezTo>
                  <a:cubicBezTo>
                    <a:pt x="7470" y="10009"/>
                    <a:pt x="3189" y="7149"/>
                    <a:pt x="2895" y="1430"/>
                  </a:cubicBezTo>
                  <a:cubicBezTo>
                    <a:pt x="2843" y="512"/>
                    <a:pt x="2106" y="53"/>
                    <a:pt x="1396" y="53"/>
                  </a:cubicBezTo>
                  <a:cubicBezTo>
                    <a:pt x="685" y="53"/>
                    <a:pt x="1" y="512"/>
                    <a:pt x="53" y="1430"/>
                  </a:cubicBezTo>
                  <a:cubicBezTo>
                    <a:pt x="434" y="8976"/>
                    <a:pt x="6078" y="12745"/>
                    <a:pt x="11732" y="12745"/>
                  </a:cubicBezTo>
                  <a:cubicBezTo>
                    <a:pt x="15844" y="12745"/>
                    <a:pt x="19960" y="10752"/>
                    <a:pt x="22061" y="6768"/>
                  </a:cubicBezTo>
                  <a:cubicBezTo>
                    <a:pt x="24158" y="10737"/>
                    <a:pt x="28257" y="12721"/>
                    <a:pt x="32355" y="12721"/>
                  </a:cubicBezTo>
                  <a:cubicBezTo>
                    <a:pt x="36454" y="12721"/>
                    <a:pt x="40552" y="10737"/>
                    <a:pt x="42649" y="6768"/>
                  </a:cubicBezTo>
                  <a:cubicBezTo>
                    <a:pt x="44746" y="10737"/>
                    <a:pt x="48853" y="12721"/>
                    <a:pt x="52960" y="12721"/>
                  </a:cubicBezTo>
                  <a:cubicBezTo>
                    <a:pt x="57067" y="12721"/>
                    <a:pt x="61174" y="10737"/>
                    <a:pt x="63271" y="6768"/>
                  </a:cubicBezTo>
                  <a:cubicBezTo>
                    <a:pt x="65368" y="10737"/>
                    <a:pt x="69475" y="12721"/>
                    <a:pt x="73582" y="12721"/>
                  </a:cubicBezTo>
                  <a:cubicBezTo>
                    <a:pt x="77689" y="12721"/>
                    <a:pt x="81797" y="10737"/>
                    <a:pt x="83893" y="6768"/>
                  </a:cubicBezTo>
                  <a:cubicBezTo>
                    <a:pt x="85990" y="10737"/>
                    <a:pt x="90097" y="12721"/>
                    <a:pt x="94205" y="12721"/>
                  </a:cubicBezTo>
                  <a:cubicBezTo>
                    <a:pt x="98312" y="12721"/>
                    <a:pt x="102419" y="10737"/>
                    <a:pt x="104516" y="6768"/>
                  </a:cubicBezTo>
                  <a:cubicBezTo>
                    <a:pt x="106613" y="10737"/>
                    <a:pt x="110711" y="12721"/>
                    <a:pt x="114809" y="12721"/>
                  </a:cubicBezTo>
                  <a:cubicBezTo>
                    <a:pt x="118908" y="12721"/>
                    <a:pt x="123006" y="10737"/>
                    <a:pt x="125103" y="6768"/>
                  </a:cubicBezTo>
                  <a:cubicBezTo>
                    <a:pt x="127200" y="10737"/>
                    <a:pt x="131307" y="12721"/>
                    <a:pt x="135414" y="12721"/>
                  </a:cubicBezTo>
                  <a:cubicBezTo>
                    <a:pt x="139522" y="12721"/>
                    <a:pt x="143629" y="10737"/>
                    <a:pt x="145726" y="6768"/>
                  </a:cubicBezTo>
                  <a:cubicBezTo>
                    <a:pt x="147822" y="10737"/>
                    <a:pt x="151930" y="12721"/>
                    <a:pt x="156037" y="12721"/>
                  </a:cubicBezTo>
                  <a:cubicBezTo>
                    <a:pt x="160144" y="12721"/>
                    <a:pt x="164251" y="10737"/>
                    <a:pt x="166348" y="6768"/>
                  </a:cubicBezTo>
                  <a:cubicBezTo>
                    <a:pt x="168445" y="10737"/>
                    <a:pt x="172543" y="12721"/>
                    <a:pt x="176642" y="12721"/>
                  </a:cubicBezTo>
                  <a:cubicBezTo>
                    <a:pt x="180740" y="12721"/>
                    <a:pt x="184839" y="10737"/>
                    <a:pt x="186935" y="6768"/>
                  </a:cubicBezTo>
                  <a:cubicBezTo>
                    <a:pt x="189032" y="10737"/>
                    <a:pt x="193139" y="12721"/>
                    <a:pt x="197247" y="12721"/>
                  </a:cubicBezTo>
                  <a:cubicBezTo>
                    <a:pt x="201354" y="12721"/>
                    <a:pt x="205461" y="10737"/>
                    <a:pt x="207558" y="6768"/>
                  </a:cubicBezTo>
                  <a:cubicBezTo>
                    <a:pt x="209659" y="10752"/>
                    <a:pt x="213769" y="12745"/>
                    <a:pt x="217879" y="12745"/>
                  </a:cubicBezTo>
                  <a:cubicBezTo>
                    <a:pt x="223530" y="12745"/>
                    <a:pt x="229180" y="8976"/>
                    <a:pt x="229601" y="1430"/>
                  </a:cubicBezTo>
                  <a:cubicBezTo>
                    <a:pt x="229653" y="512"/>
                    <a:pt x="228968" y="53"/>
                    <a:pt x="228258" y="53"/>
                  </a:cubicBezTo>
                  <a:cubicBezTo>
                    <a:pt x="227547" y="53"/>
                    <a:pt x="226811" y="512"/>
                    <a:pt x="226759" y="1430"/>
                  </a:cubicBezTo>
                  <a:cubicBezTo>
                    <a:pt x="226447" y="7149"/>
                    <a:pt x="222158" y="10009"/>
                    <a:pt x="217873" y="10009"/>
                  </a:cubicBezTo>
                  <a:cubicBezTo>
                    <a:pt x="213588" y="10009"/>
                    <a:pt x="209308" y="7149"/>
                    <a:pt x="209013" y="1430"/>
                  </a:cubicBezTo>
                  <a:cubicBezTo>
                    <a:pt x="208961" y="529"/>
                    <a:pt x="208277" y="79"/>
                    <a:pt x="207592" y="79"/>
                  </a:cubicBezTo>
                  <a:cubicBezTo>
                    <a:pt x="206908" y="79"/>
                    <a:pt x="206223" y="529"/>
                    <a:pt x="206171" y="1430"/>
                  </a:cubicBezTo>
                  <a:cubicBezTo>
                    <a:pt x="205859" y="7149"/>
                    <a:pt x="201570" y="10009"/>
                    <a:pt x="197281" y="10009"/>
                  </a:cubicBezTo>
                  <a:cubicBezTo>
                    <a:pt x="192992" y="10009"/>
                    <a:pt x="188703" y="7149"/>
                    <a:pt x="188391" y="1430"/>
                  </a:cubicBezTo>
                  <a:cubicBezTo>
                    <a:pt x="188391" y="477"/>
                    <a:pt x="187681" y="1"/>
                    <a:pt x="186970" y="1"/>
                  </a:cubicBezTo>
                  <a:cubicBezTo>
                    <a:pt x="186260" y="1"/>
                    <a:pt x="185549" y="477"/>
                    <a:pt x="185549" y="1430"/>
                  </a:cubicBezTo>
                  <a:cubicBezTo>
                    <a:pt x="185254" y="7149"/>
                    <a:pt x="180965" y="10009"/>
                    <a:pt x="176672" y="10009"/>
                  </a:cubicBezTo>
                  <a:cubicBezTo>
                    <a:pt x="172379" y="10009"/>
                    <a:pt x="168081" y="7149"/>
                    <a:pt x="167769" y="1430"/>
                  </a:cubicBezTo>
                  <a:cubicBezTo>
                    <a:pt x="167717" y="529"/>
                    <a:pt x="167032" y="79"/>
                    <a:pt x="166352" y="79"/>
                  </a:cubicBezTo>
                  <a:cubicBezTo>
                    <a:pt x="165672" y="79"/>
                    <a:pt x="164996" y="529"/>
                    <a:pt x="164961" y="1430"/>
                  </a:cubicBezTo>
                  <a:cubicBezTo>
                    <a:pt x="164649" y="7149"/>
                    <a:pt x="160352" y="10009"/>
                    <a:pt x="156058" y="10009"/>
                  </a:cubicBezTo>
                  <a:cubicBezTo>
                    <a:pt x="151765" y="10009"/>
                    <a:pt x="147476" y="7149"/>
                    <a:pt x="147181" y="1430"/>
                  </a:cubicBezTo>
                  <a:cubicBezTo>
                    <a:pt x="147181" y="477"/>
                    <a:pt x="146471" y="1"/>
                    <a:pt x="145760" y="1"/>
                  </a:cubicBezTo>
                  <a:cubicBezTo>
                    <a:pt x="145050" y="1"/>
                    <a:pt x="144339" y="477"/>
                    <a:pt x="144339" y="1430"/>
                  </a:cubicBezTo>
                  <a:cubicBezTo>
                    <a:pt x="144045" y="7149"/>
                    <a:pt x="139755" y="10009"/>
                    <a:pt x="135466" y="10009"/>
                  </a:cubicBezTo>
                  <a:cubicBezTo>
                    <a:pt x="131177" y="10009"/>
                    <a:pt x="126888" y="7149"/>
                    <a:pt x="126594" y="1430"/>
                  </a:cubicBezTo>
                  <a:cubicBezTo>
                    <a:pt x="126542" y="529"/>
                    <a:pt x="125857" y="79"/>
                    <a:pt x="125173" y="79"/>
                  </a:cubicBezTo>
                  <a:cubicBezTo>
                    <a:pt x="124488" y="79"/>
                    <a:pt x="123804" y="529"/>
                    <a:pt x="123752" y="1430"/>
                  </a:cubicBezTo>
                  <a:cubicBezTo>
                    <a:pt x="123440" y="7149"/>
                    <a:pt x="119151" y="10009"/>
                    <a:pt x="114861" y="10009"/>
                  </a:cubicBezTo>
                  <a:cubicBezTo>
                    <a:pt x="110572" y="10009"/>
                    <a:pt x="106283" y="7149"/>
                    <a:pt x="105971" y="1430"/>
                  </a:cubicBezTo>
                  <a:cubicBezTo>
                    <a:pt x="105919" y="529"/>
                    <a:pt x="105235" y="79"/>
                    <a:pt x="104550" y="79"/>
                  </a:cubicBezTo>
                  <a:cubicBezTo>
                    <a:pt x="103866" y="79"/>
                    <a:pt x="103181" y="529"/>
                    <a:pt x="103129" y="1430"/>
                  </a:cubicBezTo>
                  <a:cubicBezTo>
                    <a:pt x="102835" y="7149"/>
                    <a:pt x="98546" y="10009"/>
                    <a:pt x="94257" y="10009"/>
                  </a:cubicBezTo>
                  <a:cubicBezTo>
                    <a:pt x="89967" y="10009"/>
                    <a:pt x="85678" y="7149"/>
                    <a:pt x="85384" y="1430"/>
                  </a:cubicBezTo>
                  <a:cubicBezTo>
                    <a:pt x="85384" y="477"/>
                    <a:pt x="84673" y="1"/>
                    <a:pt x="83963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757350" y="1656100"/>
              <a:ext cx="5223625" cy="318025"/>
            </a:xfrm>
            <a:custGeom>
              <a:avLst/>
              <a:gdLst/>
              <a:ahLst/>
              <a:cxnLst/>
              <a:rect l="l" t="t" r="r" b="b"/>
              <a:pathLst>
                <a:path w="208945" h="12721" extrusionOk="0">
                  <a:moveTo>
                    <a:pt x="186884" y="1"/>
                  </a:moveTo>
                  <a:cubicBezTo>
                    <a:pt x="186173" y="1"/>
                    <a:pt x="185463" y="469"/>
                    <a:pt x="185463" y="1405"/>
                  </a:cubicBezTo>
                  <a:cubicBezTo>
                    <a:pt x="185151" y="7141"/>
                    <a:pt x="180862" y="10009"/>
                    <a:pt x="176577" y="10009"/>
                  </a:cubicBezTo>
                  <a:cubicBezTo>
                    <a:pt x="172292" y="10009"/>
                    <a:pt x="168012" y="7141"/>
                    <a:pt x="167717" y="1405"/>
                  </a:cubicBezTo>
                  <a:cubicBezTo>
                    <a:pt x="167665" y="521"/>
                    <a:pt x="166981" y="79"/>
                    <a:pt x="166296" y="79"/>
                  </a:cubicBezTo>
                  <a:cubicBezTo>
                    <a:pt x="165612" y="79"/>
                    <a:pt x="164927" y="521"/>
                    <a:pt x="164875" y="1405"/>
                  </a:cubicBezTo>
                  <a:cubicBezTo>
                    <a:pt x="164563" y="7141"/>
                    <a:pt x="160274" y="10009"/>
                    <a:pt x="155985" y="10009"/>
                  </a:cubicBezTo>
                  <a:cubicBezTo>
                    <a:pt x="151696" y="10009"/>
                    <a:pt x="147407" y="7141"/>
                    <a:pt x="147095" y="1405"/>
                  </a:cubicBezTo>
                  <a:cubicBezTo>
                    <a:pt x="147043" y="521"/>
                    <a:pt x="146358" y="79"/>
                    <a:pt x="145674" y="79"/>
                  </a:cubicBezTo>
                  <a:cubicBezTo>
                    <a:pt x="144989" y="79"/>
                    <a:pt x="144305" y="521"/>
                    <a:pt x="144253" y="1405"/>
                  </a:cubicBezTo>
                  <a:cubicBezTo>
                    <a:pt x="143941" y="7141"/>
                    <a:pt x="139652" y="10009"/>
                    <a:pt x="135363" y="10009"/>
                  </a:cubicBezTo>
                  <a:cubicBezTo>
                    <a:pt x="131074" y="10009"/>
                    <a:pt x="126785" y="7141"/>
                    <a:pt x="126473" y="1405"/>
                  </a:cubicBezTo>
                  <a:cubicBezTo>
                    <a:pt x="126421" y="521"/>
                    <a:pt x="125736" y="79"/>
                    <a:pt x="125052" y="79"/>
                  </a:cubicBezTo>
                  <a:cubicBezTo>
                    <a:pt x="124367" y="79"/>
                    <a:pt x="123683" y="521"/>
                    <a:pt x="123631" y="1405"/>
                  </a:cubicBezTo>
                  <a:cubicBezTo>
                    <a:pt x="123336" y="7141"/>
                    <a:pt x="119047" y="10009"/>
                    <a:pt x="114758" y="10009"/>
                  </a:cubicBezTo>
                  <a:cubicBezTo>
                    <a:pt x="110469" y="10009"/>
                    <a:pt x="106180" y="7141"/>
                    <a:pt x="105885" y="1405"/>
                  </a:cubicBezTo>
                  <a:cubicBezTo>
                    <a:pt x="105833" y="521"/>
                    <a:pt x="105148" y="79"/>
                    <a:pt x="104464" y="79"/>
                  </a:cubicBezTo>
                  <a:cubicBezTo>
                    <a:pt x="103779" y="79"/>
                    <a:pt x="103095" y="521"/>
                    <a:pt x="103043" y="1405"/>
                  </a:cubicBezTo>
                  <a:cubicBezTo>
                    <a:pt x="102748" y="7141"/>
                    <a:pt x="98459" y="10009"/>
                    <a:pt x="94166" y="10009"/>
                  </a:cubicBezTo>
                  <a:cubicBezTo>
                    <a:pt x="89872" y="10009"/>
                    <a:pt x="85575" y="7141"/>
                    <a:pt x="85263" y="1405"/>
                  </a:cubicBezTo>
                  <a:cubicBezTo>
                    <a:pt x="85211" y="521"/>
                    <a:pt x="84526" y="79"/>
                    <a:pt x="83846" y="79"/>
                  </a:cubicBezTo>
                  <a:cubicBezTo>
                    <a:pt x="83166" y="79"/>
                    <a:pt x="82490" y="521"/>
                    <a:pt x="82455" y="1405"/>
                  </a:cubicBezTo>
                  <a:cubicBezTo>
                    <a:pt x="82143" y="7141"/>
                    <a:pt x="77846" y="10009"/>
                    <a:pt x="73552" y="10009"/>
                  </a:cubicBezTo>
                  <a:cubicBezTo>
                    <a:pt x="69259" y="10009"/>
                    <a:pt x="64970" y="7141"/>
                    <a:pt x="64675" y="1405"/>
                  </a:cubicBezTo>
                  <a:cubicBezTo>
                    <a:pt x="64623" y="521"/>
                    <a:pt x="63939" y="79"/>
                    <a:pt x="63254" y="79"/>
                  </a:cubicBezTo>
                  <a:cubicBezTo>
                    <a:pt x="62570" y="79"/>
                    <a:pt x="61885" y="521"/>
                    <a:pt x="61833" y="1405"/>
                  </a:cubicBezTo>
                  <a:cubicBezTo>
                    <a:pt x="61538" y="7141"/>
                    <a:pt x="57249" y="10009"/>
                    <a:pt x="52960" y="10009"/>
                  </a:cubicBezTo>
                  <a:cubicBezTo>
                    <a:pt x="48671" y="10009"/>
                    <a:pt x="44382" y="7141"/>
                    <a:pt x="44088" y="1405"/>
                  </a:cubicBezTo>
                  <a:cubicBezTo>
                    <a:pt x="44036" y="521"/>
                    <a:pt x="43351" y="79"/>
                    <a:pt x="42667" y="79"/>
                  </a:cubicBezTo>
                  <a:cubicBezTo>
                    <a:pt x="41982" y="79"/>
                    <a:pt x="41297" y="521"/>
                    <a:pt x="41245" y="1405"/>
                  </a:cubicBezTo>
                  <a:cubicBezTo>
                    <a:pt x="40934" y="7141"/>
                    <a:pt x="36644" y="10009"/>
                    <a:pt x="32355" y="10009"/>
                  </a:cubicBezTo>
                  <a:cubicBezTo>
                    <a:pt x="28066" y="10009"/>
                    <a:pt x="23777" y="7141"/>
                    <a:pt x="23465" y="1405"/>
                  </a:cubicBezTo>
                  <a:cubicBezTo>
                    <a:pt x="23413" y="521"/>
                    <a:pt x="22729" y="79"/>
                    <a:pt x="22049" y="79"/>
                  </a:cubicBezTo>
                  <a:cubicBezTo>
                    <a:pt x="21368" y="79"/>
                    <a:pt x="20693" y="521"/>
                    <a:pt x="20658" y="1405"/>
                  </a:cubicBezTo>
                  <a:cubicBezTo>
                    <a:pt x="20346" y="7141"/>
                    <a:pt x="16048" y="10009"/>
                    <a:pt x="11755" y="10009"/>
                  </a:cubicBezTo>
                  <a:cubicBezTo>
                    <a:pt x="7461" y="10009"/>
                    <a:pt x="3172" y="7141"/>
                    <a:pt x="2878" y="1405"/>
                  </a:cubicBezTo>
                  <a:cubicBezTo>
                    <a:pt x="2826" y="503"/>
                    <a:pt x="2098" y="53"/>
                    <a:pt x="1392" y="53"/>
                  </a:cubicBezTo>
                  <a:cubicBezTo>
                    <a:pt x="685" y="53"/>
                    <a:pt x="1" y="503"/>
                    <a:pt x="36" y="1405"/>
                  </a:cubicBezTo>
                  <a:cubicBezTo>
                    <a:pt x="377" y="8950"/>
                    <a:pt x="6004" y="12719"/>
                    <a:pt x="11651" y="12719"/>
                  </a:cubicBezTo>
                  <a:cubicBezTo>
                    <a:pt x="15757" y="12719"/>
                    <a:pt x="19874" y="10726"/>
                    <a:pt x="21975" y="6742"/>
                  </a:cubicBezTo>
                  <a:cubicBezTo>
                    <a:pt x="24072" y="10728"/>
                    <a:pt x="28170" y="12721"/>
                    <a:pt x="32269" y="12721"/>
                  </a:cubicBezTo>
                  <a:cubicBezTo>
                    <a:pt x="36367" y="12721"/>
                    <a:pt x="40466" y="10728"/>
                    <a:pt x="42563" y="6742"/>
                  </a:cubicBezTo>
                  <a:cubicBezTo>
                    <a:pt x="44659" y="10728"/>
                    <a:pt x="48767" y="12721"/>
                    <a:pt x="52874" y="12721"/>
                  </a:cubicBezTo>
                  <a:cubicBezTo>
                    <a:pt x="56981" y="12721"/>
                    <a:pt x="61088" y="10728"/>
                    <a:pt x="63185" y="6742"/>
                  </a:cubicBezTo>
                  <a:cubicBezTo>
                    <a:pt x="65282" y="10728"/>
                    <a:pt x="69389" y="12721"/>
                    <a:pt x="73496" y="12721"/>
                  </a:cubicBezTo>
                  <a:cubicBezTo>
                    <a:pt x="77603" y="12721"/>
                    <a:pt x="81710" y="10728"/>
                    <a:pt x="83807" y="6742"/>
                  </a:cubicBezTo>
                  <a:cubicBezTo>
                    <a:pt x="85904" y="10728"/>
                    <a:pt x="90002" y="12721"/>
                    <a:pt x="94101" y="12721"/>
                  </a:cubicBezTo>
                  <a:cubicBezTo>
                    <a:pt x="98199" y="12721"/>
                    <a:pt x="102298" y="10728"/>
                    <a:pt x="104395" y="6742"/>
                  </a:cubicBezTo>
                  <a:cubicBezTo>
                    <a:pt x="106492" y="10728"/>
                    <a:pt x="110599" y="12721"/>
                    <a:pt x="114706" y="12721"/>
                  </a:cubicBezTo>
                  <a:cubicBezTo>
                    <a:pt x="118813" y="12721"/>
                    <a:pt x="122920" y="10728"/>
                    <a:pt x="125017" y="6742"/>
                  </a:cubicBezTo>
                  <a:cubicBezTo>
                    <a:pt x="127114" y="10728"/>
                    <a:pt x="131221" y="12721"/>
                    <a:pt x="135328" y="12721"/>
                  </a:cubicBezTo>
                  <a:cubicBezTo>
                    <a:pt x="139435" y="12721"/>
                    <a:pt x="143542" y="10728"/>
                    <a:pt x="145639" y="6742"/>
                  </a:cubicBezTo>
                  <a:cubicBezTo>
                    <a:pt x="147736" y="10728"/>
                    <a:pt x="151843" y="12721"/>
                    <a:pt x="155950" y="12721"/>
                  </a:cubicBezTo>
                  <a:cubicBezTo>
                    <a:pt x="160057" y="12721"/>
                    <a:pt x="164165" y="10728"/>
                    <a:pt x="166261" y="6742"/>
                  </a:cubicBezTo>
                  <a:cubicBezTo>
                    <a:pt x="168358" y="10728"/>
                    <a:pt x="172457" y="12721"/>
                    <a:pt x="176555" y="12721"/>
                  </a:cubicBezTo>
                  <a:cubicBezTo>
                    <a:pt x="180654" y="12721"/>
                    <a:pt x="184752" y="10728"/>
                    <a:pt x="186849" y="6742"/>
                  </a:cubicBezTo>
                  <a:cubicBezTo>
                    <a:pt x="188950" y="10726"/>
                    <a:pt x="193067" y="12719"/>
                    <a:pt x="197181" y="12719"/>
                  </a:cubicBezTo>
                  <a:cubicBezTo>
                    <a:pt x="202838" y="12719"/>
                    <a:pt x="208491" y="8950"/>
                    <a:pt x="208892" y="1405"/>
                  </a:cubicBezTo>
                  <a:cubicBezTo>
                    <a:pt x="208944" y="503"/>
                    <a:pt x="208260" y="53"/>
                    <a:pt x="207549" y="53"/>
                  </a:cubicBezTo>
                  <a:cubicBezTo>
                    <a:pt x="206839" y="53"/>
                    <a:pt x="206102" y="503"/>
                    <a:pt x="206050" y="1405"/>
                  </a:cubicBezTo>
                  <a:cubicBezTo>
                    <a:pt x="205738" y="7141"/>
                    <a:pt x="201449" y="10009"/>
                    <a:pt x="197164" y="10009"/>
                  </a:cubicBezTo>
                  <a:cubicBezTo>
                    <a:pt x="192880" y="10009"/>
                    <a:pt x="188599" y="7141"/>
                    <a:pt x="188305" y="1405"/>
                  </a:cubicBezTo>
                  <a:cubicBezTo>
                    <a:pt x="188305" y="469"/>
                    <a:pt x="187594" y="1"/>
                    <a:pt x="186884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998675" y="1252975"/>
              <a:ext cx="4708925" cy="317375"/>
            </a:xfrm>
            <a:custGeom>
              <a:avLst/>
              <a:gdLst/>
              <a:ahLst/>
              <a:cxnLst/>
              <a:rect l="l" t="t" r="r" b="b"/>
              <a:pathLst>
                <a:path w="188357" h="12695" extrusionOk="0">
                  <a:moveTo>
                    <a:pt x="1378" y="1"/>
                  </a:moveTo>
                  <a:cubicBezTo>
                    <a:pt x="676" y="1"/>
                    <a:pt x="1" y="460"/>
                    <a:pt x="53" y="1378"/>
                  </a:cubicBezTo>
                  <a:cubicBezTo>
                    <a:pt x="414" y="8924"/>
                    <a:pt x="6050" y="12693"/>
                    <a:pt x="11693" y="12693"/>
                  </a:cubicBezTo>
                  <a:cubicBezTo>
                    <a:pt x="15797" y="12693"/>
                    <a:pt x="19905" y="10700"/>
                    <a:pt x="21992" y="6716"/>
                  </a:cubicBezTo>
                  <a:cubicBezTo>
                    <a:pt x="24089" y="10702"/>
                    <a:pt x="28196" y="12695"/>
                    <a:pt x="32303" y="12695"/>
                  </a:cubicBezTo>
                  <a:cubicBezTo>
                    <a:pt x="36410" y="12695"/>
                    <a:pt x="40517" y="10702"/>
                    <a:pt x="42614" y="6716"/>
                  </a:cubicBezTo>
                  <a:cubicBezTo>
                    <a:pt x="44711" y="10702"/>
                    <a:pt x="48818" y="12695"/>
                    <a:pt x="52921" y="12695"/>
                  </a:cubicBezTo>
                  <a:cubicBezTo>
                    <a:pt x="57024" y="12695"/>
                    <a:pt x="61122" y="10702"/>
                    <a:pt x="63202" y="6716"/>
                  </a:cubicBezTo>
                  <a:cubicBezTo>
                    <a:pt x="65299" y="10702"/>
                    <a:pt x="69406" y="12695"/>
                    <a:pt x="73513" y="12695"/>
                  </a:cubicBezTo>
                  <a:cubicBezTo>
                    <a:pt x="77620" y="12695"/>
                    <a:pt x="81727" y="10702"/>
                    <a:pt x="83824" y="6716"/>
                  </a:cubicBezTo>
                  <a:cubicBezTo>
                    <a:pt x="85921" y="10702"/>
                    <a:pt x="90028" y="12695"/>
                    <a:pt x="94135" y="12695"/>
                  </a:cubicBezTo>
                  <a:cubicBezTo>
                    <a:pt x="98242" y="12695"/>
                    <a:pt x="102349" y="10702"/>
                    <a:pt x="104446" y="6716"/>
                  </a:cubicBezTo>
                  <a:cubicBezTo>
                    <a:pt x="106543" y="10702"/>
                    <a:pt x="110650" y="12695"/>
                    <a:pt x="114757" y="12695"/>
                  </a:cubicBezTo>
                  <a:cubicBezTo>
                    <a:pt x="118864" y="12695"/>
                    <a:pt x="122972" y="10702"/>
                    <a:pt x="125068" y="6716"/>
                  </a:cubicBezTo>
                  <a:cubicBezTo>
                    <a:pt x="127165" y="10702"/>
                    <a:pt x="131264" y="12695"/>
                    <a:pt x="135362" y="12695"/>
                  </a:cubicBezTo>
                  <a:cubicBezTo>
                    <a:pt x="139461" y="12695"/>
                    <a:pt x="143559" y="10702"/>
                    <a:pt x="145656" y="6716"/>
                  </a:cubicBezTo>
                  <a:cubicBezTo>
                    <a:pt x="147753" y="10702"/>
                    <a:pt x="151860" y="12695"/>
                    <a:pt x="155967" y="12695"/>
                  </a:cubicBezTo>
                  <a:cubicBezTo>
                    <a:pt x="160074" y="12695"/>
                    <a:pt x="164181" y="10702"/>
                    <a:pt x="166278" y="6716"/>
                  </a:cubicBezTo>
                  <a:cubicBezTo>
                    <a:pt x="168380" y="10700"/>
                    <a:pt x="172490" y="12693"/>
                    <a:pt x="176599" y="12693"/>
                  </a:cubicBezTo>
                  <a:cubicBezTo>
                    <a:pt x="182251" y="12693"/>
                    <a:pt x="187900" y="8924"/>
                    <a:pt x="188322" y="1378"/>
                  </a:cubicBezTo>
                  <a:cubicBezTo>
                    <a:pt x="188356" y="460"/>
                    <a:pt x="187672" y="1"/>
                    <a:pt x="186966" y="1"/>
                  </a:cubicBezTo>
                  <a:cubicBezTo>
                    <a:pt x="186259" y="1"/>
                    <a:pt x="185532" y="460"/>
                    <a:pt x="185480" y="1378"/>
                  </a:cubicBezTo>
                  <a:cubicBezTo>
                    <a:pt x="185168" y="7097"/>
                    <a:pt x="180879" y="9957"/>
                    <a:pt x="176589" y="9957"/>
                  </a:cubicBezTo>
                  <a:cubicBezTo>
                    <a:pt x="172300" y="9957"/>
                    <a:pt x="168011" y="7097"/>
                    <a:pt x="167699" y="1378"/>
                  </a:cubicBezTo>
                  <a:cubicBezTo>
                    <a:pt x="167665" y="477"/>
                    <a:pt x="166989" y="27"/>
                    <a:pt x="166309" y="27"/>
                  </a:cubicBezTo>
                  <a:cubicBezTo>
                    <a:pt x="165628" y="27"/>
                    <a:pt x="164944" y="477"/>
                    <a:pt x="164892" y="1378"/>
                  </a:cubicBezTo>
                  <a:cubicBezTo>
                    <a:pt x="164580" y="7097"/>
                    <a:pt x="160282" y="9957"/>
                    <a:pt x="155989" y="9957"/>
                  </a:cubicBezTo>
                  <a:cubicBezTo>
                    <a:pt x="151695" y="9957"/>
                    <a:pt x="147406" y="7097"/>
                    <a:pt x="147112" y="1378"/>
                  </a:cubicBezTo>
                  <a:cubicBezTo>
                    <a:pt x="147060" y="477"/>
                    <a:pt x="146375" y="27"/>
                    <a:pt x="145691" y="27"/>
                  </a:cubicBezTo>
                  <a:cubicBezTo>
                    <a:pt x="145006" y="27"/>
                    <a:pt x="144322" y="477"/>
                    <a:pt x="144270" y="1378"/>
                  </a:cubicBezTo>
                  <a:cubicBezTo>
                    <a:pt x="143958" y="7097"/>
                    <a:pt x="139669" y="9957"/>
                    <a:pt x="135380" y="9957"/>
                  </a:cubicBezTo>
                  <a:cubicBezTo>
                    <a:pt x="131091" y="9957"/>
                    <a:pt x="126801" y="7097"/>
                    <a:pt x="126490" y="1378"/>
                  </a:cubicBezTo>
                  <a:cubicBezTo>
                    <a:pt x="126438" y="477"/>
                    <a:pt x="125753" y="27"/>
                    <a:pt x="125068" y="27"/>
                  </a:cubicBezTo>
                  <a:cubicBezTo>
                    <a:pt x="124384" y="27"/>
                    <a:pt x="123699" y="477"/>
                    <a:pt x="123647" y="1378"/>
                  </a:cubicBezTo>
                  <a:cubicBezTo>
                    <a:pt x="123336" y="7097"/>
                    <a:pt x="119046" y="9957"/>
                    <a:pt x="114757" y="9957"/>
                  </a:cubicBezTo>
                  <a:cubicBezTo>
                    <a:pt x="110468" y="9957"/>
                    <a:pt x="106179" y="7097"/>
                    <a:pt x="105867" y="1378"/>
                  </a:cubicBezTo>
                  <a:cubicBezTo>
                    <a:pt x="105815" y="477"/>
                    <a:pt x="105131" y="27"/>
                    <a:pt x="104451" y="27"/>
                  </a:cubicBezTo>
                  <a:cubicBezTo>
                    <a:pt x="103770" y="27"/>
                    <a:pt x="103095" y="477"/>
                    <a:pt x="103060" y="1378"/>
                  </a:cubicBezTo>
                  <a:cubicBezTo>
                    <a:pt x="102748" y="7097"/>
                    <a:pt x="98450" y="9957"/>
                    <a:pt x="94152" y="9957"/>
                  </a:cubicBezTo>
                  <a:cubicBezTo>
                    <a:pt x="89855" y="9957"/>
                    <a:pt x="85557" y="7097"/>
                    <a:pt x="85245" y="1378"/>
                  </a:cubicBezTo>
                  <a:cubicBezTo>
                    <a:pt x="85210" y="477"/>
                    <a:pt x="84534" y="27"/>
                    <a:pt x="83854" y="27"/>
                  </a:cubicBezTo>
                  <a:cubicBezTo>
                    <a:pt x="83174" y="27"/>
                    <a:pt x="82490" y="477"/>
                    <a:pt x="82438" y="1378"/>
                  </a:cubicBezTo>
                  <a:cubicBezTo>
                    <a:pt x="82126" y="7097"/>
                    <a:pt x="77837" y="9957"/>
                    <a:pt x="73548" y="9957"/>
                  </a:cubicBezTo>
                  <a:cubicBezTo>
                    <a:pt x="69258" y="9957"/>
                    <a:pt x="64969" y="7097"/>
                    <a:pt x="64657" y="1378"/>
                  </a:cubicBezTo>
                  <a:cubicBezTo>
                    <a:pt x="64605" y="477"/>
                    <a:pt x="63921" y="27"/>
                    <a:pt x="63236" y="27"/>
                  </a:cubicBezTo>
                  <a:cubicBezTo>
                    <a:pt x="62552" y="27"/>
                    <a:pt x="61867" y="477"/>
                    <a:pt x="61815" y="1378"/>
                  </a:cubicBezTo>
                  <a:cubicBezTo>
                    <a:pt x="61503" y="7097"/>
                    <a:pt x="57214" y="9957"/>
                    <a:pt x="52930" y="9957"/>
                  </a:cubicBezTo>
                  <a:cubicBezTo>
                    <a:pt x="48645" y="9957"/>
                    <a:pt x="44364" y="7097"/>
                    <a:pt x="44070" y="1378"/>
                  </a:cubicBezTo>
                  <a:cubicBezTo>
                    <a:pt x="44018" y="477"/>
                    <a:pt x="43333" y="27"/>
                    <a:pt x="42649" y="27"/>
                  </a:cubicBezTo>
                  <a:cubicBezTo>
                    <a:pt x="41964" y="27"/>
                    <a:pt x="41280" y="477"/>
                    <a:pt x="41228" y="1378"/>
                  </a:cubicBezTo>
                  <a:cubicBezTo>
                    <a:pt x="40916" y="7097"/>
                    <a:pt x="36627" y="9957"/>
                    <a:pt x="32338" y="9957"/>
                  </a:cubicBezTo>
                  <a:cubicBezTo>
                    <a:pt x="28049" y="9957"/>
                    <a:pt x="23759" y="7097"/>
                    <a:pt x="23448" y="1378"/>
                  </a:cubicBezTo>
                  <a:cubicBezTo>
                    <a:pt x="23413" y="477"/>
                    <a:pt x="22737" y="27"/>
                    <a:pt x="22057" y="27"/>
                  </a:cubicBezTo>
                  <a:cubicBezTo>
                    <a:pt x="21377" y="27"/>
                    <a:pt x="20692" y="477"/>
                    <a:pt x="20640" y="1378"/>
                  </a:cubicBezTo>
                  <a:cubicBezTo>
                    <a:pt x="20328" y="7097"/>
                    <a:pt x="16030" y="9957"/>
                    <a:pt x="11737" y="9957"/>
                  </a:cubicBezTo>
                  <a:cubicBezTo>
                    <a:pt x="7444" y="9957"/>
                    <a:pt x="3155" y="7097"/>
                    <a:pt x="2860" y="1378"/>
                  </a:cubicBezTo>
                  <a:cubicBezTo>
                    <a:pt x="2808" y="460"/>
                    <a:pt x="2080" y="1"/>
                    <a:pt x="1378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1241300" y="848975"/>
              <a:ext cx="4193775" cy="316725"/>
            </a:xfrm>
            <a:custGeom>
              <a:avLst/>
              <a:gdLst/>
              <a:ahLst/>
              <a:cxnLst/>
              <a:rect l="l" t="t" r="r" b="b"/>
              <a:pathLst>
                <a:path w="167751" h="12669" extrusionOk="0">
                  <a:moveTo>
                    <a:pt x="1378" y="1"/>
                  </a:moveTo>
                  <a:cubicBezTo>
                    <a:pt x="676" y="1"/>
                    <a:pt x="0" y="451"/>
                    <a:pt x="52" y="1353"/>
                  </a:cubicBezTo>
                  <a:cubicBezTo>
                    <a:pt x="413" y="8898"/>
                    <a:pt x="6038" y="12667"/>
                    <a:pt x="11678" y="12667"/>
                  </a:cubicBezTo>
                  <a:cubicBezTo>
                    <a:pt x="15780" y="12667"/>
                    <a:pt x="19890" y="10674"/>
                    <a:pt x="21991" y="6690"/>
                  </a:cubicBezTo>
                  <a:cubicBezTo>
                    <a:pt x="24088" y="10676"/>
                    <a:pt x="28195" y="12669"/>
                    <a:pt x="32303" y="12669"/>
                  </a:cubicBezTo>
                  <a:cubicBezTo>
                    <a:pt x="36410" y="12669"/>
                    <a:pt x="40517" y="10676"/>
                    <a:pt x="42614" y="6690"/>
                  </a:cubicBezTo>
                  <a:cubicBezTo>
                    <a:pt x="44711" y="10676"/>
                    <a:pt x="48818" y="12669"/>
                    <a:pt x="52925" y="12669"/>
                  </a:cubicBezTo>
                  <a:cubicBezTo>
                    <a:pt x="57032" y="12669"/>
                    <a:pt x="61139" y="10676"/>
                    <a:pt x="63236" y="6690"/>
                  </a:cubicBezTo>
                  <a:cubicBezTo>
                    <a:pt x="65333" y="10676"/>
                    <a:pt x="69431" y="12669"/>
                    <a:pt x="73530" y="12669"/>
                  </a:cubicBezTo>
                  <a:cubicBezTo>
                    <a:pt x="77628" y="12669"/>
                    <a:pt x="81727" y="10676"/>
                    <a:pt x="83824" y="6690"/>
                  </a:cubicBezTo>
                  <a:cubicBezTo>
                    <a:pt x="85920" y="10676"/>
                    <a:pt x="90028" y="12669"/>
                    <a:pt x="94135" y="12669"/>
                  </a:cubicBezTo>
                  <a:cubicBezTo>
                    <a:pt x="98242" y="12669"/>
                    <a:pt x="102349" y="10676"/>
                    <a:pt x="104446" y="6690"/>
                  </a:cubicBezTo>
                  <a:cubicBezTo>
                    <a:pt x="106543" y="10676"/>
                    <a:pt x="110650" y="12669"/>
                    <a:pt x="114757" y="12669"/>
                  </a:cubicBezTo>
                  <a:cubicBezTo>
                    <a:pt x="118864" y="12669"/>
                    <a:pt x="122971" y="10676"/>
                    <a:pt x="125068" y="6690"/>
                  </a:cubicBezTo>
                  <a:cubicBezTo>
                    <a:pt x="127165" y="10676"/>
                    <a:pt x="131272" y="12669"/>
                    <a:pt x="135379" y="12669"/>
                  </a:cubicBezTo>
                  <a:cubicBezTo>
                    <a:pt x="139486" y="12669"/>
                    <a:pt x="143593" y="10676"/>
                    <a:pt x="145690" y="6690"/>
                  </a:cubicBezTo>
                  <a:cubicBezTo>
                    <a:pt x="147777" y="10674"/>
                    <a:pt x="151885" y="12667"/>
                    <a:pt x="155994" y="12667"/>
                  </a:cubicBezTo>
                  <a:cubicBezTo>
                    <a:pt x="161645" y="12667"/>
                    <a:pt x="167298" y="8898"/>
                    <a:pt x="167699" y="1353"/>
                  </a:cubicBezTo>
                  <a:cubicBezTo>
                    <a:pt x="167751" y="451"/>
                    <a:pt x="167066" y="1"/>
                    <a:pt x="166356" y="1"/>
                  </a:cubicBezTo>
                  <a:cubicBezTo>
                    <a:pt x="165645" y="1"/>
                    <a:pt x="164909" y="451"/>
                    <a:pt x="164857" y="1353"/>
                  </a:cubicBezTo>
                  <a:cubicBezTo>
                    <a:pt x="164562" y="7089"/>
                    <a:pt x="160273" y="9957"/>
                    <a:pt x="155984" y="9957"/>
                  </a:cubicBezTo>
                  <a:cubicBezTo>
                    <a:pt x="151695" y="9957"/>
                    <a:pt x="147406" y="7089"/>
                    <a:pt x="147111" y="1353"/>
                  </a:cubicBezTo>
                  <a:cubicBezTo>
                    <a:pt x="147059" y="469"/>
                    <a:pt x="146375" y="27"/>
                    <a:pt x="145690" y="27"/>
                  </a:cubicBezTo>
                  <a:cubicBezTo>
                    <a:pt x="145006" y="27"/>
                    <a:pt x="144321" y="469"/>
                    <a:pt x="144269" y="1353"/>
                  </a:cubicBezTo>
                  <a:cubicBezTo>
                    <a:pt x="143957" y="7089"/>
                    <a:pt x="139668" y="9957"/>
                    <a:pt x="135379" y="9957"/>
                  </a:cubicBezTo>
                  <a:cubicBezTo>
                    <a:pt x="131090" y="9957"/>
                    <a:pt x="126801" y="7089"/>
                    <a:pt x="126489" y="1353"/>
                  </a:cubicBezTo>
                  <a:cubicBezTo>
                    <a:pt x="126437" y="469"/>
                    <a:pt x="125753" y="27"/>
                    <a:pt x="125068" y="27"/>
                  </a:cubicBezTo>
                  <a:cubicBezTo>
                    <a:pt x="124384" y="27"/>
                    <a:pt x="123699" y="469"/>
                    <a:pt x="123647" y="1353"/>
                  </a:cubicBezTo>
                  <a:cubicBezTo>
                    <a:pt x="123335" y="7089"/>
                    <a:pt x="119046" y="9957"/>
                    <a:pt x="114757" y="9957"/>
                  </a:cubicBezTo>
                  <a:cubicBezTo>
                    <a:pt x="110468" y="9957"/>
                    <a:pt x="106179" y="7089"/>
                    <a:pt x="105867" y="1353"/>
                  </a:cubicBezTo>
                  <a:cubicBezTo>
                    <a:pt x="105815" y="469"/>
                    <a:pt x="105130" y="27"/>
                    <a:pt x="104446" y="27"/>
                  </a:cubicBezTo>
                  <a:cubicBezTo>
                    <a:pt x="103761" y="27"/>
                    <a:pt x="103077" y="469"/>
                    <a:pt x="103025" y="1353"/>
                  </a:cubicBezTo>
                  <a:cubicBezTo>
                    <a:pt x="102713" y="7089"/>
                    <a:pt x="98424" y="9957"/>
                    <a:pt x="94135" y="9957"/>
                  </a:cubicBezTo>
                  <a:cubicBezTo>
                    <a:pt x="89846" y="9957"/>
                    <a:pt x="85557" y="7089"/>
                    <a:pt x="85245" y="1353"/>
                  </a:cubicBezTo>
                  <a:cubicBezTo>
                    <a:pt x="85193" y="469"/>
                    <a:pt x="84508" y="27"/>
                    <a:pt x="83828" y="27"/>
                  </a:cubicBezTo>
                  <a:cubicBezTo>
                    <a:pt x="83148" y="27"/>
                    <a:pt x="82472" y="469"/>
                    <a:pt x="82437" y="1353"/>
                  </a:cubicBezTo>
                  <a:cubicBezTo>
                    <a:pt x="82125" y="7089"/>
                    <a:pt x="77828" y="9957"/>
                    <a:pt x="73534" y="9957"/>
                  </a:cubicBezTo>
                  <a:cubicBezTo>
                    <a:pt x="69241" y="9957"/>
                    <a:pt x="64952" y="7089"/>
                    <a:pt x="64657" y="1353"/>
                  </a:cubicBezTo>
                  <a:cubicBezTo>
                    <a:pt x="64605" y="469"/>
                    <a:pt x="63920" y="27"/>
                    <a:pt x="63240" y="27"/>
                  </a:cubicBezTo>
                  <a:cubicBezTo>
                    <a:pt x="62560" y="27"/>
                    <a:pt x="61884" y="469"/>
                    <a:pt x="61850" y="1353"/>
                  </a:cubicBezTo>
                  <a:cubicBezTo>
                    <a:pt x="61538" y="7089"/>
                    <a:pt x="57240" y="9957"/>
                    <a:pt x="52947" y="9957"/>
                  </a:cubicBezTo>
                  <a:cubicBezTo>
                    <a:pt x="48653" y="9957"/>
                    <a:pt x="44364" y="7089"/>
                    <a:pt x="44069" y="1353"/>
                  </a:cubicBezTo>
                  <a:cubicBezTo>
                    <a:pt x="44017" y="469"/>
                    <a:pt x="43333" y="27"/>
                    <a:pt x="42648" y="27"/>
                  </a:cubicBezTo>
                  <a:cubicBezTo>
                    <a:pt x="41964" y="27"/>
                    <a:pt x="41279" y="469"/>
                    <a:pt x="41227" y="1353"/>
                  </a:cubicBezTo>
                  <a:cubicBezTo>
                    <a:pt x="40933" y="7089"/>
                    <a:pt x="36644" y="9957"/>
                    <a:pt x="32350" y="9957"/>
                  </a:cubicBezTo>
                  <a:cubicBezTo>
                    <a:pt x="28057" y="9957"/>
                    <a:pt x="23759" y="7089"/>
                    <a:pt x="23447" y="1353"/>
                  </a:cubicBezTo>
                  <a:cubicBezTo>
                    <a:pt x="23395" y="469"/>
                    <a:pt x="22711" y="27"/>
                    <a:pt x="22030" y="27"/>
                  </a:cubicBezTo>
                  <a:cubicBezTo>
                    <a:pt x="21350" y="27"/>
                    <a:pt x="20674" y="469"/>
                    <a:pt x="20640" y="1353"/>
                  </a:cubicBezTo>
                  <a:cubicBezTo>
                    <a:pt x="20328" y="7089"/>
                    <a:pt x="16030" y="9957"/>
                    <a:pt x="11737" y="9957"/>
                  </a:cubicBezTo>
                  <a:cubicBezTo>
                    <a:pt x="7443" y="9957"/>
                    <a:pt x="3154" y="7089"/>
                    <a:pt x="2860" y="1353"/>
                  </a:cubicBezTo>
                  <a:cubicBezTo>
                    <a:pt x="2808" y="451"/>
                    <a:pt x="2080" y="1"/>
                    <a:pt x="1378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484775" y="443250"/>
              <a:ext cx="3677375" cy="318675"/>
            </a:xfrm>
            <a:custGeom>
              <a:avLst/>
              <a:gdLst/>
              <a:ahLst/>
              <a:cxnLst/>
              <a:rect l="l" t="t" r="r" b="b"/>
              <a:pathLst>
                <a:path w="147095" h="12747" extrusionOk="0">
                  <a:moveTo>
                    <a:pt x="63254" y="1"/>
                  </a:moveTo>
                  <a:cubicBezTo>
                    <a:pt x="62552" y="1"/>
                    <a:pt x="61850" y="477"/>
                    <a:pt x="61850" y="1430"/>
                  </a:cubicBezTo>
                  <a:cubicBezTo>
                    <a:pt x="61538" y="7149"/>
                    <a:pt x="57240" y="10008"/>
                    <a:pt x="52947" y="10008"/>
                  </a:cubicBezTo>
                  <a:cubicBezTo>
                    <a:pt x="48653" y="10008"/>
                    <a:pt x="44364" y="7149"/>
                    <a:pt x="44070" y="1430"/>
                  </a:cubicBezTo>
                  <a:cubicBezTo>
                    <a:pt x="44018" y="529"/>
                    <a:pt x="43333" y="79"/>
                    <a:pt x="42653" y="79"/>
                  </a:cubicBezTo>
                  <a:cubicBezTo>
                    <a:pt x="41973" y="79"/>
                    <a:pt x="41297" y="529"/>
                    <a:pt x="41262" y="1430"/>
                  </a:cubicBezTo>
                  <a:cubicBezTo>
                    <a:pt x="40950" y="7149"/>
                    <a:pt x="36653" y="10008"/>
                    <a:pt x="32359" y="10008"/>
                  </a:cubicBezTo>
                  <a:cubicBezTo>
                    <a:pt x="28066" y="10008"/>
                    <a:pt x="23777" y="7149"/>
                    <a:pt x="23482" y="1430"/>
                  </a:cubicBezTo>
                  <a:cubicBezTo>
                    <a:pt x="23430" y="529"/>
                    <a:pt x="22746" y="79"/>
                    <a:pt x="22061" y="79"/>
                  </a:cubicBezTo>
                  <a:cubicBezTo>
                    <a:pt x="21377" y="79"/>
                    <a:pt x="20692" y="529"/>
                    <a:pt x="20640" y="1430"/>
                  </a:cubicBezTo>
                  <a:cubicBezTo>
                    <a:pt x="20345" y="7149"/>
                    <a:pt x="16056" y="10008"/>
                    <a:pt x="11763" y="10008"/>
                  </a:cubicBezTo>
                  <a:cubicBezTo>
                    <a:pt x="7469" y="10008"/>
                    <a:pt x="3172" y="7149"/>
                    <a:pt x="2860" y="1430"/>
                  </a:cubicBezTo>
                  <a:cubicBezTo>
                    <a:pt x="2825" y="512"/>
                    <a:pt x="2097" y="53"/>
                    <a:pt x="1391" y="53"/>
                  </a:cubicBezTo>
                  <a:cubicBezTo>
                    <a:pt x="685" y="53"/>
                    <a:pt x="0" y="512"/>
                    <a:pt x="52" y="1430"/>
                  </a:cubicBezTo>
                  <a:cubicBezTo>
                    <a:pt x="394" y="8975"/>
                    <a:pt x="6009" y="12745"/>
                    <a:pt x="11646" y="12745"/>
                  </a:cubicBezTo>
                  <a:cubicBezTo>
                    <a:pt x="15745" y="12745"/>
                    <a:pt x="19856" y="10752"/>
                    <a:pt x="21957" y="6768"/>
                  </a:cubicBezTo>
                  <a:cubicBezTo>
                    <a:pt x="24054" y="10754"/>
                    <a:pt x="28161" y="12747"/>
                    <a:pt x="32268" y="12747"/>
                  </a:cubicBezTo>
                  <a:cubicBezTo>
                    <a:pt x="36375" y="12747"/>
                    <a:pt x="40482" y="10754"/>
                    <a:pt x="42579" y="6768"/>
                  </a:cubicBezTo>
                  <a:cubicBezTo>
                    <a:pt x="44676" y="10754"/>
                    <a:pt x="48783" y="12747"/>
                    <a:pt x="52890" y="12747"/>
                  </a:cubicBezTo>
                  <a:cubicBezTo>
                    <a:pt x="56998" y="12747"/>
                    <a:pt x="61105" y="10754"/>
                    <a:pt x="63202" y="6768"/>
                  </a:cubicBezTo>
                  <a:cubicBezTo>
                    <a:pt x="65298" y="10754"/>
                    <a:pt x="69397" y="12747"/>
                    <a:pt x="73495" y="12747"/>
                  </a:cubicBezTo>
                  <a:cubicBezTo>
                    <a:pt x="77594" y="12747"/>
                    <a:pt x="81692" y="10754"/>
                    <a:pt x="83789" y="6768"/>
                  </a:cubicBezTo>
                  <a:cubicBezTo>
                    <a:pt x="85886" y="10754"/>
                    <a:pt x="89993" y="12747"/>
                    <a:pt x="94100" y="12747"/>
                  </a:cubicBezTo>
                  <a:cubicBezTo>
                    <a:pt x="98207" y="12747"/>
                    <a:pt x="102315" y="10754"/>
                    <a:pt x="104411" y="6768"/>
                  </a:cubicBezTo>
                  <a:cubicBezTo>
                    <a:pt x="106508" y="10754"/>
                    <a:pt x="110615" y="12747"/>
                    <a:pt x="114723" y="12747"/>
                  </a:cubicBezTo>
                  <a:cubicBezTo>
                    <a:pt x="118830" y="12747"/>
                    <a:pt x="122937" y="10754"/>
                    <a:pt x="125034" y="6768"/>
                  </a:cubicBezTo>
                  <a:cubicBezTo>
                    <a:pt x="127120" y="10752"/>
                    <a:pt x="131228" y="12745"/>
                    <a:pt x="135337" y="12745"/>
                  </a:cubicBezTo>
                  <a:cubicBezTo>
                    <a:pt x="140988" y="12745"/>
                    <a:pt x="146641" y="8975"/>
                    <a:pt x="147042" y="1430"/>
                  </a:cubicBezTo>
                  <a:cubicBezTo>
                    <a:pt x="147094" y="512"/>
                    <a:pt x="146410" y="53"/>
                    <a:pt x="145704" y="53"/>
                  </a:cubicBezTo>
                  <a:cubicBezTo>
                    <a:pt x="144997" y="53"/>
                    <a:pt x="144270" y="512"/>
                    <a:pt x="144235" y="1430"/>
                  </a:cubicBezTo>
                  <a:cubicBezTo>
                    <a:pt x="143923" y="7149"/>
                    <a:pt x="139625" y="10008"/>
                    <a:pt x="135332" y="10008"/>
                  </a:cubicBezTo>
                  <a:cubicBezTo>
                    <a:pt x="131038" y="10008"/>
                    <a:pt x="126749" y="7149"/>
                    <a:pt x="126455" y="1430"/>
                  </a:cubicBezTo>
                  <a:cubicBezTo>
                    <a:pt x="126403" y="529"/>
                    <a:pt x="125718" y="79"/>
                    <a:pt x="125038" y="79"/>
                  </a:cubicBezTo>
                  <a:cubicBezTo>
                    <a:pt x="124358" y="79"/>
                    <a:pt x="123682" y="529"/>
                    <a:pt x="123647" y="1430"/>
                  </a:cubicBezTo>
                  <a:cubicBezTo>
                    <a:pt x="123335" y="7149"/>
                    <a:pt x="119038" y="10008"/>
                    <a:pt x="114744" y="10008"/>
                  </a:cubicBezTo>
                  <a:cubicBezTo>
                    <a:pt x="110451" y="10008"/>
                    <a:pt x="106162" y="7149"/>
                    <a:pt x="105867" y="1430"/>
                  </a:cubicBezTo>
                  <a:cubicBezTo>
                    <a:pt x="105815" y="529"/>
                    <a:pt x="105131" y="79"/>
                    <a:pt x="104446" y="79"/>
                  </a:cubicBezTo>
                  <a:cubicBezTo>
                    <a:pt x="103762" y="79"/>
                    <a:pt x="103077" y="529"/>
                    <a:pt x="103025" y="1430"/>
                  </a:cubicBezTo>
                  <a:cubicBezTo>
                    <a:pt x="102713" y="7149"/>
                    <a:pt x="98424" y="10008"/>
                    <a:pt x="94135" y="10008"/>
                  </a:cubicBezTo>
                  <a:cubicBezTo>
                    <a:pt x="89846" y="10008"/>
                    <a:pt x="85557" y="7149"/>
                    <a:pt x="85245" y="1430"/>
                  </a:cubicBezTo>
                  <a:cubicBezTo>
                    <a:pt x="85245" y="477"/>
                    <a:pt x="84543" y="1"/>
                    <a:pt x="83841" y="1"/>
                  </a:cubicBezTo>
                  <a:cubicBezTo>
                    <a:pt x="83139" y="1"/>
                    <a:pt x="82437" y="477"/>
                    <a:pt x="82437" y="1430"/>
                  </a:cubicBezTo>
                  <a:cubicBezTo>
                    <a:pt x="82126" y="7149"/>
                    <a:pt x="77828" y="10008"/>
                    <a:pt x="73534" y="10008"/>
                  </a:cubicBezTo>
                  <a:cubicBezTo>
                    <a:pt x="69241" y="10008"/>
                    <a:pt x="64952" y="7149"/>
                    <a:pt x="64657" y="1430"/>
                  </a:cubicBezTo>
                  <a:cubicBezTo>
                    <a:pt x="64657" y="477"/>
                    <a:pt x="63955" y="1"/>
                    <a:pt x="63254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1346575" y="238125"/>
              <a:ext cx="4073350" cy="151650"/>
            </a:xfrm>
            <a:custGeom>
              <a:avLst/>
              <a:gdLst/>
              <a:ahLst/>
              <a:cxnLst/>
              <a:rect l="l" t="t" r="r" b="b"/>
              <a:pathLst>
                <a:path w="162934" h="6066" extrusionOk="0">
                  <a:moveTo>
                    <a:pt x="3882" y="0"/>
                  </a:moveTo>
                  <a:cubicBezTo>
                    <a:pt x="0" y="0"/>
                    <a:pt x="0" y="6065"/>
                    <a:pt x="3882" y="6065"/>
                  </a:cubicBezTo>
                  <a:lnTo>
                    <a:pt x="159017" y="6065"/>
                  </a:lnTo>
                  <a:cubicBezTo>
                    <a:pt x="162933" y="6065"/>
                    <a:pt x="162933" y="0"/>
                    <a:pt x="159017" y="0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843850" y="3818425"/>
              <a:ext cx="1077925" cy="1616875"/>
            </a:xfrm>
            <a:custGeom>
              <a:avLst/>
              <a:gdLst/>
              <a:ahLst/>
              <a:cxnLst/>
              <a:rect l="l" t="t" r="r" b="b"/>
              <a:pathLst>
                <a:path w="43117" h="64675" extrusionOk="0">
                  <a:moveTo>
                    <a:pt x="21004" y="0"/>
                  </a:moveTo>
                  <a:cubicBezTo>
                    <a:pt x="9428" y="35"/>
                    <a:pt x="35" y="9427"/>
                    <a:pt x="0" y="21004"/>
                  </a:cubicBezTo>
                  <a:lnTo>
                    <a:pt x="0" y="64674"/>
                  </a:lnTo>
                  <a:lnTo>
                    <a:pt x="43117" y="64674"/>
                  </a:lnTo>
                  <a:lnTo>
                    <a:pt x="43117" y="21004"/>
                  </a:lnTo>
                  <a:cubicBezTo>
                    <a:pt x="43082" y="9427"/>
                    <a:pt x="33689" y="35"/>
                    <a:pt x="22113" y="0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755625" y="4784550"/>
              <a:ext cx="314550" cy="131725"/>
            </a:xfrm>
            <a:custGeom>
              <a:avLst/>
              <a:gdLst/>
              <a:ahLst/>
              <a:cxnLst/>
              <a:rect l="l" t="t" r="r" b="b"/>
              <a:pathLst>
                <a:path w="12582" h="5269" extrusionOk="0">
                  <a:moveTo>
                    <a:pt x="1" y="0"/>
                  </a:moveTo>
                  <a:lnTo>
                    <a:pt x="1" y="5268"/>
                  </a:lnTo>
                  <a:lnTo>
                    <a:pt x="12582" y="5268"/>
                  </a:lnTo>
                  <a:lnTo>
                    <a:pt x="12582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957525" y="4541925"/>
              <a:ext cx="315425" cy="131725"/>
            </a:xfrm>
            <a:custGeom>
              <a:avLst/>
              <a:gdLst/>
              <a:ahLst/>
              <a:cxnLst/>
              <a:rect l="l" t="t" r="r" b="b"/>
              <a:pathLst>
                <a:path w="12617" h="5269" extrusionOk="0">
                  <a:moveTo>
                    <a:pt x="0" y="1"/>
                  </a:moveTo>
                  <a:lnTo>
                    <a:pt x="0" y="5269"/>
                  </a:lnTo>
                  <a:lnTo>
                    <a:pt x="12616" y="5269"/>
                  </a:lnTo>
                  <a:lnTo>
                    <a:pt x="12616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957525" y="5026300"/>
              <a:ext cx="315425" cy="132600"/>
            </a:xfrm>
            <a:custGeom>
              <a:avLst/>
              <a:gdLst/>
              <a:ahLst/>
              <a:cxnLst/>
              <a:rect l="l" t="t" r="r" b="b"/>
              <a:pathLst>
                <a:path w="12617" h="5304" extrusionOk="0">
                  <a:moveTo>
                    <a:pt x="0" y="0"/>
                  </a:moveTo>
                  <a:lnTo>
                    <a:pt x="0" y="5303"/>
                  </a:lnTo>
                  <a:lnTo>
                    <a:pt x="12616" y="5303"/>
                  </a:lnTo>
                  <a:lnTo>
                    <a:pt x="12616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1200125" y="4784550"/>
              <a:ext cx="314575" cy="131725"/>
            </a:xfrm>
            <a:custGeom>
              <a:avLst/>
              <a:gdLst/>
              <a:ahLst/>
              <a:cxnLst/>
              <a:rect l="l" t="t" r="r" b="b"/>
              <a:pathLst>
                <a:path w="12583" h="5269" extrusionOk="0">
                  <a:moveTo>
                    <a:pt x="1" y="0"/>
                  </a:moveTo>
                  <a:lnTo>
                    <a:pt x="1" y="5268"/>
                  </a:lnTo>
                  <a:lnTo>
                    <a:pt x="12582" y="5268"/>
                  </a:lnTo>
                  <a:lnTo>
                    <a:pt x="12582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402025" y="5026300"/>
              <a:ext cx="315425" cy="132600"/>
            </a:xfrm>
            <a:custGeom>
              <a:avLst/>
              <a:gdLst/>
              <a:ahLst/>
              <a:cxnLst/>
              <a:rect l="l" t="t" r="r" b="b"/>
              <a:pathLst>
                <a:path w="12617" h="5304" extrusionOk="0">
                  <a:moveTo>
                    <a:pt x="0" y="0"/>
                  </a:moveTo>
                  <a:lnTo>
                    <a:pt x="0" y="5303"/>
                  </a:lnTo>
                  <a:lnTo>
                    <a:pt x="12616" y="5303"/>
                  </a:lnTo>
                  <a:lnTo>
                    <a:pt x="12616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492675" y="3153825"/>
              <a:ext cx="315425" cy="132600"/>
            </a:xfrm>
            <a:custGeom>
              <a:avLst/>
              <a:gdLst/>
              <a:ahLst/>
              <a:cxnLst/>
              <a:rect l="l" t="t" r="r" b="b"/>
              <a:pathLst>
                <a:path w="12617" h="5304" extrusionOk="0">
                  <a:moveTo>
                    <a:pt x="1" y="0"/>
                  </a:moveTo>
                  <a:lnTo>
                    <a:pt x="1" y="5303"/>
                  </a:lnTo>
                  <a:lnTo>
                    <a:pt x="12617" y="5303"/>
                  </a:lnTo>
                  <a:lnTo>
                    <a:pt x="12617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5694575" y="3396450"/>
              <a:ext cx="315425" cy="131725"/>
            </a:xfrm>
            <a:custGeom>
              <a:avLst/>
              <a:gdLst/>
              <a:ahLst/>
              <a:cxnLst/>
              <a:rect l="l" t="t" r="r" b="b"/>
              <a:pathLst>
                <a:path w="12617" h="5269" extrusionOk="0">
                  <a:moveTo>
                    <a:pt x="0" y="0"/>
                  </a:moveTo>
                  <a:lnTo>
                    <a:pt x="0" y="5268"/>
                  </a:lnTo>
                  <a:lnTo>
                    <a:pt x="12616" y="5268"/>
                  </a:lnTo>
                  <a:lnTo>
                    <a:pt x="12616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5492675" y="3639050"/>
              <a:ext cx="315425" cy="131725"/>
            </a:xfrm>
            <a:custGeom>
              <a:avLst/>
              <a:gdLst/>
              <a:ahLst/>
              <a:cxnLst/>
              <a:rect l="l" t="t" r="r" b="b"/>
              <a:pathLst>
                <a:path w="12617" h="5269" extrusionOk="0">
                  <a:moveTo>
                    <a:pt x="1" y="1"/>
                  </a:moveTo>
                  <a:lnTo>
                    <a:pt x="1" y="5269"/>
                  </a:lnTo>
                  <a:lnTo>
                    <a:pt x="12617" y="5269"/>
                  </a:lnTo>
                  <a:lnTo>
                    <a:pt x="12617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5694575" y="4916250"/>
              <a:ext cx="315425" cy="132600"/>
            </a:xfrm>
            <a:custGeom>
              <a:avLst/>
              <a:gdLst/>
              <a:ahLst/>
              <a:cxnLst/>
              <a:rect l="l" t="t" r="r" b="b"/>
              <a:pathLst>
                <a:path w="12617" h="5304" extrusionOk="0">
                  <a:moveTo>
                    <a:pt x="0" y="0"/>
                  </a:moveTo>
                  <a:lnTo>
                    <a:pt x="0" y="5303"/>
                  </a:lnTo>
                  <a:lnTo>
                    <a:pt x="12616" y="5303"/>
                  </a:lnTo>
                  <a:lnTo>
                    <a:pt x="12616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5492675" y="5158875"/>
              <a:ext cx="315425" cy="131725"/>
            </a:xfrm>
            <a:custGeom>
              <a:avLst/>
              <a:gdLst/>
              <a:ahLst/>
              <a:cxnLst/>
              <a:rect l="l" t="t" r="r" b="b"/>
              <a:pathLst>
                <a:path w="12617" h="5269" extrusionOk="0">
                  <a:moveTo>
                    <a:pt x="1" y="0"/>
                  </a:moveTo>
                  <a:lnTo>
                    <a:pt x="1" y="5268"/>
                  </a:lnTo>
                  <a:lnTo>
                    <a:pt x="12617" y="5268"/>
                  </a:lnTo>
                  <a:lnTo>
                    <a:pt x="12617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5250075" y="4916250"/>
              <a:ext cx="315425" cy="132600"/>
            </a:xfrm>
            <a:custGeom>
              <a:avLst/>
              <a:gdLst/>
              <a:ahLst/>
              <a:cxnLst/>
              <a:rect l="l" t="t" r="r" b="b"/>
              <a:pathLst>
                <a:path w="12617" h="5304" extrusionOk="0">
                  <a:moveTo>
                    <a:pt x="0" y="0"/>
                  </a:moveTo>
                  <a:lnTo>
                    <a:pt x="0" y="5303"/>
                  </a:lnTo>
                  <a:lnTo>
                    <a:pt x="12616" y="5303"/>
                  </a:lnTo>
                  <a:lnTo>
                    <a:pt x="12616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755625" y="3153825"/>
              <a:ext cx="314550" cy="132600"/>
            </a:xfrm>
            <a:custGeom>
              <a:avLst/>
              <a:gdLst/>
              <a:ahLst/>
              <a:cxnLst/>
              <a:rect l="l" t="t" r="r" b="b"/>
              <a:pathLst>
                <a:path w="12582" h="5304" extrusionOk="0">
                  <a:moveTo>
                    <a:pt x="1" y="0"/>
                  </a:moveTo>
                  <a:lnTo>
                    <a:pt x="1" y="5303"/>
                  </a:lnTo>
                  <a:lnTo>
                    <a:pt x="12582" y="5303"/>
                  </a:lnTo>
                  <a:lnTo>
                    <a:pt x="12582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957525" y="3396450"/>
              <a:ext cx="315425" cy="131725"/>
            </a:xfrm>
            <a:custGeom>
              <a:avLst/>
              <a:gdLst/>
              <a:ahLst/>
              <a:cxnLst/>
              <a:rect l="l" t="t" r="r" b="b"/>
              <a:pathLst>
                <a:path w="12617" h="5269" extrusionOk="0">
                  <a:moveTo>
                    <a:pt x="0" y="0"/>
                  </a:moveTo>
                  <a:lnTo>
                    <a:pt x="0" y="5268"/>
                  </a:lnTo>
                  <a:lnTo>
                    <a:pt x="12616" y="5268"/>
                  </a:lnTo>
                  <a:lnTo>
                    <a:pt x="12616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3240700" y="4392025"/>
              <a:ext cx="772925" cy="759075"/>
            </a:xfrm>
            <a:custGeom>
              <a:avLst/>
              <a:gdLst/>
              <a:ahLst/>
              <a:cxnLst/>
              <a:rect l="l" t="t" r="r" b="b"/>
              <a:pathLst>
                <a:path w="30917" h="30363" extrusionOk="0">
                  <a:moveTo>
                    <a:pt x="23638" y="28664"/>
                  </a:moveTo>
                  <a:cubicBezTo>
                    <a:pt x="30431" y="25302"/>
                    <a:pt x="30916" y="5823"/>
                    <a:pt x="24297" y="2149"/>
                  </a:cubicBezTo>
                  <a:cubicBezTo>
                    <a:pt x="20831" y="209"/>
                    <a:pt x="10814" y="1"/>
                    <a:pt x="7279" y="1734"/>
                  </a:cubicBezTo>
                  <a:cubicBezTo>
                    <a:pt x="486" y="5026"/>
                    <a:pt x="0" y="24539"/>
                    <a:pt x="6620" y="28213"/>
                  </a:cubicBezTo>
                  <a:cubicBezTo>
                    <a:pt x="10052" y="30120"/>
                    <a:pt x="20103" y="30362"/>
                    <a:pt x="23638" y="28664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3708600" y="4896325"/>
              <a:ext cx="46800" cy="59800"/>
            </a:xfrm>
            <a:custGeom>
              <a:avLst/>
              <a:gdLst/>
              <a:ahLst/>
              <a:cxnLst/>
              <a:rect l="l" t="t" r="r" b="b"/>
              <a:pathLst>
                <a:path w="1872" h="2392" extrusionOk="0">
                  <a:moveTo>
                    <a:pt x="0" y="1179"/>
                  </a:moveTo>
                  <a:cubicBezTo>
                    <a:pt x="35" y="520"/>
                    <a:pt x="555" y="0"/>
                    <a:pt x="1213" y="35"/>
                  </a:cubicBezTo>
                  <a:cubicBezTo>
                    <a:pt x="1872" y="35"/>
                    <a:pt x="1213" y="520"/>
                    <a:pt x="1179" y="1213"/>
                  </a:cubicBezTo>
                  <a:cubicBezTo>
                    <a:pt x="1144" y="1872"/>
                    <a:pt x="1837" y="2392"/>
                    <a:pt x="1144" y="2392"/>
                  </a:cubicBezTo>
                  <a:cubicBezTo>
                    <a:pt x="520" y="2357"/>
                    <a:pt x="0" y="1803"/>
                    <a:pt x="0" y="11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3716400" y="4593050"/>
              <a:ext cx="46800" cy="59825"/>
            </a:xfrm>
            <a:custGeom>
              <a:avLst/>
              <a:gdLst/>
              <a:ahLst/>
              <a:cxnLst/>
              <a:rect l="l" t="t" r="r" b="b"/>
              <a:pathLst>
                <a:path w="1872" h="2393" extrusionOk="0">
                  <a:moveTo>
                    <a:pt x="0" y="1179"/>
                  </a:moveTo>
                  <a:cubicBezTo>
                    <a:pt x="0" y="520"/>
                    <a:pt x="555" y="1"/>
                    <a:pt x="1213" y="35"/>
                  </a:cubicBezTo>
                  <a:cubicBezTo>
                    <a:pt x="1872" y="35"/>
                    <a:pt x="1213" y="520"/>
                    <a:pt x="1179" y="1214"/>
                  </a:cubicBezTo>
                  <a:cubicBezTo>
                    <a:pt x="1144" y="1872"/>
                    <a:pt x="1837" y="2392"/>
                    <a:pt x="1144" y="2392"/>
                  </a:cubicBezTo>
                  <a:cubicBezTo>
                    <a:pt x="520" y="2357"/>
                    <a:pt x="0" y="1803"/>
                    <a:pt x="0" y="11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3281425" y="4935300"/>
              <a:ext cx="231375" cy="260850"/>
            </a:xfrm>
            <a:custGeom>
              <a:avLst/>
              <a:gdLst/>
              <a:ahLst/>
              <a:cxnLst/>
              <a:rect l="l" t="t" r="r" b="b"/>
              <a:pathLst>
                <a:path w="9255" h="10434" extrusionOk="0">
                  <a:moveTo>
                    <a:pt x="2530" y="2254"/>
                  </a:moveTo>
                  <a:cubicBezTo>
                    <a:pt x="2530" y="2254"/>
                    <a:pt x="2149" y="4437"/>
                    <a:pt x="1075" y="5373"/>
                  </a:cubicBezTo>
                  <a:cubicBezTo>
                    <a:pt x="0" y="6309"/>
                    <a:pt x="971" y="8077"/>
                    <a:pt x="3120" y="9255"/>
                  </a:cubicBezTo>
                  <a:cubicBezTo>
                    <a:pt x="5269" y="10433"/>
                    <a:pt x="8215" y="9983"/>
                    <a:pt x="8734" y="9775"/>
                  </a:cubicBezTo>
                  <a:cubicBezTo>
                    <a:pt x="9254" y="9602"/>
                    <a:pt x="9046" y="6274"/>
                    <a:pt x="8111" y="3502"/>
                  </a:cubicBezTo>
                  <a:cubicBezTo>
                    <a:pt x="7140" y="763"/>
                    <a:pt x="3085" y="1"/>
                    <a:pt x="2496" y="225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3297875" y="4338300"/>
              <a:ext cx="236575" cy="257375"/>
            </a:xfrm>
            <a:custGeom>
              <a:avLst/>
              <a:gdLst/>
              <a:ahLst/>
              <a:cxnLst/>
              <a:rect l="l" t="t" r="r" b="b"/>
              <a:pathLst>
                <a:path w="9463" h="10295" extrusionOk="0">
                  <a:moveTo>
                    <a:pt x="2323" y="8076"/>
                  </a:moveTo>
                  <a:cubicBezTo>
                    <a:pt x="2323" y="8076"/>
                    <a:pt x="2046" y="5823"/>
                    <a:pt x="1041" y="4888"/>
                  </a:cubicBezTo>
                  <a:cubicBezTo>
                    <a:pt x="1" y="3952"/>
                    <a:pt x="1041" y="2150"/>
                    <a:pt x="3259" y="1075"/>
                  </a:cubicBezTo>
                  <a:cubicBezTo>
                    <a:pt x="5477" y="1"/>
                    <a:pt x="8388" y="625"/>
                    <a:pt x="8943" y="798"/>
                  </a:cubicBezTo>
                  <a:cubicBezTo>
                    <a:pt x="9463" y="1006"/>
                    <a:pt x="9047" y="4333"/>
                    <a:pt x="7973" y="7037"/>
                  </a:cubicBezTo>
                  <a:cubicBezTo>
                    <a:pt x="6898" y="9740"/>
                    <a:pt x="2774" y="10295"/>
                    <a:pt x="2358" y="807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3756250" y="4656300"/>
              <a:ext cx="179400" cy="243500"/>
            </a:xfrm>
            <a:custGeom>
              <a:avLst/>
              <a:gdLst/>
              <a:ahLst/>
              <a:cxnLst/>
              <a:rect l="l" t="t" r="r" b="b"/>
              <a:pathLst>
                <a:path w="7176" h="9740" extrusionOk="0">
                  <a:moveTo>
                    <a:pt x="5442" y="9185"/>
                  </a:moveTo>
                  <a:cubicBezTo>
                    <a:pt x="7036" y="8076"/>
                    <a:pt x="7175" y="1838"/>
                    <a:pt x="5650" y="659"/>
                  </a:cubicBezTo>
                  <a:cubicBezTo>
                    <a:pt x="4888" y="70"/>
                    <a:pt x="2531" y="1"/>
                    <a:pt x="1734" y="555"/>
                  </a:cubicBezTo>
                  <a:cubicBezTo>
                    <a:pt x="139" y="1664"/>
                    <a:pt x="1" y="7903"/>
                    <a:pt x="1526" y="9081"/>
                  </a:cubicBezTo>
                  <a:cubicBezTo>
                    <a:pt x="2288" y="9705"/>
                    <a:pt x="4645" y="9740"/>
                    <a:pt x="5442" y="9185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3847225" y="4703100"/>
              <a:ext cx="57225" cy="65000"/>
            </a:xfrm>
            <a:custGeom>
              <a:avLst/>
              <a:gdLst/>
              <a:ahLst/>
              <a:cxnLst/>
              <a:rect l="l" t="t" r="r" b="b"/>
              <a:pathLst>
                <a:path w="2289" h="2600" extrusionOk="0">
                  <a:moveTo>
                    <a:pt x="1734" y="2461"/>
                  </a:moveTo>
                  <a:cubicBezTo>
                    <a:pt x="2254" y="2184"/>
                    <a:pt x="2288" y="486"/>
                    <a:pt x="1803" y="174"/>
                  </a:cubicBezTo>
                  <a:cubicBezTo>
                    <a:pt x="1387" y="0"/>
                    <a:pt x="971" y="0"/>
                    <a:pt x="555" y="139"/>
                  </a:cubicBezTo>
                  <a:cubicBezTo>
                    <a:pt x="70" y="416"/>
                    <a:pt x="1" y="2114"/>
                    <a:pt x="521" y="2426"/>
                  </a:cubicBezTo>
                  <a:cubicBezTo>
                    <a:pt x="902" y="2600"/>
                    <a:pt x="1318" y="2600"/>
                    <a:pt x="1734" y="2461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3845500" y="4787150"/>
              <a:ext cx="56350" cy="65875"/>
            </a:xfrm>
            <a:custGeom>
              <a:avLst/>
              <a:gdLst/>
              <a:ahLst/>
              <a:cxnLst/>
              <a:rect l="l" t="t" r="r" b="b"/>
              <a:pathLst>
                <a:path w="2254" h="2635" extrusionOk="0">
                  <a:moveTo>
                    <a:pt x="1699" y="2496"/>
                  </a:moveTo>
                  <a:cubicBezTo>
                    <a:pt x="2219" y="2218"/>
                    <a:pt x="2253" y="485"/>
                    <a:pt x="1768" y="174"/>
                  </a:cubicBezTo>
                  <a:cubicBezTo>
                    <a:pt x="1387" y="0"/>
                    <a:pt x="936" y="0"/>
                    <a:pt x="555" y="139"/>
                  </a:cubicBezTo>
                  <a:cubicBezTo>
                    <a:pt x="35" y="416"/>
                    <a:pt x="1" y="2149"/>
                    <a:pt x="486" y="2461"/>
                  </a:cubicBezTo>
                  <a:cubicBezTo>
                    <a:pt x="867" y="2634"/>
                    <a:pt x="1318" y="2634"/>
                    <a:pt x="1699" y="2496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3600275" y="4893725"/>
              <a:ext cx="45950" cy="59800"/>
            </a:xfrm>
            <a:custGeom>
              <a:avLst/>
              <a:gdLst/>
              <a:ahLst/>
              <a:cxnLst/>
              <a:rect l="l" t="t" r="r" b="b"/>
              <a:pathLst>
                <a:path w="1838" h="2392" extrusionOk="0">
                  <a:moveTo>
                    <a:pt x="36" y="1179"/>
                  </a:moveTo>
                  <a:cubicBezTo>
                    <a:pt x="1" y="520"/>
                    <a:pt x="556" y="0"/>
                    <a:pt x="1214" y="35"/>
                  </a:cubicBezTo>
                  <a:cubicBezTo>
                    <a:pt x="1838" y="35"/>
                    <a:pt x="729" y="520"/>
                    <a:pt x="729" y="1179"/>
                  </a:cubicBezTo>
                  <a:cubicBezTo>
                    <a:pt x="729" y="1872"/>
                    <a:pt x="1803" y="2392"/>
                    <a:pt x="1179" y="2392"/>
                  </a:cubicBezTo>
                  <a:cubicBezTo>
                    <a:pt x="521" y="2357"/>
                    <a:pt x="1" y="1837"/>
                    <a:pt x="36" y="1179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3608075" y="4590450"/>
              <a:ext cx="45950" cy="59825"/>
            </a:xfrm>
            <a:custGeom>
              <a:avLst/>
              <a:gdLst/>
              <a:ahLst/>
              <a:cxnLst/>
              <a:rect l="l" t="t" r="r" b="b"/>
              <a:pathLst>
                <a:path w="1838" h="2393" extrusionOk="0">
                  <a:moveTo>
                    <a:pt x="1" y="1179"/>
                  </a:moveTo>
                  <a:cubicBezTo>
                    <a:pt x="1" y="520"/>
                    <a:pt x="555" y="1"/>
                    <a:pt x="1214" y="35"/>
                  </a:cubicBezTo>
                  <a:cubicBezTo>
                    <a:pt x="1838" y="35"/>
                    <a:pt x="729" y="520"/>
                    <a:pt x="729" y="1179"/>
                  </a:cubicBezTo>
                  <a:cubicBezTo>
                    <a:pt x="694" y="1872"/>
                    <a:pt x="1803" y="2392"/>
                    <a:pt x="1145" y="2357"/>
                  </a:cubicBezTo>
                  <a:cubicBezTo>
                    <a:pt x="521" y="2357"/>
                    <a:pt x="1" y="1803"/>
                    <a:pt x="1" y="1179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858500" y="5061825"/>
              <a:ext cx="181125" cy="162050"/>
            </a:xfrm>
            <a:custGeom>
              <a:avLst/>
              <a:gdLst/>
              <a:ahLst/>
              <a:cxnLst/>
              <a:rect l="l" t="t" r="r" b="b"/>
              <a:pathLst>
                <a:path w="7245" h="6482" extrusionOk="0">
                  <a:moveTo>
                    <a:pt x="7244" y="3951"/>
                  </a:moveTo>
                  <a:cubicBezTo>
                    <a:pt x="7210" y="3501"/>
                    <a:pt x="6690" y="2981"/>
                    <a:pt x="5858" y="2634"/>
                  </a:cubicBezTo>
                  <a:cubicBezTo>
                    <a:pt x="6378" y="1941"/>
                    <a:pt x="6690" y="1213"/>
                    <a:pt x="6447" y="763"/>
                  </a:cubicBezTo>
                  <a:cubicBezTo>
                    <a:pt x="6204" y="208"/>
                    <a:pt x="4021" y="35"/>
                    <a:pt x="3189" y="70"/>
                  </a:cubicBezTo>
                  <a:cubicBezTo>
                    <a:pt x="2496" y="0"/>
                    <a:pt x="1699" y="485"/>
                    <a:pt x="1006" y="1109"/>
                  </a:cubicBezTo>
                  <a:cubicBezTo>
                    <a:pt x="0" y="2357"/>
                    <a:pt x="728" y="5407"/>
                    <a:pt x="2219" y="6100"/>
                  </a:cubicBezTo>
                  <a:cubicBezTo>
                    <a:pt x="3085" y="6343"/>
                    <a:pt x="3986" y="6481"/>
                    <a:pt x="4645" y="6066"/>
                  </a:cubicBezTo>
                  <a:cubicBezTo>
                    <a:pt x="5338" y="5719"/>
                    <a:pt x="7244" y="4610"/>
                    <a:pt x="7244" y="395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865425" y="4327900"/>
              <a:ext cx="182850" cy="161200"/>
            </a:xfrm>
            <a:custGeom>
              <a:avLst/>
              <a:gdLst/>
              <a:ahLst/>
              <a:cxnLst/>
              <a:rect l="l" t="t" r="r" b="b"/>
              <a:pathLst>
                <a:path w="7314" h="6448" extrusionOk="0">
                  <a:moveTo>
                    <a:pt x="7244" y="2600"/>
                  </a:moveTo>
                  <a:cubicBezTo>
                    <a:pt x="7210" y="3051"/>
                    <a:pt x="6655" y="3536"/>
                    <a:pt x="5823" y="3883"/>
                  </a:cubicBezTo>
                  <a:cubicBezTo>
                    <a:pt x="6309" y="4610"/>
                    <a:pt x="6621" y="5338"/>
                    <a:pt x="6378" y="5789"/>
                  </a:cubicBezTo>
                  <a:cubicBezTo>
                    <a:pt x="6101" y="6309"/>
                    <a:pt x="3917" y="6447"/>
                    <a:pt x="3085" y="6378"/>
                  </a:cubicBezTo>
                  <a:cubicBezTo>
                    <a:pt x="2392" y="6413"/>
                    <a:pt x="1595" y="5928"/>
                    <a:pt x="971" y="5304"/>
                  </a:cubicBezTo>
                  <a:cubicBezTo>
                    <a:pt x="1" y="4021"/>
                    <a:pt x="798" y="1006"/>
                    <a:pt x="2288" y="313"/>
                  </a:cubicBezTo>
                  <a:cubicBezTo>
                    <a:pt x="3155" y="105"/>
                    <a:pt x="4090" y="1"/>
                    <a:pt x="4714" y="451"/>
                  </a:cubicBezTo>
                  <a:cubicBezTo>
                    <a:pt x="5408" y="798"/>
                    <a:pt x="7314" y="1942"/>
                    <a:pt x="7244" y="2600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33;p34">
            <a:extLst>
              <a:ext uri="{FF2B5EF4-FFF2-40B4-BE49-F238E27FC236}">
                <a16:creationId xmlns:a16="http://schemas.microsoft.com/office/drawing/2014/main" id="{71E58D34-2AC8-282E-5C2C-C871ACEB0890}"/>
              </a:ext>
            </a:extLst>
          </p:cNvPr>
          <p:cNvSpPr txBox="1">
            <a:spLocks/>
          </p:cNvSpPr>
          <p:nvPr/>
        </p:nvSpPr>
        <p:spPr>
          <a:xfrm>
            <a:off x="713225" y="214843"/>
            <a:ext cx="6785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ivvic"/>
              <a:buNone/>
              <a:defRPr sz="36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ivvic"/>
              <a:buNone/>
              <a:defRPr sz="36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ivvic"/>
              <a:buNone/>
              <a:defRPr sz="36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ivvic"/>
              <a:buNone/>
              <a:defRPr sz="36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ivvic"/>
              <a:buNone/>
              <a:defRPr sz="36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ivvic"/>
              <a:buNone/>
              <a:defRPr sz="36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ivvic"/>
              <a:buNone/>
              <a:defRPr sz="36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ivvic"/>
              <a:buNone/>
              <a:defRPr sz="36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ivvic"/>
              <a:buNone/>
              <a:defRPr sz="36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fr-FR" dirty="0" err="1">
                <a:solidFill>
                  <a:schemeClr val="accent1"/>
                </a:solidFill>
              </a:rPr>
              <a:t>S</a:t>
            </a:r>
            <a:r>
              <a:rPr lang="fr-FR" dirty="0" err="1"/>
              <a:t>mart</a:t>
            </a:r>
            <a:r>
              <a:rPr lang="fr-FR" dirty="0" err="1">
                <a:solidFill>
                  <a:schemeClr val="accent1"/>
                </a:solidFill>
              </a:rPr>
              <a:t>P</a:t>
            </a:r>
            <a:r>
              <a:rPr lang="fr-FR" dirty="0" err="1"/>
              <a:t>iggy</a:t>
            </a:r>
            <a:r>
              <a:rPr lang="fr-FR" dirty="0" err="1">
                <a:solidFill>
                  <a:schemeClr val="accent1"/>
                </a:solidFill>
              </a:rPr>
              <a:t>B</a:t>
            </a:r>
            <a:r>
              <a:rPr lang="fr-FR" dirty="0" err="1"/>
              <a:t>ank</a:t>
            </a:r>
            <a:endParaRPr lang="fr-FR" dirty="0"/>
          </a:p>
        </p:txBody>
      </p:sp>
      <p:pic>
        <p:nvPicPr>
          <p:cNvPr id="6" name="Graphique 5" descr="Pièces contour">
            <a:extLst>
              <a:ext uri="{FF2B5EF4-FFF2-40B4-BE49-F238E27FC236}">
                <a16:creationId xmlns:a16="http://schemas.microsoft.com/office/drawing/2014/main" id="{5005BAF1-8650-B69C-7550-0E00BCDAF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9733" y="4357893"/>
            <a:ext cx="914400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9163935-6B7D-C4DF-3791-7EC8A8986D07}"/>
              </a:ext>
            </a:extLst>
          </p:cNvPr>
          <p:cNvSpPr txBox="1"/>
          <p:nvPr/>
        </p:nvSpPr>
        <p:spPr>
          <a:xfrm>
            <a:off x="2492317" y="3998767"/>
            <a:ext cx="19880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Raleway"/>
                <a:sym typeface="Raleway"/>
              </a:rPr>
              <a:t>Automati</a:t>
            </a:r>
            <a:r>
              <a:rPr lang="fr-FR" sz="1600" b="1" dirty="0">
                <a:solidFill>
                  <a:schemeClr val="accent1"/>
                </a:solidFill>
                <a:latin typeface="Raleway"/>
                <a:sym typeface="Raleway"/>
              </a:rPr>
              <a:t>quement</a:t>
            </a:r>
          </a:p>
        </p:txBody>
      </p:sp>
      <p:sp>
        <p:nvSpPr>
          <p:cNvPr id="12" name="Flèche angle droit à deux pointes 11">
            <a:extLst>
              <a:ext uri="{FF2B5EF4-FFF2-40B4-BE49-F238E27FC236}">
                <a16:creationId xmlns:a16="http://schemas.microsoft.com/office/drawing/2014/main" id="{E73D96A5-F9B7-CC92-D0A8-14972EF2D80D}"/>
              </a:ext>
            </a:extLst>
          </p:cNvPr>
          <p:cNvSpPr/>
          <p:nvPr/>
        </p:nvSpPr>
        <p:spPr>
          <a:xfrm flipH="1">
            <a:off x="743391" y="1574539"/>
            <a:ext cx="1596571" cy="2634346"/>
          </a:xfrm>
          <a:prstGeom prst="leftUpArrow">
            <a:avLst>
              <a:gd name="adj1" fmla="val 25000"/>
              <a:gd name="adj2" fmla="val 2291"/>
              <a:gd name="adj3" fmla="val 36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8"/>
          <p:cNvSpPr txBox="1">
            <a:spLocks noGrp="1"/>
          </p:cNvSpPr>
          <p:nvPr>
            <p:ph type="title"/>
          </p:nvPr>
        </p:nvSpPr>
        <p:spPr>
          <a:xfrm>
            <a:off x="713250" y="487802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++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Plus</a:t>
            </a:r>
            <a:r>
              <a:rPr lang="en" dirty="0"/>
              <a:t> de </a:t>
            </a:r>
            <a:r>
              <a:rPr lang="en" dirty="0" err="1">
                <a:solidFill>
                  <a:schemeClr val="accent1"/>
                </a:solidFill>
              </a:rPr>
              <a:t>P</a:t>
            </a:r>
            <a:r>
              <a:rPr lang="en" dirty="0" err="1"/>
              <a:t>ossibilités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++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33" name="Google Shape;1133;p48"/>
          <p:cNvSpPr/>
          <p:nvPr/>
        </p:nvSpPr>
        <p:spPr>
          <a:xfrm flipH="1">
            <a:off x="7007000" y="1537243"/>
            <a:ext cx="1418700" cy="1142400"/>
          </a:xfrm>
          <a:prstGeom prst="wedgeEllipseCallout">
            <a:avLst>
              <a:gd name="adj1" fmla="val 51961"/>
              <a:gd name="adj2" fmla="val 29076"/>
            </a:avLst>
          </a:prstGeom>
          <a:solidFill>
            <a:srgbClr val="CC60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I’m Smart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34" name="Google Shape;1134;p48"/>
          <p:cNvGrpSpPr/>
          <p:nvPr/>
        </p:nvGrpSpPr>
        <p:grpSpPr>
          <a:xfrm>
            <a:off x="5754729" y="1478045"/>
            <a:ext cx="1299866" cy="1841471"/>
            <a:chOff x="3572429" y="1786421"/>
            <a:chExt cx="832500" cy="1170972"/>
          </a:xfrm>
        </p:grpSpPr>
        <p:sp>
          <p:nvSpPr>
            <p:cNvPr id="1135" name="Google Shape;1135;p48"/>
            <p:cNvSpPr/>
            <p:nvPr/>
          </p:nvSpPr>
          <p:spPr>
            <a:xfrm>
              <a:off x="3732313" y="2236295"/>
              <a:ext cx="517251" cy="574829"/>
            </a:xfrm>
            <a:custGeom>
              <a:avLst/>
              <a:gdLst/>
              <a:ahLst/>
              <a:cxnLst/>
              <a:rect l="l" t="t" r="r" b="b"/>
              <a:pathLst>
                <a:path w="8130" h="9035" extrusionOk="0">
                  <a:moveTo>
                    <a:pt x="7835" y="6582"/>
                  </a:moveTo>
                  <a:cubicBezTo>
                    <a:pt x="7926" y="6267"/>
                    <a:pt x="8048" y="5545"/>
                    <a:pt x="7682" y="4436"/>
                  </a:cubicBezTo>
                  <a:cubicBezTo>
                    <a:pt x="6248" y="203"/>
                    <a:pt x="1883" y="0"/>
                    <a:pt x="398" y="4436"/>
                  </a:cubicBezTo>
                  <a:cubicBezTo>
                    <a:pt x="11" y="5585"/>
                    <a:pt x="153" y="6318"/>
                    <a:pt x="245" y="6613"/>
                  </a:cubicBezTo>
                  <a:cubicBezTo>
                    <a:pt x="1" y="8180"/>
                    <a:pt x="1995" y="8922"/>
                    <a:pt x="4050" y="9034"/>
                  </a:cubicBezTo>
                  <a:cubicBezTo>
                    <a:pt x="6115" y="8922"/>
                    <a:pt x="8130" y="8170"/>
                    <a:pt x="7845" y="6593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096742" y="2358578"/>
              <a:ext cx="262252" cy="205246"/>
            </a:xfrm>
            <a:custGeom>
              <a:avLst/>
              <a:gdLst/>
              <a:ahLst/>
              <a:cxnLst/>
              <a:rect l="l" t="t" r="r" b="b"/>
              <a:pathLst>
                <a:path w="4122" h="3226" extrusionOk="0">
                  <a:moveTo>
                    <a:pt x="489" y="1"/>
                  </a:moveTo>
                  <a:cubicBezTo>
                    <a:pt x="570" y="72"/>
                    <a:pt x="2117" y="1466"/>
                    <a:pt x="2931" y="1975"/>
                  </a:cubicBezTo>
                  <a:cubicBezTo>
                    <a:pt x="3307" y="2219"/>
                    <a:pt x="3704" y="2432"/>
                    <a:pt x="4121" y="2626"/>
                  </a:cubicBezTo>
                  <a:lnTo>
                    <a:pt x="3918" y="3226"/>
                  </a:lnTo>
                  <a:cubicBezTo>
                    <a:pt x="3918" y="3226"/>
                    <a:pt x="1649" y="2554"/>
                    <a:pt x="825" y="2097"/>
                  </a:cubicBezTo>
                  <a:cubicBezTo>
                    <a:pt x="1" y="1639"/>
                    <a:pt x="113" y="143"/>
                    <a:pt x="489" y="1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3618428" y="2358578"/>
              <a:ext cx="264161" cy="205246"/>
            </a:xfrm>
            <a:custGeom>
              <a:avLst/>
              <a:gdLst/>
              <a:ahLst/>
              <a:cxnLst/>
              <a:rect l="l" t="t" r="r" b="b"/>
              <a:pathLst>
                <a:path w="4152" h="3226" extrusionOk="0">
                  <a:moveTo>
                    <a:pt x="3653" y="1"/>
                  </a:moveTo>
                  <a:cubicBezTo>
                    <a:pt x="3551" y="72"/>
                    <a:pt x="2015" y="1466"/>
                    <a:pt x="1191" y="1975"/>
                  </a:cubicBezTo>
                  <a:cubicBezTo>
                    <a:pt x="814" y="2219"/>
                    <a:pt x="417" y="2443"/>
                    <a:pt x="0" y="2626"/>
                  </a:cubicBezTo>
                  <a:lnTo>
                    <a:pt x="204" y="3226"/>
                  </a:lnTo>
                  <a:cubicBezTo>
                    <a:pt x="204" y="3226"/>
                    <a:pt x="2472" y="2554"/>
                    <a:pt x="3317" y="2097"/>
                  </a:cubicBezTo>
                  <a:cubicBezTo>
                    <a:pt x="4151" y="1639"/>
                    <a:pt x="4009" y="143"/>
                    <a:pt x="3653" y="1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3885070" y="2348907"/>
              <a:ext cx="207855" cy="100396"/>
            </a:xfrm>
            <a:custGeom>
              <a:avLst/>
              <a:gdLst/>
              <a:ahLst/>
              <a:cxnLst/>
              <a:rect l="l" t="t" r="r" b="b"/>
              <a:pathLst>
                <a:path w="3267" h="1578" extrusionOk="0">
                  <a:moveTo>
                    <a:pt x="194" y="1231"/>
                  </a:moveTo>
                  <a:cubicBezTo>
                    <a:pt x="581" y="1577"/>
                    <a:pt x="2687" y="1577"/>
                    <a:pt x="3073" y="1231"/>
                  </a:cubicBezTo>
                  <a:cubicBezTo>
                    <a:pt x="3267" y="1048"/>
                    <a:pt x="3267" y="529"/>
                    <a:pt x="3073" y="346"/>
                  </a:cubicBezTo>
                  <a:cubicBezTo>
                    <a:pt x="2687" y="0"/>
                    <a:pt x="571" y="0"/>
                    <a:pt x="194" y="346"/>
                  </a:cubicBezTo>
                  <a:cubicBezTo>
                    <a:pt x="1" y="529"/>
                    <a:pt x="1" y="1048"/>
                    <a:pt x="194" y="1231"/>
                  </a:cubicBez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3670217" y="1786421"/>
              <a:ext cx="637625" cy="644114"/>
            </a:xfrm>
            <a:custGeom>
              <a:avLst/>
              <a:gdLst/>
              <a:ahLst/>
              <a:cxnLst/>
              <a:rect l="l" t="t" r="r" b="b"/>
              <a:pathLst>
                <a:path w="10022" h="10124" extrusionOk="0">
                  <a:moveTo>
                    <a:pt x="600" y="7895"/>
                  </a:moveTo>
                  <a:cubicBezTo>
                    <a:pt x="1770" y="10123"/>
                    <a:pt x="8251" y="10123"/>
                    <a:pt x="9411" y="7895"/>
                  </a:cubicBezTo>
                  <a:cubicBezTo>
                    <a:pt x="10021" y="6735"/>
                    <a:pt x="10021" y="3398"/>
                    <a:pt x="9411" y="2238"/>
                  </a:cubicBezTo>
                  <a:cubicBezTo>
                    <a:pt x="8251" y="0"/>
                    <a:pt x="1770" y="0"/>
                    <a:pt x="600" y="2238"/>
                  </a:cubicBezTo>
                  <a:cubicBezTo>
                    <a:pt x="0" y="3398"/>
                    <a:pt x="0" y="6735"/>
                    <a:pt x="600" y="7895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3835254" y="2181262"/>
              <a:ext cx="49880" cy="38873"/>
            </a:xfrm>
            <a:custGeom>
              <a:avLst/>
              <a:gdLst/>
              <a:ahLst/>
              <a:cxnLst/>
              <a:rect l="l" t="t" r="r" b="b"/>
              <a:pathLst>
                <a:path w="784" h="611" extrusionOk="0">
                  <a:moveTo>
                    <a:pt x="397" y="0"/>
                  </a:moveTo>
                  <a:cubicBezTo>
                    <a:pt x="611" y="0"/>
                    <a:pt x="784" y="173"/>
                    <a:pt x="784" y="387"/>
                  </a:cubicBezTo>
                  <a:cubicBezTo>
                    <a:pt x="784" y="611"/>
                    <a:pt x="621" y="387"/>
                    <a:pt x="397" y="387"/>
                  </a:cubicBezTo>
                  <a:cubicBezTo>
                    <a:pt x="173" y="387"/>
                    <a:pt x="0" y="611"/>
                    <a:pt x="0" y="387"/>
                  </a:cubicBezTo>
                  <a:cubicBezTo>
                    <a:pt x="11" y="173"/>
                    <a:pt x="184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092225" y="2181262"/>
              <a:ext cx="49880" cy="38873"/>
            </a:xfrm>
            <a:custGeom>
              <a:avLst/>
              <a:gdLst/>
              <a:ahLst/>
              <a:cxnLst/>
              <a:rect l="l" t="t" r="r" b="b"/>
              <a:pathLst>
                <a:path w="784" h="611" extrusionOk="0">
                  <a:moveTo>
                    <a:pt x="387" y="0"/>
                  </a:moveTo>
                  <a:cubicBezTo>
                    <a:pt x="601" y="0"/>
                    <a:pt x="784" y="173"/>
                    <a:pt x="784" y="387"/>
                  </a:cubicBezTo>
                  <a:cubicBezTo>
                    <a:pt x="784" y="611"/>
                    <a:pt x="611" y="387"/>
                    <a:pt x="387" y="387"/>
                  </a:cubicBezTo>
                  <a:cubicBezTo>
                    <a:pt x="163" y="387"/>
                    <a:pt x="0" y="611"/>
                    <a:pt x="0" y="387"/>
                  </a:cubicBezTo>
                  <a:cubicBezTo>
                    <a:pt x="0" y="173"/>
                    <a:pt x="173" y="0"/>
                    <a:pt x="3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3624854" y="1823322"/>
              <a:ext cx="220197" cy="198757"/>
            </a:xfrm>
            <a:custGeom>
              <a:avLst/>
              <a:gdLst/>
              <a:ahLst/>
              <a:cxnLst/>
              <a:rect l="l" t="t" r="r" b="b"/>
              <a:pathLst>
                <a:path w="3461" h="3124" extrusionOk="0">
                  <a:moveTo>
                    <a:pt x="2707" y="804"/>
                  </a:moveTo>
                  <a:cubicBezTo>
                    <a:pt x="2707" y="804"/>
                    <a:pt x="1985" y="692"/>
                    <a:pt x="1659" y="346"/>
                  </a:cubicBezTo>
                  <a:cubicBezTo>
                    <a:pt x="1344" y="0"/>
                    <a:pt x="754" y="336"/>
                    <a:pt x="377" y="1058"/>
                  </a:cubicBezTo>
                  <a:cubicBezTo>
                    <a:pt x="1" y="1781"/>
                    <a:pt x="184" y="2757"/>
                    <a:pt x="255" y="2940"/>
                  </a:cubicBezTo>
                  <a:cubicBezTo>
                    <a:pt x="316" y="3123"/>
                    <a:pt x="1425" y="3012"/>
                    <a:pt x="2331" y="2676"/>
                  </a:cubicBezTo>
                  <a:cubicBezTo>
                    <a:pt x="3236" y="2340"/>
                    <a:pt x="3460" y="977"/>
                    <a:pt x="2717" y="80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4133007" y="1823322"/>
              <a:ext cx="219498" cy="198757"/>
            </a:xfrm>
            <a:custGeom>
              <a:avLst/>
              <a:gdLst/>
              <a:ahLst/>
              <a:cxnLst/>
              <a:rect l="l" t="t" r="r" b="b"/>
              <a:pathLst>
                <a:path w="3450" h="3124" extrusionOk="0">
                  <a:moveTo>
                    <a:pt x="743" y="804"/>
                  </a:moveTo>
                  <a:cubicBezTo>
                    <a:pt x="743" y="804"/>
                    <a:pt x="1486" y="692"/>
                    <a:pt x="1791" y="346"/>
                  </a:cubicBezTo>
                  <a:cubicBezTo>
                    <a:pt x="2096" y="0"/>
                    <a:pt x="2696" y="336"/>
                    <a:pt x="3073" y="1058"/>
                  </a:cubicBezTo>
                  <a:cubicBezTo>
                    <a:pt x="3449" y="1781"/>
                    <a:pt x="3266" y="2757"/>
                    <a:pt x="3215" y="2940"/>
                  </a:cubicBezTo>
                  <a:cubicBezTo>
                    <a:pt x="3154" y="3123"/>
                    <a:pt x="2035" y="3012"/>
                    <a:pt x="1130" y="2676"/>
                  </a:cubicBezTo>
                  <a:cubicBezTo>
                    <a:pt x="224" y="2340"/>
                    <a:pt x="0" y="977"/>
                    <a:pt x="743" y="80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3886406" y="2220072"/>
              <a:ext cx="205246" cy="149576"/>
            </a:xfrm>
            <a:custGeom>
              <a:avLst/>
              <a:gdLst/>
              <a:ahLst/>
              <a:cxnLst/>
              <a:rect l="l" t="t" r="r" b="b"/>
              <a:pathLst>
                <a:path w="3226" h="2351" extrusionOk="0">
                  <a:moveTo>
                    <a:pt x="194" y="1832"/>
                  </a:moveTo>
                  <a:cubicBezTo>
                    <a:pt x="570" y="2351"/>
                    <a:pt x="2645" y="2351"/>
                    <a:pt x="3022" y="1832"/>
                  </a:cubicBezTo>
                  <a:cubicBezTo>
                    <a:pt x="3225" y="1567"/>
                    <a:pt x="3225" y="784"/>
                    <a:pt x="3022" y="520"/>
                  </a:cubicBezTo>
                  <a:cubicBezTo>
                    <a:pt x="2645" y="1"/>
                    <a:pt x="570" y="1"/>
                    <a:pt x="194" y="520"/>
                  </a:cubicBezTo>
                  <a:cubicBezTo>
                    <a:pt x="0" y="784"/>
                    <a:pt x="0" y="1567"/>
                    <a:pt x="194" y="1832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3997046" y="2294510"/>
              <a:ext cx="55097" cy="47335"/>
            </a:xfrm>
            <a:custGeom>
              <a:avLst/>
              <a:gdLst/>
              <a:ahLst/>
              <a:cxnLst/>
              <a:rect l="l" t="t" r="r" b="b"/>
              <a:pathLst>
                <a:path w="866" h="744" extrusionOk="0">
                  <a:moveTo>
                    <a:pt x="62" y="581"/>
                  </a:moveTo>
                  <a:cubicBezTo>
                    <a:pt x="154" y="743"/>
                    <a:pt x="713" y="743"/>
                    <a:pt x="815" y="581"/>
                  </a:cubicBezTo>
                  <a:cubicBezTo>
                    <a:pt x="866" y="448"/>
                    <a:pt x="866" y="296"/>
                    <a:pt x="815" y="174"/>
                  </a:cubicBezTo>
                  <a:cubicBezTo>
                    <a:pt x="713" y="1"/>
                    <a:pt x="154" y="1"/>
                    <a:pt x="62" y="174"/>
                  </a:cubicBezTo>
                  <a:cubicBezTo>
                    <a:pt x="1" y="296"/>
                    <a:pt x="1" y="448"/>
                    <a:pt x="62" y="581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3925216" y="2294510"/>
              <a:ext cx="55733" cy="47335"/>
            </a:xfrm>
            <a:custGeom>
              <a:avLst/>
              <a:gdLst/>
              <a:ahLst/>
              <a:cxnLst/>
              <a:rect l="l" t="t" r="r" b="b"/>
              <a:pathLst>
                <a:path w="876" h="744" extrusionOk="0">
                  <a:moveTo>
                    <a:pt x="51" y="581"/>
                  </a:moveTo>
                  <a:cubicBezTo>
                    <a:pt x="153" y="743"/>
                    <a:pt x="723" y="743"/>
                    <a:pt x="815" y="581"/>
                  </a:cubicBezTo>
                  <a:cubicBezTo>
                    <a:pt x="876" y="448"/>
                    <a:pt x="876" y="296"/>
                    <a:pt x="815" y="174"/>
                  </a:cubicBezTo>
                  <a:cubicBezTo>
                    <a:pt x="723" y="1"/>
                    <a:pt x="143" y="1"/>
                    <a:pt x="51" y="174"/>
                  </a:cubicBezTo>
                  <a:cubicBezTo>
                    <a:pt x="1" y="296"/>
                    <a:pt x="1" y="448"/>
                    <a:pt x="51" y="581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3989284" y="2675100"/>
              <a:ext cx="188450" cy="264797"/>
            </a:xfrm>
            <a:custGeom>
              <a:avLst/>
              <a:gdLst/>
              <a:ahLst/>
              <a:cxnLst/>
              <a:rect l="l" t="t" r="r" b="b"/>
              <a:pathLst>
                <a:path w="2962" h="4162" extrusionOk="0">
                  <a:moveTo>
                    <a:pt x="2961" y="11"/>
                  </a:moveTo>
                  <a:lnTo>
                    <a:pt x="2636" y="4162"/>
                  </a:lnTo>
                  <a:lnTo>
                    <a:pt x="1517" y="4162"/>
                  </a:lnTo>
                  <a:lnTo>
                    <a:pt x="1161" y="2412"/>
                  </a:lnTo>
                  <a:lnTo>
                    <a:pt x="1" y="1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3800961" y="2675100"/>
              <a:ext cx="188386" cy="264797"/>
            </a:xfrm>
            <a:custGeom>
              <a:avLst/>
              <a:gdLst/>
              <a:ahLst/>
              <a:cxnLst/>
              <a:rect l="l" t="t" r="r" b="b"/>
              <a:pathLst>
                <a:path w="2961" h="4162" extrusionOk="0">
                  <a:moveTo>
                    <a:pt x="0" y="11"/>
                  </a:moveTo>
                  <a:lnTo>
                    <a:pt x="305" y="4162"/>
                  </a:lnTo>
                  <a:lnTo>
                    <a:pt x="1435" y="4162"/>
                  </a:lnTo>
                  <a:lnTo>
                    <a:pt x="1781" y="2412"/>
                  </a:lnTo>
                  <a:lnTo>
                    <a:pt x="2961" y="1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3773095" y="2864122"/>
              <a:ext cx="125654" cy="93271"/>
            </a:xfrm>
            <a:custGeom>
              <a:avLst/>
              <a:gdLst/>
              <a:ahLst/>
              <a:cxnLst/>
              <a:rect l="l" t="t" r="r" b="b"/>
              <a:pathLst>
                <a:path w="1975" h="1466" extrusionOk="0">
                  <a:moveTo>
                    <a:pt x="113" y="1191"/>
                  </a:moveTo>
                  <a:cubicBezTo>
                    <a:pt x="225" y="1374"/>
                    <a:pt x="621" y="1466"/>
                    <a:pt x="998" y="1455"/>
                  </a:cubicBezTo>
                  <a:cubicBezTo>
                    <a:pt x="1354" y="1466"/>
                    <a:pt x="1751" y="1374"/>
                    <a:pt x="1873" y="1191"/>
                  </a:cubicBezTo>
                  <a:cubicBezTo>
                    <a:pt x="1975" y="987"/>
                    <a:pt x="1690" y="458"/>
                    <a:pt x="1578" y="265"/>
                  </a:cubicBezTo>
                  <a:cubicBezTo>
                    <a:pt x="1486" y="113"/>
                    <a:pt x="1242" y="11"/>
                    <a:pt x="998" y="1"/>
                  </a:cubicBezTo>
                  <a:cubicBezTo>
                    <a:pt x="743" y="11"/>
                    <a:pt x="489" y="113"/>
                    <a:pt x="398" y="265"/>
                  </a:cubicBezTo>
                  <a:cubicBezTo>
                    <a:pt x="286" y="458"/>
                    <a:pt x="1" y="987"/>
                    <a:pt x="113" y="119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4078610" y="2864122"/>
              <a:ext cx="126927" cy="93271"/>
            </a:xfrm>
            <a:custGeom>
              <a:avLst/>
              <a:gdLst/>
              <a:ahLst/>
              <a:cxnLst/>
              <a:rect l="l" t="t" r="r" b="b"/>
              <a:pathLst>
                <a:path w="1995" h="1466" extrusionOk="0">
                  <a:moveTo>
                    <a:pt x="113" y="1191"/>
                  </a:moveTo>
                  <a:cubicBezTo>
                    <a:pt x="225" y="1374"/>
                    <a:pt x="621" y="1466"/>
                    <a:pt x="998" y="1455"/>
                  </a:cubicBezTo>
                  <a:cubicBezTo>
                    <a:pt x="1354" y="1466"/>
                    <a:pt x="1751" y="1374"/>
                    <a:pt x="1873" y="1191"/>
                  </a:cubicBezTo>
                  <a:cubicBezTo>
                    <a:pt x="1995" y="1008"/>
                    <a:pt x="1690" y="458"/>
                    <a:pt x="1578" y="265"/>
                  </a:cubicBezTo>
                  <a:cubicBezTo>
                    <a:pt x="1486" y="113"/>
                    <a:pt x="1242" y="11"/>
                    <a:pt x="998" y="1"/>
                  </a:cubicBezTo>
                  <a:cubicBezTo>
                    <a:pt x="743" y="11"/>
                    <a:pt x="489" y="113"/>
                    <a:pt x="398" y="265"/>
                  </a:cubicBezTo>
                  <a:cubicBezTo>
                    <a:pt x="286" y="458"/>
                    <a:pt x="1" y="987"/>
                    <a:pt x="113" y="119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3835254" y="2089327"/>
              <a:ext cx="50580" cy="38237"/>
            </a:xfrm>
            <a:custGeom>
              <a:avLst/>
              <a:gdLst/>
              <a:ahLst/>
              <a:cxnLst/>
              <a:rect l="l" t="t" r="r" b="b"/>
              <a:pathLst>
                <a:path w="795" h="601" extrusionOk="0">
                  <a:moveTo>
                    <a:pt x="397" y="1"/>
                  </a:moveTo>
                  <a:cubicBezTo>
                    <a:pt x="611" y="1"/>
                    <a:pt x="794" y="174"/>
                    <a:pt x="784" y="397"/>
                  </a:cubicBezTo>
                  <a:cubicBezTo>
                    <a:pt x="784" y="601"/>
                    <a:pt x="621" y="245"/>
                    <a:pt x="397" y="245"/>
                  </a:cubicBezTo>
                  <a:cubicBezTo>
                    <a:pt x="173" y="245"/>
                    <a:pt x="0" y="601"/>
                    <a:pt x="0" y="397"/>
                  </a:cubicBezTo>
                  <a:cubicBezTo>
                    <a:pt x="0" y="184"/>
                    <a:pt x="173" y="1"/>
                    <a:pt x="397" y="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4092225" y="2089327"/>
              <a:ext cx="49880" cy="38237"/>
            </a:xfrm>
            <a:custGeom>
              <a:avLst/>
              <a:gdLst/>
              <a:ahLst/>
              <a:cxnLst/>
              <a:rect l="l" t="t" r="r" b="b"/>
              <a:pathLst>
                <a:path w="784" h="601" extrusionOk="0">
                  <a:moveTo>
                    <a:pt x="387" y="1"/>
                  </a:moveTo>
                  <a:cubicBezTo>
                    <a:pt x="611" y="1"/>
                    <a:pt x="784" y="174"/>
                    <a:pt x="784" y="397"/>
                  </a:cubicBezTo>
                  <a:cubicBezTo>
                    <a:pt x="784" y="601"/>
                    <a:pt x="611" y="245"/>
                    <a:pt x="387" y="245"/>
                  </a:cubicBezTo>
                  <a:cubicBezTo>
                    <a:pt x="163" y="245"/>
                    <a:pt x="0" y="601"/>
                    <a:pt x="0" y="397"/>
                  </a:cubicBezTo>
                  <a:cubicBezTo>
                    <a:pt x="0" y="184"/>
                    <a:pt x="173" y="1"/>
                    <a:pt x="387" y="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3572429" y="2516552"/>
              <a:ext cx="75838" cy="66040"/>
            </a:xfrm>
            <a:custGeom>
              <a:avLst/>
              <a:gdLst/>
              <a:ahLst/>
              <a:cxnLst/>
              <a:rect l="l" t="t" r="r" b="b"/>
              <a:pathLst>
                <a:path w="1192" h="1038" extrusionOk="0">
                  <a:moveTo>
                    <a:pt x="123" y="916"/>
                  </a:moveTo>
                  <a:cubicBezTo>
                    <a:pt x="82" y="845"/>
                    <a:pt x="143" y="733"/>
                    <a:pt x="225" y="621"/>
                  </a:cubicBezTo>
                  <a:cubicBezTo>
                    <a:pt x="103" y="550"/>
                    <a:pt x="1" y="468"/>
                    <a:pt x="1" y="377"/>
                  </a:cubicBezTo>
                  <a:cubicBezTo>
                    <a:pt x="1" y="295"/>
                    <a:pt x="326" y="102"/>
                    <a:pt x="438" y="51"/>
                  </a:cubicBezTo>
                  <a:cubicBezTo>
                    <a:pt x="560" y="0"/>
                    <a:pt x="703" y="0"/>
                    <a:pt x="825" y="51"/>
                  </a:cubicBezTo>
                  <a:cubicBezTo>
                    <a:pt x="1079" y="163"/>
                    <a:pt x="1191" y="662"/>
                    <a:pt x="1008" y="875"/>
                  </a:cubicBezTo>
                  <a:cubicBezTo>
                    <a:pt x="917" y="967"/>
                    <a:pt x="794" y="1028"/>
                    <a:pt x="662" y="1038"/>
                  </a:cubicBezTo>
                  <a:cubicBezTo>
                    <a:pt x="530" y="1038"/>
                    <a:pt x="174" y="1007"/>
                    <a:pt x="123" y="90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4330428" y="2516552"/>
              <a:ext cx="74502" cy="66040"/>
            </a:xfrm>
            <a:custGeom>
              <a:avLst/>
              <a:gdLst/>
              <a:ahLst/>
              <a:cxnLst/>
              <a:rect l="l" t="t" r="r" b="b"/>
              <a:pathLst>
                <a:path w="1171" h="1038" extrusionOk="0">
                  <a:moveTo>
                    <a:pt x="1058" y="916"/>
                  </a:moveTo>
                  <a:cubicBezTo>
                    <a:pt x="1089" y="845"/>
                    <a:pt x="1048" y="733"/>
                    <a:pt x="947" y="621"/>
                  </a:cubicBezTo>
                  <a:cubicBezTo>
                    <a:pt x="1079" y="550"/>
                    <a:pt x="1170" y="468"/>
                    <a:pt x="1170" y="377"/>
                  </a:cubicBezTo>
                  <a:cubicBezTo>
                    <a:pt x="1170" y="295"/>
                    <a:pt x="865" y="102"/>
                    <a:pt x="733" y="51"/>
                  </a:cubicBezTo>
                  <a:cubicBezTo>
                    <a:pt x="611" y="0"/>
                    <a:pt x="468" y="0"/>
                    <a:pt x="346" y="51"/>
                  </a:cubicBezTo>
                  <a:cubicBezTo>
                    <a:pt x="112" y="163"/>
                    <a:pt x="0" y="662"/>
                    <a:pt x="163" y="875"/>
                  </a:cubicBezTo>
                  <a:cubicBezTo>
                    <a:pt x="255" y="977"/>
                    <a:pt x="387" y="1028"/>
                    <a:pt x="529" y="1038"/>
                  </a:cubicBezTo>
                  <a:cubicBezTo>
                    <a:pt x="652" y="1038"/>
                    <a:pt x="1018" y="1007"/>
                    <a:pt x="1058" y="90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48"/>
          <p:cNvGrpSpPr/>
          <p:nvPr/>
        </p:nvGrpSpPr>
        <p:grpSpPr>
          <a:xfrm>
            <a:off x="1227397" y="2424533"/>
            <a:ext cx="403384" cy="403432"/>
            <a:chOff x="1492675" y="4992125"/>
            <a:chExt cx="481825" cy="481825"/>
          </a:xfrm>
        </p:grpSpPr>
        <p:sp>
          <p:nvSpPr>
            <p:cNvPr id="1156" name="Google Shape;1156;p4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59" name="Google Shape;1159;p48"/>
          <p:cNvSpPr txBox="1"/>
          <p:nvPr/>
        </p:nvSpPr>
        <p:spPr>
          <a:xfrm>
            <a:off x="1532831" y="1674561"/>
            <a:ext cx="2381852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</a:t>
            </a:r>
            <a:r>
              <a:rPr lang="en" sz="2000" b="1" dirty="0" err="1">
                <a:latin typeface="Livvic"/>
                <a:ea typeface="Livvic"/>
                <a:cs typeface="Livvic"/>
                <a:sym typeface="Livvic"/>
              </a:rPr>
              <a:t>mart</a:t>
            </a:r>
            <a:r>
              <a:rPr lang="en" sz="2000" b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P</a:t>
            </a:r>
            <a:r>
              <a:rPr lang="en" sz="2000" b="1" dirty="0" err="1">
                <a:latin typeface="Livvic"/>
                <a:ea typeface="Livvic"/>
                <a:cs typeface="Livvic"/>
                <a:sym typeface="Livvic"/>
              </a:rPr>
              <a:t>iggy</a:t>
            </a:r>
            <a:r>
              <a:rPr lang="en" sz="2000" b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</a:t>
            </a:r>
            <a:r>
              <a:rPr lang="en" sz="2000" b="1" dirty="0" err="1">
                <a:latin typeface="Livvic"/>
                <a:ea typeface="Livvic"/>
                <a:cs typeface="Livvic"/>
                <a:sym typeface="Livvic"/>
              </a:rPr>
              <a:t>ank</a:t>
            </a:r>
            <a:endParaRPr sz="2000" b="1" dirty="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160" name="Google Shape;1160;p48"/>
          <p:cNvSpPr/>
          <p:nvPr/>
        </p:nvSpPr>
        <p:spPr>
          <a:xfrm>
            <a:off x="247400" y="3172838"/>
            <a:ext cx="2363379" cy="11512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err="1">
                <a:latin typeface="Livvic"/>
                <a:ea typeface="Livvic"/>
                <a:cs typeface="Livvic"/>
                <a:sym typeface="Livvic"/>
              </a:rPr>
              <a:t>Réinitialiser</a:t>
            </a:r>
            <a:r>
              <a:rPr lang="en" sz="2400" b="1" dirty="0">
                <a:latin typeface="Livvic"/>
                <a:ea typeface="Livvic"/>
                <a:cs typeface="Livvic"/>
                <a:sym typeface="Livvic"/>
              </a:rPr>
              <a:t> le </a:t>
            </a:r>
            <a:r>
              <a:rPr lang="en" sz="2400" b="1" dirty="0" err="1">
                <a:latin typeface="Livvic"/>
                <a:ea typeface="Livvic"/>
                <a:cs typeface="Livvic"/>
                <a:sym typeface="Livvic"/>
              </a:rPr>
              <a:t>compteur</a:t>
            </a:r>
            <a:endParaRPr sz="2400" b="1" dirty="0"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1171" name="Google Shape;1171;p48"/>
          <p:cNvGrpSpPr/>
          <p:nvPr/>
        </p:nvGrpSpPr>
        <p:grpSpPr>
          <a:xfrm>
            <a:off x="5837006" y="3314625"/>
            <a:ext cx="2594700" cy="1073400"/>
            <a:chOff x="5456006" y="3314625"/>
            <a:chExt cx="2594700" cy="1073400"/>
          </a:xfrm>
        </p:grpSpPr>
        <p:sp>
          <p:nvSpPr>
            <p:cNvPr id="1172" name="Google Shape;1172;p48"/>
            <p:cNvSpPr/>
            <p:nvPr/>
          </p:nvSpPr>
          <p:spPr>
            <a:xfrm>
              <a:off x="5456006" y="3314625"/>
              <a:ext cx="2594700" cy="1073400"/>
            </a:xfrm>
            <a:prstGeom prst="roundRect">
              <a:avLst>
                <a:gd name="adj" fmla="val 0"/>
              </a:avLst>
            </a:prstGeom>
            <a:solidFill>
              <a:srgbClr val="F4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3" name="Google Shape;1173;p48"/>
            <p:cNvGrpSpPr/>
            <p:nvPr/>
          </p:nvGrpSpPr>
          <p:grpSpPr>
            <a:xfrm>
              <a:off x="5573300" y="3564875"/>
              <a:ext cx="2360100" cy="688825"/>
              <a:chOff x="5573300" y="3564875"/>
              <a:chExt cx="2360100" cy="688825"/>
            </a:xfrm>
          </p:grpSpPr>
          <p:sp>
            <p:nvSpPr>
              <p:cNvPr id="1174" name="Google Shape;1174;p48"/>
              <p:cNvSpPr/>
              <p:nvPr/>
            </p:nvSpPr>
            <p:spPr>
              <a:xfrm>
                <a:off x="5573300" y="3955800"/>
                <a:ext cx="2360100" cy="297900"/>
              </a:xfrm>
              <a:prstGeom prst="rect">
                <a:avLst/>
              </a:prstGeom>
              <a:solidFill>
                <a:srgbClr val="FBE6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5573300" y="3564875"/>
                <a:ext cx="2360100" cy="297900"/>
              </a:xfrm>
              <a:prstGeom prst="rect">
                <a:avLst/>
              </a:prstGeom>
              <a:solidFill>
                <a:srgbClr val="FBE6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6697850" y="3658325"/>
                <a:ext cx="111000" cy="111000"/>
              </a:xfrm>
              <a:prstGeom prst="ellipse">
                <a:avLst/>
              </a:prstGeom>
              <a:solidFill>
                <a:srgbClr val="F4D1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6697850" y="4049250"/>
                <a:ext cx="111000" cy="111000"/>
              </a:xfrm>
              <a:prstGeom prst="ellipse">
                <a:avLst/>
              </a:prstGeom>
              <a:solidFill>
                <a:srgbClr val="F4D1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160;p48">
            <a:extLst>
              <a:ext uri="{FF2B5EF4-FFF2-40B4-BE49-F238E27FC236}">
                <a16:creationId xmlns:a16="http://schemas.microsoft.com/office/drawing/2014/main" id="{0260D559-C7C6-F5FE-7454-5ED793110B6C}"/>
              </a:ext>
            </a:extLst>
          </p:cNvPr>
          <p:cNvSpPr/>
          <p:nvPr/>
        </p:nvSpPr>
        <p:spPr>
          <a:xfrm>
            <a:off x="2904927" y="3172838"/>
            <a:ext cx="2376130" cy="11512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err="1">
                <a:latin typeface="Livvic"/>
                <a:ea typeface="Livvic"/>
                <a:cs typeface="Livvic"/>
                <a:sym typeface="Livvic"/>
              </a:rPr>
              <a:t>Récupération</a:t>
            </a:r>
            <a:r>
              <a:rPr lang="en" sz="2400" b="1" dirty="0">
                <a:latin typeface="Livvic"/>
                <a:ea typeface="Livvic"/>
                <a:cs typeface="Livvic"/>
                <a:sym typeface="Livvic"/>
              </a:rPr>
              <a:t> des pi</a:t>
            </a:r>
            <a:r>
              <a:rPr lang="fr-FR" sz="2400" b="1" dirty="0">
                <a:latin typeface="Livvic"/>
                <a:ea typeface="Livvic"/>
                <a:cs typeface="Livvic"/>
                <a:sym typeface="Livvic"/>
              </a:rPr>
              <a:t>è</a:t>
            </a:r>
            <a:r>
              <a:rPr lang="en" sz="2400" b="1" dirty="0" err="1">
                <a:latin typeface="Livvic"/>
                <a:ea typeface="Livvic"/>
                <a:cs typeface="Livvic"/>
                <a:sym typeface="Livvic"/>
              </a:rPr>
              <a:t>ces</a:t>
            </a:r>
            <a:r>
              <a:rPr lang="en" sz="2400" b="1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" sz="2400" b="1" dirty="0" err="1">
                <a:latin typeface="Livvic"/>
                <a:ea typeface="Livvic"/>
                <a:cs typeface="Livvic"/>
                <a:sym typeface="Livvic"/>
              </a:rPr>
              <a:t>triées</a:t>
            </a:r>
            <a:endParaRPr sz="2400" b="1" dirty="0"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3" name="Google Shape;1155;p48">
            <a:extLst>
              <a:ext uri="{FF2B5EF4-FFF2-40B4-BE49-F238E27FC236}">
                <a16:creationId xmlns:a16="http://schemas.microsoft.com/office/drawing/2014/main" id="{CEBAD5C7-0C7E-48DE-FA7B-E78A17E89BCF}"/>
              </a:ext>
            </a:extLst>
          </p:cNvPr>
          <p:cNvGrpSpPr/>
          <p:nvPr/>
        </p:nvGrpSpPr>
        <p:grpSpPr>
          <a:xfrm>
            <a:off x="3891300" y="2420894"/>
            <a:ext cx="403384" cy="403432"/>
            <a:chOff x="1492675" y="4992125"/>
            <a:chExt cx="481825" cy="481825"/>
          </a:xfrm>
        </p:grpSpPr>
        <p:sp>
          <p:nvSpPr>
            <p:cNvPr id="4" name="Google Shape;1156;p48">
              <a:extLst>
                <a:ext uri="{FF2B5EF4-FFF2-40B4-BE49-F238E27FC236}">
                  <a16:creationId xmlns:a16="http://schemas.microsoft.com/office/drawing/2014/main" id="{EAFD9D2F-8D93-16E0-85E9-5670BE3EE956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1157;p48">
              <a:extLst>
                <a:ext uri="{FF2B5EF4-FFF2-40B4-BE49-F238E27FC236}">
                  <a16:creationId xmlns:a16="http://schemas.microsoft.com/office/drawing/2014/main" id="{28663F7F-5370-4527-D276-E08E0E7898EB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1" name="Google Shape;1801;p63"/>
          <p:cNvGrpSpPr/>
          <p:nvPr/>
        </p:nvGrpSpPr>
        <p:grpSpPr>
          <a:xfrm>
            <a:off x="5801476" y="3725878"/>
            <a:ext cx="819419" cy="882701"/>
            <a:chOff x="2858185" y="1555766"/>
            <a:chExt cx="1144121" cy="1232478"/>
          </a:xfrm>
        </p:grpSpPr>
        <p:grpSp>
          <p:nvGrpSpPr>
            <p:cNvPr id="1802" name="Google Shape;1802;p63"/>
            <p:cNvGrpSpPr/>
            <p:nvPr/>
          </p:nvGrpSpPr>
          <p:grpSpPr>
            <a:xfrm>
              <a:off x="2858185" y="1555766"/>
              <a:ext cx="586596" cy="1232478"/>
              <a:chOff x="-1380327" y="-188114"/>
              <a:chExt cx="1024800" cy="2152800"/>
            </a:xfrm>
          </p:grpSpPr>
          <p:sp>
            <p:nvSpPr>
              <p:cNvPr id="1803" name="Google Shape;1803;p63"/>
              <p:cNvSpPr/>
              <p:nvPr/>
            </p:nvSpPr>
            <p:spPr>
              <a:xfrm>
                <a:off x="-1380327" y="-188114"/>
                <a:ext cx="1024800" cy="2152800"/>
              </a:xfrm>
              <a:prstGeom prst="rect">
                <a:avLst/>
              </a:prstGeom>
              <a:solidFill>
                <a:srgbClr val="F4D1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63"/>
              <p:cNvSpPr/>
              <p:nvPr/>
            </p:nvSpPr>
            <p:spPr>
              <a:xfrm>
                <a:off x="-1242137" y="-40100"/>
                <a:ext cx="723900" cy="82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63"/>
              <p:cNvSpPr/>
              <p:nvPr/>
            </p:nvSpPr>
            <p:spPr>
              <a:xfrm>
                <a:off x="-1242154" y="990461"/>
                <a:ext cx="723900" cy="82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6" name="Google Shape;1806;p63"/>
            <p:cNvGrpSpPr/>
            <p:nvPr/>
          </p:nvGrpSpPr>
          <p:grpSpPr>
            <a:xfrm>
              <a:off x="3415710" y="1555766"/>
              <a:ext cx="586596" cy="1232478"/>
              <a:chOff x="-1380327" y="-188114"/>
              <a:chExt cx="1024800" cy="2152800"/>
            </a:xfrm>
          </p:grpSpPr>
          <p:sp>
            <p:nvSpPr>
              <p:cNvPr id="1807" name="Google Shape;1807;p63"/>
              <p:cNvSpPr/>
              <p:nvPr/>
            </p:nvSpPr>
            <p:spPr>
              <a:xfrm>
                <a:off x="-1380327" y="-188114"/>
                <a:ext cx="1024800" cy="2152800"/>
              </a:xfrm>
              <a:prstGeom prst="rect">
                <a:avLst/>
              </a:prstGeom>
              <a:solidFill>
                <a:srgbClr val="F4D1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63"/>
              <p:cNvSpPr/>
              <p:nvPr/>
            </p:nvSpPr>
            <p:spPr>
              <a:xfrm>
                <a:off x="-1242137" y="-40100"/>
                <a:ext cx="723900" cy="82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63"/>
              <p:cNvSpPr/>
              <p:nvPr/>
            </p:nvSpPr>
            <p:spPr>
              <a:xfrm>
                <a:off x="-1242154" y="990461"/>
                <a:ext cx="723900" cy="82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0" name="Google Shape;1810;p63"/>
          <p:cNvGrpSpPr/>
          <p:nvPr/>
        </p:nvGrpSpPr>
        <p:grpSpPr>
          <a:xfrm rot="1486362">
            <a:off x="2560233" y="2288468"/>
            <a:ext cx="989943" cy="989943"/>
            <a:chOff x="3819450" y="545200"/>
            <a:chExt cx="1505100" cy="1505100"/>
          </a:xfrm>
        </p:grpSpPr>
        <p:sp>
          <p:nvSpPr>
            <p:cNvPr id="1811" name="Google Shape;1811;p63"/>
            <p:cNvSpPr/>
            <p:nvPr/>
          </p:nvSpPr>
          <p:spPr>
            <a:xfrm>
              <a:off x="3819450" y="545200"/>
              <a:ext cx="1505100" cy="1505100"/>
            </a:xfrm>
            <a:prstGeom prst="ellipse">
              <a:avLst/>
            </a:prstGeom>
            <a:solidFill>
              <a:srgbClr val="F4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3"/>
            <p:cNvSpPr/>
            <p:nvPr/>
          </p:nvSpPr>
          <p:spPr>
            <a:xfrm>
              <a:off x="3912425" y="638175"/>
              <a:ext cx="603889" cy="604472"/>
            </a:xfrm>
            <a:custGeom>
              <a:avLst/>
              <a:gdLst/>
              <a:ahLst/>
              <a:cxnLst/>
              <a:rect l="l" t="t" r="r" b="b"/>
              <a:pathLst>
                <a:path w="2250" h="2117" extrusionOk="0">
                  <a:moveTo>
                    <a:pt x="2249" y="0"/>
                  </a:moveTo>
                  <a:cubicBezTo>
                    <a:pt x="1049" y="92"/>
                    <a:pt x="93" y="997"/>
                    <a:pt x="1" y="2116"/>
                  </a:cubicBezTo>
                  <a:lnTo>
                    <a:pt x="2249" y="211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3"/>
            <p:cNvSpPr/>
            <p:nvPr/>
          </p:nvSpPr>
          <p:spPr>
            <a:xfrm>
              <a:off x="3912425" y="1352569"/>
              <a:ext cx="603889" cy="604758"/>
            </a:xfrm>
            <a:custGeom>
              <a:avLst/>
              <a:gdLst/>
              <a:ahLst/>
              <a:cxnLst/>
              <a:rect l="l" t="t" r="r" b="b"/>
              <a:pathLst>
                <a:path w="2250" h="2118" extrusionOk="0">
                  <a:moveTo>
                    <a:pt x="1" y="1"/>
                  </a:moveTo>
                  <a:cubicBezTo>
                    <a:pt x="93" y="1130"/>
                    <a:pt x="1049" y="2026"/>
                    <a:pt x="2249" y="2117"/>
                  </a:cubicBezTo>
                  <a:lnTo>
                    <a:pt x="2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3"/>
            <p:cNvSpPr/>
            <p:nvPr/>
          </p:nvSpPr>
          <p:spPr>
            <a:xfrm>
              <a:off x="4627954" y="1352569"/>
              <a:ext cx="603620" cy="604758"/>
            </a:xfrm>
            <a:custGeom>
              <a:avLst/>
              <a:gdLst/>
              <a:ahLst/>
              <a:cxnLst/>
              <a:rect l="l" t="t" r="r" b="b"/>
              <a:pathLst>
                <a:path w="2249" h="2118" extrusionOk="0">
                  <a:moveTo>
                    <a:pt x="1" y="1"/>
                  </a:moveTo>
                  <a:lnTo>
                    <a:pt x="1" y="2117"/>
                  </a:lnTo>
                  <a:cubicBezTo>
                    <a:pt x="1201" y="2026"/>
                    <a:pt x="2147" y="1130"/>
                    <a:pt x="2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3"/>
            <p:cNvSpPr/>
            <p:nvPr/>
          </p:nvSpPr>
          <p:spPr>
            <a:xfrm>
              <a:off x="4627954" y="638175"/>
              <a:ext cx="603620" cy="604472"/>
            </a:xfrm>
            <a:custGeom>
              <a:avLst/>
              <a:gdLst/>
              <a:ahLst/>
              <a:cxnLst/>
              <a:rect l="l" t="t" r="r" b="b"/>
              <a:pathLst>
                <a:path w="2249" h="2117" extrusionOk="0">
                  <a:moveTo>
                    <a:pt x="1" y="0"/>
                  </a:moveTo>
                  <a:lnTo>
                    <a:pt x="1" y="2116"/>
                  </a:lnTo>
                  <a:lnTo>
                    <a:pt x="2249" y="2116"/>
                  </a:lnTo>
                  <a:cubicBezTo>
                    <a:pt x="2157" y="987"/>
                    <a:pt x="1201" y="9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6" name="Google Shape;1816;p63"/>
          <p:cNvGrpSpPr/>
          <p:nvPr/>
        </p:nvGrpSpPr>
        <p:grpSpPr>
          <a:xfrm rot="2700000">
            <a:off x="5499839" y="3743825"/>
            <a:ext cx="872808" cy="1106893"/>
            <a:chOff x="3360425" y="4026575"/>
            <a:chExt cx="348191" cy="441575"/>
          </a:xfrm>
        </p:grpSpPr>
        <p:sp>
          <p:nvSpPr>
            <p:cNvPr id="1817" name="Google Shape;1817;p63"/>
            <p:cNvSpPr/>
            <p:nvPr/>
          </p:nvSpPr>
          <p:spPr>
            <a:xfrm rot="3037459">
              <a:off x="3422469" y="4203598"/>
              <a:ext cx="203249" cy="225374"/>
            </a:xfrm>
            <a:custGeom>
              <a:avLst/>
              <a:gdLst/>
              <a:ahLst/>
              <a:cxnLst/>
              <a:rect l="l" t="t" r="r" b="b"/>
              <a:pathLst>
                <a:path w="8130" h="9015" extrusionOk="0">
                  <a:moveTo>
                    <a:pt x="7835" y="6594"/>
                  </a:moveTo>
                  <a:cubicBezTo>
                    <a:pt x="7926" y="6268"/>
                    <a:pt x="8048" y="5535"/>
                    <a:pt x="7682" y="4437"/>
                  </a:cubicBezTo>
                  <a:cubicBezTo>
                    <a:pt x="6247" y="194"/>
                    <a:pt x="1893" y="1"/>
                    <a:pt x="398" y="4437"/>
                  </a:cubicBezTo>
                  <a:cubicBezTo>
                    <a:pt x="11" y="5566"/>
                    <a:pt x="153" y="6319"/>
                    <a:pt x="255" y="6614"/>
                  </a:cubicBezTo>
                  <a:cubicBezTo>
                    <a:pt x="1" y="8160"/>
                    <a:pt x="1995" y="8903"/>
                    <a:pt x="4050" y="9015"/>
                  </a:cubicBezTo>
                  <a:cubicBezTo>
                    <a:pt x="6115" y="8903"/>
                    <a:pt x="8130" y="8150"/>
                    <a:pt x="7855" y="6594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3"/>
            <p:cNvSpPr/>
            <p:nvPr/>
          </p:nvSpPr>
          <p:spPr>
            <a:xfrm>
              <a:off x="3384325" y="4346050"/>
              <a:ext cx="108900" cy="105575"/>
            </a:xfrm>
            <a:custGeom>
              <a:avLst/>
              <a:gdLst/>
              <a:ahLst/>
              <a:cxnLst/>
              <a:rect l="l" t="t" r="r" b="b"/>
              <a:pathLst>
                <a:path w="4356" h="4223" extrusionOk="0">
                  <a:moveTo>
                    <a:pt x="4355" y="2656"/>
                  </a:moveTo>
                  <a:lnTo>
                    <a:pt x="509" y="4222"/>
                  </a:lnTo>
                  <a:lnTo>
                    <a:pt x="1" y="3225"/>
                  </a:lnTo>
                  <a:lnTo>
                    <a:pt x="1394" y="2127"/>
                  </a:lnTo>
                  <a:lnTo>
                    <a:pt x="3053" y="0"/>
                  </a:lnTo>
                  <a:lnTo>
                    <a:pt x="4030" y="1974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3"/>
            <p:cNvSpPr/>
            <p:nvPr/>
          </p:nvSpPr>
          <p:spPr>
            <a:xfrm>
              <a:off x="3382800" y="441572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62" y="438"/>
                  </a:moveTo>
                  <a:cubicBezTo>
                    <a:pt x="1" y="652"/>
                    <a:pt x="194" y="988"/>
                    <a:pt x="438" y="1262"/>
                  </a:cubicBezTo>
                  <a:cubicBezTo>
                    <a:pt x="682" y="1557"/>
                    <a:pt x="1008" y="1791"/>
                    <a:pt x="1221" y="1751"/>
                  </a:cubicBezTo>
                  <a:cubicBezTo>
                    <a:pt x="1435" y="1710"/>
                    <a:pt x="1649" y="1130"/>
                    <a:pt x="1720" y="927"/>
                  </a:cubicBezTo>
                  <a:cubicBezTo>
                    <a:pt x="1791" y="733"/>
                    <a:pt x="1689" y="499"/>
                    <a:pt x="1527" y="316"/>
                  </a:cubicBezTo>
                  <a:cubicBezTo>
                    <a:pt x="1364" y="123"/>
                    <a:pt x="1130" y="1"/>
                    <a:pt x="937" y="31"/>
                  </a:cubicBezTo>
                  <a:cubicBezTo>
                    <a:pt x="743" y="72"/>
                    <a:pt x="133" y="225"/>
                    <a:pt x="62" y="438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3"/>
            <p:cNvSpPr/>
            <p:nvPr/>
          </p:nvSpPr>
          <p:spPr>
            <a:xfrm rot="1026947">
              <a:off x="3561223" y="4225059"/>
              <a:ext cx="119824" cy="72249"/>
            </a:xfrm>
            <a:custGeom>
              <a:avLst/>
              <a:gdLst/>
              <a:ahLst/>
              <a:cxnLst/>
              <a:rect l="l" t="t" r="r" b="b"/>
              <a:pathLst>
                <a:path w="4793" h="2890" extrusionOk="0">
                  <a:moveTo>
                    <a:pt x="113" y="1119"/>
                  </a:moveTo>
                  <a:cubicBezTo>
                    <a:pt x="225" y="1109"/>
                    <a:pt x="2280" y="794"/>
                    <a:pt x="3185" y="488"/>
                  </a:cubicBezTo>
                  <a:cubicBezTo>
                    <a:pt x="3623" y="356"/>
                    <a:pt x="4050" y="193"/>
                    <a:pt x="4457" y="0"/>
                  </a:cubicBezTo>
                  <a:lnTo>
                    <a:pt x="4793" y="529"/>
                  </a:lnTo>
                  <a:cubicBezTo>
                    <a:pt x="4793" y="529"/>
                    <a:pt x="2656" y="2198"/>
                    <a:pt x="1781" y="2544"/>
                  </a:cubicBezTo>
                  <a:cubicBezTo>
                    <a:pt x="896" y="2889"/>
                    <a:pt x="1" y="1496"/>
                    <a:pt x="123" y="1119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3"/>
            <p:cNvSpPr/>
            <p:nvPr/>
          </p:nvSpPr>
          <p:spPr>
            <a:xfrm rot="1026947">
              <a:off x="3674020" y="4233403"/>
              <a:ext cx="31050" cy="28775"/>
            </a:xfrm>
            <a:custGeom>
              <a:avLst/>
              <a:gdLst/>
              <a:ahLst/>
              <a:cxnLst/>
              <a:rect l="l" t="t" r="r" b="b"/>
              <a:pathLst>
                <a:path w="1242" h="1151" extrusionOk="0">
                  <a:moveTo>
                    <a:pt x="1190" y="489"/>
                  </a:moveTo>
                  <a:cubicBezTo>
                    <a:pt x="1160" y="418"/>
                    <a:pt x="1038" y="387"/>
                    <a:pt x="895" y="377"/>
                  </a:cubicBezTo>
                  <a:cubicBezTo>
                    <a:pt x="926" y="234"/>
                    <a:pt x="926" y="112"/>
                    <a:pt x="855" y="61"/>
                  </a:cubicBezTo>
                  <a:cubicBezTo>
                    <a:pt x="784" y="0"/>
                    <a:pt x="438" y="123"/>
                    <a:pt x="326" y="173"/>
                  </a:cubicBezTo>
                  <a:cubicBezTo>
                    <a:pt x="204" y="234"/>
                    <a:pt x="112" y="346"/>
                    <a:pt x="71" y="468"/>
                  </a:cubicBezTo>
                  <a:cubicBezTo>
                    <a:pt x="0" y="733"/>
                    <a:pt x="326" y="1150"/>
                    <a:pt x="600" y="1140"/>
                  </a:cubicBezTo>
                  <a:cubicBezTo>
                    <a:pt x="733" y="1130"/>
                    <a:pt x="855" y="1079"/>
                    <a:pt x="946" y="987"/>
                  </a:cubicBezTo>
                  <a:cubicBezTo>
                    <a:pt x="1038" y="875"/>
                    <a:pt x="1241" y="580"/>
                    <a:pt x="1190" y="479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3"/>
            <p:cNvSpPr/>
            <p:nvPr/>
          </p:nvSpPr>
          <p:spPr>
            <a:xfrm>
              <a:off x="3377975" y="4251425"/>
              <a:ext cx="103550" cy="80650"/>
            </a:xfrm>
            <a:custGeom>
              <a:avLst/>
              <a:gdLst/>
              <a:ahLst/>
              <a:cxnLst/>
              <a:rect l="l" t="t" r="r" b="b"/>
              <a:pathLst>
                <a:path w="4142" h="3226" extrusionOk="0">
                  <a:moveTo>
                    <a:pt x="3622" y="1"/>
                  </a:moveTo>
                  <a:cubicBezTo>
                    <a:pt x="3541" y="82"/>
                    <a:pt x="2005" y="1466"/>
                    <a:pt x="1181" y="1964"/>
                  </a:cubicBezTo>
                  <a:cubicBezTo>
                    <a:pt x="804" y="2218"/>
                    <a:pt x="407" y="2442"/>
                    <a:pt x="0" y="2636"/>
                  </a:cubicBezTo>
                  <a:lnTo>
                    <a:pt x="194" y="3226"/>
                  </a:lnTo>
                  <a:cubicBezTo>
                    <a:pt x="194" y="3226"/>
                    <a:pt x="2473" y="2564"/>
                    <a:pt x="3307" y="2107"/>
                  </a:cubicBezTo>
                  <a:cubicBezTo>
                    <a:pt x="4141" y="1649"/>
                    <a:pt x="4009" y="153"/>
                    <a:pt x="3622" y="1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3"/>
            <p:cNvSpPr/>
            <p:nvPr/>
          </p:nvSpPr>
          <p:spPr>
            <a:xfrm>
              <a:off x="3579925" y="4041600"/>
              <a:ext cx="86250" cy="77850"/>
            </a:xfrm>
            <a:custGeom>
              <a:avLst/>
              <a:gdLst/>
              <a:ahLst/>
              <a:cxnLst/>
              <a:rect l="l" t="t" r="r" b="b"/>
              <a:pathLst>
                <a:path w="3450" h="3114" extrusionOk="0">
                  <a:moveTo>
                    <a:pt x="743" y="794"/>
                  </a:moveTo>
                  <a:cubicBezTo>
                    <a:pt x="743" y="794"/>
                    <a:pt x="1465" y="672"/>
                    <a:pt x="1781" y="336"/>
                  </a:cubicBezTo>
                  <a:cubicBezTo>
                    <a:pt x="2106" y="0"/>
                    <a:pt x="2696" y="305"/>
                    <a:pt x="3073" y="1048"/>
                  </a:cubicBezTo>
                  <a:cubicBezTo>
                    <a:pt x="3449" y="1791"/>
                    <a:pt x="3266" y="2747"/>
                    <a:pt x="3205" y="2930"/>
                  </a:cubicBezTo>
                  <a:cubicBezTo>
                    <a:pt x="3154" y="3113"/>
                    <a:pt x="2035" y="2991"/>
                    <a:pt x="1130" y="2666"/>
                  </a:cubicBezTo>
                  <a:cubicBezTo>
                    <a:pt x="224" y="2350"/>
                    <a:pt x="0" y="967"/>
                    <a:pt x="743" y="79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3"/>
            <p:cNvSpPr/>
            <p:nvPr/>
          </p:nvSpPr>
          <p:spPr>
            <a:xfrm>
              <a:off x="3398075" y="4026575"/>
              <a:ext cx="250800" cy="253100"/>
            </a:xfrm>
            <a:custGeom>
              <a:avLst/>
              <a:gdLst/>
              <a:ahLst/>
              <a:cxnLst/>
              <a:rect l="l" t="t" r="r" b="b"/>
              <a:pathLst>
                <a:path w="10032" h="10124" extrusionOk="0">
                  <a:moveTo>
                    <a:pt x="600" y="7896"/>
                  </a:moveTo>
                  <a:cubicBezTo>
                    <a:pt x="1780" y="10124"/>
                    <a:pt x="8231" y="10124"/>
                    <a:pt x="9411" y="7896"/>
                  </a:cubicBezTo>
                  <a:cubicBezTo>
                    <a:pt x="10031" y="6736"/>
                    <a:pt x="10031" y="3399"/>
                    <a:pt x="9411" y="2239"/>
                  </a:cubicBezTo>
                  <a:cubicBezTo>
                    <a:pt x="8241" y="1"/>
                    <a:pt x="1780" y="1"/>
                    <a:pt x="600" y="2239"/>
                  </a:cubicBezTo>
                  <a:cubicBezTo>
                    <a:pt x="0" y="3399"/>
                    <a:pt x="0" y="6736"/>
                    <a:pt x="600" y="7896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3"/>
            <p:cNvSpPr/>
            <p:nvPr/>
          </p:nvSpPr>
          <p:spPr>
            <a:xfrm>
              <a:off x="3502100" y="4181725"/>
              <a:ext cx="19850" cy="19875"/>
            </a:xfrm>
            <a:custGeom>
              <a:avLst/>
              <a:gdLst/>
              <a:ahLst/>
              <a:cxnLst/>
              <a:rect l="l" t="t" r="r" b="b"/>
              <a:pathLst>
                <a:path w="794" h="795" extrusionOk="0">
                  <a:moveTo>
                    <a:pt x="397" y="795"/>
                  </a:moveTo>
                  <a:cubicBezTo>
                    <a:pt x="611" y="795"/>
                    <a:pt x="784" y="611"/>
                    <a:pt x="784" y="398"/>
                  </a:cubicBezTo>
                  <a:cubicBezTo>
                    <a:pt x="794" y="184"/>
                    <a:pt x="611" y="1"/>
                    <a:pt x="397" y="11"/>
                  </a:cubicBezTo>
                  <a:cubicBezTo>
                    <a:pt x="173" y="11"/>
                    <a:pt x="0" y="184"/>
                    <a:pt x="0" y="398"/>
                  </a:cubicBezTo>
                  <a:cubicBezTo>
                    <a:pt x="10" y="611"/>
                    <a:pt x="183" y="784"/>
                    <a:pt x="397" y="7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3"/>
            <p:cNvSpPr/>
            <p:nvPr/>
          </p:nvSpPr>
          <p:spPr>
            <a:xfrm>
              <a:off x="3603075" y="4181725"/>
              <a:ext cx="19600" cy="19875"/>
            </a:xfrm>
            <a:custGeom>
              <a:avLst/>
              <a:gdLst/>
              <a:ahLst/>
              <a:cxnLst/>
              <a:rect l="l" t="t" r="r" b="b"/>
              <a:pathLst>
                <a:path w="784" h="795" extrusionOk="0">
                  <a:moveTo>
                    <a:pt x="387" y="795"/>
                  </a:moveTo>
                  <a:cubicBezTo>
                    <a:pt x="600" y="795"/>
                    <a:pt x="784" y="611"/>
                    <a:pt x="784" y="398"/>
                  </a:cubicBezTo>
                  <a:cubicBezTo>
                    <a:pt x="784" y="184"/>
                    <a:pt x="611" y="1"/>
                    <a:pt x="387" y="11"/>
                  </a:cubicBezTo>
                  <a:cubicBezTo>
                    <a:pt x="173" y="11"/>
                    <a:pt x="0" y="184"/>
                    <a:pt x="0" y="398"/>
                  </a:cubicBezTo>
                  <a:cubicBezTo>
                    <a:pt x="0" y="611"/>
                    <a:pt x="173" y="784"/>
                    <a:pt x="387" y="7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3"/>
            <p:cNvSpPr/>
            <p:nvPr/>
          </p:nvSpPr>
          <p:spPr>
            <a:xfrm>
              <a:off x="3380250" y="4041600"/>
              <a:ext cx="86500" cy="77850"/>
            </a:xfrm>
            <a:custGeom>
              <a:avLst/>
              <a:gdLst/>
              <a:ahLst/>
              <a:cxnLst/>
              <a:rect l="l" t="t" r="r" b="b"/>
              <a:pathLst>
                <a:path w="3460" h="3114" extrusionOk="0">
                  <a:moveTo>
                    <a:pt x="2717" y="794"/>
                  </a:moveTo>
                  <a:cubicBezTo>
                    <a:pt x="2717" y="794"/>
                    <a:pt x="1985" y="672"/>
                    <a:pt x="1669" y="336"/>
                  </a:cubicBezTo>
                  <a:cubicBezTo>
                    <a:pt x="1344" y="0"/>
                    <a:pt x="754" y="305"/>
                    <a:pt x="377" y="1048"/>
                  </a:cubicBezTo>
                  <a:cubicBezTo>
                    <a:pt x="1" y="1791"/>
                    <a:pt x="184" y="2747"/>
                    <a:pt x="255" y="2930"/>
                  </a:cubicBezTo>
                  <a:cubicBezTo>
                    <a:pt x="316" y="3113"/>
                    <a:pt x="1425" y="2991"/>
                    <a:pt x="2321" y="2666"/>
                  </a:cubicBezTo>
                  <a:cubicBezTo>
                    <a:pt x="3216" y="2350"/>
                    <a:pt x="3460" y="967"/>
                    <a:pt x="2707" y="79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3"/>
            <p:cNvSpPr/>
            <p:nvPr/>
          </p:nvSpPr>
          <p:spPr>
            <a:xfrm>
              <a:off x="3521925" y="4175625"/>
              <a:ext cx="81175" cy="81425"/>
            </a:xfrm>
            <a:custGeom>
              <a:avLst/>
              <a:gdLst/>
              <a:ahLst/>
              <a:cxnLst/>
              <a:rect l="l" t="t" r="r" b="b"/>
              <a:pathLst>
                <a:path w="3247" h="3257" extrusionOk="0">
                  <a:moveTo>
                    <a:pt x="204" y="2544"/>
                  </a:moveTo>
                  <a:cubicBezTo>
                    <a:pt x="581" y="3256"/>
                    <a:pt x="2666" y="3256"/>
                    <a:pt x="3053" y="2544"/>
                  </a:cubicBezTo>
                  <a:cubicBezTo>
                    <a:pt x="3246" y="2158"/>
                    <a:pt x="3246" y="1089"/>
                    <a:pt x="3053" y="713"/>
                  </a:cubicBezTo>
                  <a:cubicBezTo>
                    <a:pt x="2666" y="1"/>
                    <a:pt x="581" y="1"/>
                    <a:pt x="204" y="713"/>
                  </a:cubicBezTo>
                  <a:cubicBezTo>
                    <a:pt x="1" y="1100"/>
                    <a:pt x="1" y="2168"/>
                    <a:pt x="204" y="254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3"/>
            <p:cNvSpPr/>
            <p:nvPr/>
          </p:nvSpPr>
          <p:spPr>
            <a:xfrm>
              <a:off x="3565675" y="4226500"/>
              <a:ext cx="21650" cy="18600"/>
            </a:xfrm>
            <a:custGeom>
              <a:avLst/>
              <a:gdLst/>
              <a:ahLst/>
              <a:cxnLst/>
              <a:rect l="l" t="t" r="r" b="b"/>
              <a:pathLst>
                <a:path w="866" h="744" extrusionOk="0">
                  <a:moveTo>
                    <a:pt x="51" y="580"/>
                  </a:moveTo>
                  <a:cubicBezTo>
                    <a:pt x="153" y="743"/>
                    <a:pt x="713" y="743"/>
                    <a:pt x="814" y="580"/>
                  </a:cubicBezTo>
                  <a:cubicBezTo>
                    <a:pt x="865" y="438"/>
                    <a:pt x="865" y="285"/>
                    <a:pt x="814" y="153"/>
                  </a:cubicBezTo>
                  <a:cubicBezTo>
                    <a:pt x="713" y="1"/>
                    <a:pt x="153" y="1"/>
                    <a:pt x="51" y="153"/>
                  </a:cubicBezTo>
                  <a:cubicBezTo>
                    <a:pt x="1" y="285"/>
                    <a:pt x="1" y="438"/>
                    <a:pt x="51" y="580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3"/>
            <p:cNvSpPr/>
            <p:nvPr/>
          </p:nvSpPr>
          <p:spPr>
            <a:xfrm>
              <a:off x="3537450" y="4226500"/>
              <a:ext cx="21900" cy="18600"/>
            </a:xfrm>
            <a:custGeom>
              <a:avLst/>
              <a:gdLst/>
              <a:ahLst/>
              <a:cxnLst/>
              <a:rect l="l" t="t" r="r" b="b"/>
              <a:pathLst>
                <a:path w="876" h="744" extrusionOk="0">
                  <a:moveTo>
                    <a:pt x="51" y="580"/>
                  </a:moveTo>
                  <a:cubicBezTo>
                    <a:pt x="163" y="743"/>
                    <a:pt x="723" y="743"/>
                    <a:pt x="814" y="580"/>
                  </a:cubicBezTo>
                  <a:cubicBezTo>
                    <a:pt x="875" y="438"/>
                    <a:pt x="875" y="285"/>
                    <a:pt x="814" y="153"/>
                  </a:cubicBezTo>
                  <a:cubicBezTo>
                    <a:pt x="723" y="1"/>
                    <a:pt x="163" y="1"/>
                    <a:pt x="51" y="153"/>
                  </a:cubicBezTo>
                  <a:cubicBezTo>
                    <a:pt x="0" y="285"/>
                    <a:pt x="0" y="438"/>
                    <a:pt x="51" y="580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3"/>
            <p:cNvSpPr/>
            <p:nvPr/>
          </p:nvSpPr>
          <p:spPr>
            <a:xfrm>
              <a:off x="3360425" y="4313475"/>
              <a:ext cx="29275" cy="26225"/>
            </a:xfrm>
            <a:custGeom>
              <a:avLst/>
              <a:gdLst/>
              <a:ahLst/>
              <a:cxnLst/>
              <a:rect l="l" t="t" r="r" b="b"/>
              <a:pathLst>
                <a:path w="1171" h="1049" extrusionOk="0">
                  <a:moveTo>
                    <a:pt x="112" y="927"/>
                  </a:moveTo>
                  <a:cubicBezTo>
                    <a:pt x="92" y="805"/>
                    <a:pt x="133" y="693"/>
                    <a:pt x="224" y="611"/>
                  </a:cubicBezTo>
                  <a:cubicBezTo>
                    <a:pt x="82" y="550"/>
                    <a:pt x="0" y="459"/>
                    <a:pt x="0" y="398"/>
                  </a:cubicBezTo>
                  <a:cubicBezTo>
                    <a:pt x="0" y="286"/>
                    <a:pt x="306" y="103"/>
                    <a:pt x="417" y="42"/>
                  </a:cubicBezTo>
                  <a:cubicBezTo>
                    <a:pt x="540" y="1"/>
                    <a:pt x="682" y="1"/>
                    <a:pt x="804" y="62"/>
                  </a:cubicBezTo>
                  <a:cubicBezTo>
                    <a:pt x="1058" y="174"/>
                    <a:pt x="1170" y="672"/>
                    <a:pt x="987" y="886"/>
                  </a:cubicBezTo>
                  <a:cubicBezTo>
                    <a:pt x="896" y="978"/>
                    <a:pt x="774" y="1039"/>
                    <a:pt x="641" y="1049"/>
                  </a:cubicBezTo>
                  <a:cubicBezTo>
                    <a:pt x="509" y="1049"/>
                    <a:pt x="153" y="1008"/>
                    <a:pt x="112" y="927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3"/>
            <p:cNvSpPr/>
            <p:nvPr/>
          </p:nvSpPr>
          <p:spPr>
            <a:xfrm>
              <a:off x="3537200" y="4366900"/>
              <a:ext cx="118800" cy="101250"/>
            </a:xfrm>
            <a:custGeom>
              <a:avLst/>
              <a:gdLst/>
              <a:ahLst/>
              <a:cxnLst/>
              <a:rect l="l" t="t" r="r" b="b"/>
              <a:pathLst>
                <a:path w="4752" h="4050" extrusionOk="0">
                  <a:moveTo>
                    <a:pt x="2218" y="0"/>
                  </a:moveTo>
                  <a:lnTo>
                    <a:pt x="4751" y="3297"/>
                  </a:lnTo>
                  <a:lnTo>
                    <a:pt x="3907" y="4050"/>
                  </a:lnTo>
                  <a:lnTo>
                    <a:pt x="2483" y="2981"/>
                  </a:lnTo>
                  <a:lnTo>
                    <a:pt x="0" y="1954"/>
                  </a:lnTo>
                  <a:lnTo>
                    <a:pt x="1648" y="489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3"/>
            <p:cNvSpPr/>
            <p:nvPr/>
          </p:nvSpPr>
          <p:spPr>
            <a:xfrm>
              <a:off x="3617575" y="4424625"/>
              <a:ext cx="44025" cy="43525"/>
            </a:xfrm>
            <a:custGeom>
              <a:avLst/>
              <a:gdLst/>
              <a:ahLst/>
              <a:cxnLst/>
              <a:rect l="l" t="t" r="r" b="b"/>
              <a:pathLst>
                <a:path w="1761" h="1741" extrusionOk="0">
                  <a:moveTo>
                    <a:pt x="692" y="1741"/>
                  </a:moveTo>
                  <a:cubicBezTo>
                    <a:pt x="916" y="1741"/>
                    <a:pt x="1201" y="1456"/>
                    <a:pt x="1394" y="1151"/>
                  </a:cubicBezTo>
                  <a:cubicBezTo>
                    <a:pt x="1618" y="845"/>
                    <a:pt x="1760" y="469"/>
                    <a:pt x="1658" y="276"/>
                  </a:cubicBezTo>
                  <a:cubicBezTo>
                    <a:pt x="1557" y="72"/>
                    <a:pt x="946" y="21"/>
                    <a:pt x="733" y="11"/>
                  </a:cubicBezTo>
                  <a:cubicBezTo>
                    <a:pt x="529" y="1"/>
                    <a:pt x="336" y="143"/>
                    <a:pt x="193" y="357"/>
                  </a:cubicBezTo>
                  <a:cubicBezTo>
                    <a:pt x="51" y="561"/>
                    <a:pt x="0" y="815"/>
                    <a:pt x="81" y="998"/>
                  </a:cubicBezTo>
                  <a:cubicBezTo>
                    <a:pt x="163" y="1181"/>
                    <a:pt x="468" y="1720"/>
                    <a:pt x="692" y="174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63"/>
          <p:cNvGrpSpPr/>
          <p:nvPr/>
        </p:nvGrpSpPr>
        <p:grpSpPr>
          <a:xfrm rot="-1957233" flipH="1">
            <a:off x="2742013" y="2458238"/>
            <a:ext cx="851216" cy="1087787"/>
            <a:chOff x="3360425" y="4026575"/>
            <a:chExt cx="339575" cy="433950"/>
          </a:xfrm>
        </p:grpSpPr>
        <p:sp>
          <p:nvSpPr>
            <p:cNvPr id="1835" name="Google Shape;1835;p63"/>
            <p:cNvSpPr/>
            <p:nvPr/>
          </p:nvSpPr>
          <p:spPr>
            <a:xfrm>
              <a:off x="3422475" y="4203600"/>
              <a:ext cx="203250" cy="225375"/>
            </a:xfrm>
            <a:custGeom>
              <a:avLst/>
              <a:gdLst/>
              <a:ahLst/>
              <a:cxnLst/>
              <a:rect l="l" t="t" r="r" b="b"/>
              <a:pathLst>
                <a:path w="8130" h="9015" extrusionOk="0">
                  <a:moveTo>
                    <a:pt x="7835" y="6594"/>
                  </a:moveTo>
                  <a:cubicBezTo>
                    <a:pt x="7926" y="6268"/>
                    <a:pt x="8048" y="5535"/>
                    <a:pt x="7682" y="4437"/>
                  </a:cubicBezTo>
                  <a:cubicBezTo>
                    <a:pt x="6247" y="194"/>
                    <a:pt x="1893" y="1"/>
                    <a:pt x="398" y="4437"/>
                  </a:cubicBezTo>
                  <a:cubicBezTo>
                    <a:pt x="11" y="5566"/>
                    <a:pt x="153" y="6319"/>
                    <a:pt x="255" y="6614"/>
                  </a:cubicBezTo>
                  <a:cubicBezTo>
                    <a:pt x="1" y="8160"/>
                    <a:pt x="1995" y="8903"/>
                    <a:pt x="4050" y="9015"/>
                  </a:cubicBezTo>
                  <a:cubicBezTo>
                    <a:pt x="6115" y="8903"/>
                    <a:pt x="8130" y="8150"/>
                    <a:pt x="7855" y="6594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3"/>
            <p:cNvSpPr/>
            <p:nvPr/>
          </p:nvSpPr>
          <p:spPr>
            <a:xfrm>
              <a:off x="3384325" y="4346050"/>
              <a:ext cx="108900" cy="105575"/>
            </a:xfrm>
            <a:custGeom>
              <a:avLst/>
              <a:gdLst/>
              <a:ahLst/>
              <a:cxnLst/>
              <a:rect l="l" t="t" r="r" b="b"/>
              <a:pathLst>
                <a:path w="4356" h="4223" extrusionOk="0">
                  <a:moveTo>
                    <a:pt x="4355" y="2656"/>
                  </a:moveTo>
                  <a:lnTo>
                    <a:pt x="509" y="4222"/>
                  </a:lnTo>
                  <a:lnTo>
                    <a:pt x="1" y="3225"/>
                  </a:lnTo>
                  <a:lnTo>
                    <a:pt x="1394" y="2127"/>
                  </a:lnTo>
                  <a:lnTo>
                    <a:pt x="3053" y="0"/>
                  </a:lnTo>
                  <a:lnTo>
                    <a:pt x="4030" y="1974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3"/>
            <p:cNvSpPr/>
            <p:nvPr/>
          </p:nvSpPr>
          <p:spPr>
            <a:xfrm>
              <a:off x="3382800" y="441572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62" y="438"/>
                  </a:moveTo>
                  <a:cubicBezTo>
                    <a:pt x="1" y="652"/>
                    <a:pt x="194" y="988"/>
                    <a:pt x="438" y="1262"/>
                  </a:cubicBezTo>
                  <a:cubicBezTo>
                    <a:pt x="682" y="1557"/>
                    <a:pt x="1008" y="1791"/>
                    <a:pt x="1221" y="1751"/>
                  </a:cubicBezTo>
                  <a:cubicBezTo>
                    <a:pt x="1435" y="1710"/>
                    <a:pt x="1649" y="1130"/>
                    <a:pt x="1720" y="927"/>
                  </a:cubicBezTo>
                  <a:cubicBezTo>
                    <a:pt x="1791" y="733"/>
                    <a:pt x="1689" y="499"/>
                    <a:pt x="1527" y="316"/>
                  </a:cubicBezTo>
                  <a:cubicBezTo>
                    <a:pt x="1364" y="123"/>
                    <a:pt x="1130" y="1"/>
                    <a:pt x="937" y="31"/>
                  </a:cubicBezTo>
                  <a:cubicBezTo>
                    <a:pt x="743" y="72"/>
                    <a:pt x="133" y="225"/>
                    <a:pt x="62" y="438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3"/>
            <p:cNvSpPr/>
            <p:nvPr/>
          </p:nvSpPr>
          <p:spPr>
            <a:xfrm>
              <a:off x="3563125" y="4227275"/>
              <a:ext cx="119825" cy="72250"/>
            </a:xfrm>
            <a:custGeom>
              <a:avLst/>
              <a:gdLst/>
              <a:ahLst/>
              <a:cxnLst/>
              <a:rect l="l" t="t" r="r" b="b"/>
              <a:pathLst>
                <a:path w="4793" h="2890" extrusionOk="0">
                  <a:moveTo>
                    <a:pt x="113" y="1119"/>
                  </a:moveTo>
                  <a:cubicBezTo>
                    <a:pt x="225" y="1109"/>
                    <a:pt x="2280" y="794"/>
                    <a:pt x="3185" y="488"/>
                  </a:cubicBezTo>
                  <a:cubicBezTo>
                    <a:pt x="3623" y="356"/>
                    <a:pt x="4050" y="193"/>
                    <a:pt x="4457" y="0"/>
                  </a:cubicBezTo>
                  <a:lnTo>
                    <a:pt x="4793" y="529"/>
                  </a:lnTo>
                  <a:cubicBezTo>
                    <a:pt x="4793" y="529"/>
                    <a:pt x="2656" y="2198"/>
                    <a:pt x="1781" y="2544"/>
                  </a:cubicBezTo>
                  <a:cubicBezTo>
                    <a:pt x="896" y="2889"/>
                    <a:pt x="1" y="1496"/>
                    <a:pt x="123" y="1119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3"/>
            <p:cNvSpPr/>
            <p:nvPr/>
          </p:nvSpPr>
          <p:spPr>
            <a:xfrm>
              <a:off x="3668950" y="4216075"/>
              <a:ext cx="31050" cy="28775"/>
            </a:xfrm>
            <a:custGeom>
              <a:avLst/>
              <a:gdLst/>
              <a:ahLst/>
              <a:cxnLst/>
              <a:rect l="l" t="t" r="r" b="b"/>
              <a:pathLst>
                <a:path w="1242" h="1151" extrusionOk="0">
                  <a:moveTo>
                    <a:pt x="1190" y="489"/>
                  </a:moveTo>
                  <a:cubicBezTo>
                    <a:pt x="1160" y="418"/>
                    <a:pt x="1038" y="387"/>
                    <a:pt x="895" y="377"/>
                  </a:cubicBezTo>
                  <a:cubicBezTo>
                    <a:pt x="926" y="234"/>
                    <a:pt x="926" y="112"/>
                    <a:pt x="855" y="61"/>
                  </a:cubicBezTo>
                  <a:cubicBezTo>
                    <a:pt x="784" y="0"/>
                    <a:pt x="438" y="123"/>
                    <a:pt x="326" y="173"/>
                  </a:cubicBezTo>
                  <a:cubicBezTo>
                    <a:pt x="204" y="234"/>
                    <a:pt x="112" y="346"/>
                    <a:pt x="71" y="468"/>
                  </a:cubicBezTo>
                  <a:cubicBezTo>
                    <a:pt x="0" y="733"/>
                    <a:pt x="326" y="1150"/>
                    <a:pt x="600" y="1140"/>
                  </a:cubicBezTo>
                  <a:cubicBezTo>
                    <a:pt x="733" y="1130"/>
                    <a:pt x="855" y="1079"/>
                    <a:pt x="946" y="987"/>
                  </a:cubicBezTo>
                  <a:cubicBezTo>
                    <a:pt x="1038" y="875"/>
                    <a:pt x="1241" y="580"/>
                    <a:pt x="1190" y="479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3"/>
            <p:cNvSpPr/>
            <p:nvPr/>
          </p:nvSpPr>
          <p:spPr>
            <a:xfrm>
              <a:off x="3377975" y="4251425"/>
              <a:ext cx="103550" cy="80650"/>
            </a:xfrm>
            <a:custGeom>
              <a:avLst/>
              <a:gdLst/>
              <a:ahLst/>
              <a:cxnLst/>
              <a:rect l="l" t="t" r="r" b="b"/>
              <a:pathLst>
                <a:path w="4142" h="3226" extrusionOk="0">
                  <a:moveTo>
                    <a:pt x="3622" y="1"/>
                  </a:moveTo>
                  <a:cubicBezTo>
                    <a:pt x="3541" y="82"/>
                    <a:pt x="2005" y="1466"/>
                    <a:pt x="1181" y="1964"/>
                  </a:cubicBezTo>
                  <a:cubicBezTo>
                    <a:pt x="804" y="2218"/>
                    <a:pt x="407" y="2442"/>
                    <a:pt x="0" y="2636"/>
                  </a:cubicBezTo>
                  <a:lnTo>
                    <a:pt x="194" y="3226"/>
                  </a:lnTo>
                  <a:cubicBezTo>
                    <a:pt x="194" y="3226"/>
                    <a:pt x="2473" y="2564"/>
                    <a:pt x="3307" y="2107"/>
                  </a:cubicBezTo>
                  <a:cubicBezTo>
                    <a:pt x="4141" y="1649"/>
                    <a:pt x="4009" y="153"/>
                    <a:pt x="3622" y="1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3"/>
            <p:cNvSpPr/>
            <p:nvPr/>
          </p:nvSpPr>
          <p:spPr>
            <a:xfrm>
              <a:off x="3579925" y="4041600"/>
              <a:ext cx="86250" cy="77850"/>
            </a:xfrm>
            <a:custGeom>
              <a:avLst/>
              <a:gdLst/>
              <a:ahLst/>
              <a:cxnLst/>
              <a:rect l="l" t="t" r="r" b="b"/>
              <a:pathLst>
                <a:path w="3450" h="3114" extrusionOk="0">
                  <a:moveTo>
                    <a:pt x="743" y="794"/>
                  </a:moveTo>
                  <a:cubicBezTo>
                    <a:pt x="743" y="794"/>
                    <a:pt x="1465" y="672"/>
                    <a:pt x="1781" y="336"/>
                  </a:cubicBezTo>
                  <a:cubicBezTo>
                    <a:pt x="2106" y="0"/>
                    <a:pt x="2696" y="305"/>
                    <a:pt x="3073" y="1048"/>
                  </a:cubicBezTo>
                  <a:cubicBezTo>
                    <a:pt x="3449" y="1791"/>
                    <a:pt x="3266" y="2747"/>
                    <a:pt x="3205" y="2930"/>
                  </a:cubicBezTo>
                  <a:cubicBezTo>
                    <a:pt x="3154" y="3113"/>
                    <a:pt x="2035" y="2991"/>
                    <a:pt x="1130" y="2666"/>
                  </a:cubicBezTo>
                  <a:cubicBezTo>
                    <a:pt x="224" y="2350"/>
                    <a:pt x="0" y="967"/>
                    <a:pt x="743" y="79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3"/>
            <p:cNvSpPr/>
            <p:nvPr/>
          </p:nvSpPr>
          <p:spPr>
            <a:xfrm>
              <a:off x="3398075" y="4026575"/>
              <a:ext cx="250800" cy="253100"/>
            </a:xfrm>
            <a:custGeom>
              <a:avLst/>
              <a:gdLst/>
              <a:ahLst/>
              <a:cxnLst/>
              <a:rect l="l" t="t" r="r" b="b"/>
              <a:pathLst>
                <a:path w="10032" h="10124" extrusionOk="0">
                  <a:moveTo>
                    <a:pt x="600" y="7896"/>
                  </a:moveTo>
                  <a:cubicBezTo>
                    <a:pt x="1780" y="10124"/>
                    <a:pt x="8231" y="10124"/>
                    <a:pt x="9411" y="7896"/>
                  </a:cubicBezTo>
                  <a:cubicBezTo>
                    <a:pt x="10031" y="6736"/>
                    <a:pt x="10031" y="3399"/>
                    <a:pt x="9411" y="2239"/>
                  </a:cubicBezTo>
                  <a:cubicBezTo>
                    <a:pt x="8241" y="1"/>
                    <a:pt x="1780" y="1"/>
                    <a:pt x="600" y="2239"/>
                  </a:cubicBezTo>
                  <a:cubicBezTo>
                    <a:pt x="0" y="3399"/>
                    <a:pt x="0" y="6736"/>
                    <a:pt x="600" y="7896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3"/>
            <p:cNvSpPr/>
            <p:nvPr/>
          </p:nvSpPr>
          <p:spPr>
            <a:xfrm>
              <a:off x="3502100" y="4181725"/>
              <a:ext cx="19850" cy="19875"/>
            </a:xfrm>
            <a:custGeom>
              <a:avLst/>
              <a:gdLst/>
              <a:ahLst/>
              <a:cxnLst/>
              <a:rect l="l" t="t" r="r" b="b"/>
              <a:pathLst>
                <a:path w="794" h="795" extrusionOk="0">
                  <a:moveTo>
                    <a:pt x="397" y="795"/>
                  </a:moveTo>
                  <a:cubicBezTo>
                    <a:pt x="611" y="795"/>
                    <a:pt x="784" y="611"/>
                    <a:pt x="784" y="398"/>
                  </a:cubicBezTo>
                  <a:cubicBezTo>
                    <a:pt x="794" y="184"/>
                    <a:pt x="611" y="1"/>
                    <a:pt x="397" y="11"/>
                  </a:cubicBezTo>
                  <a:cubicBezTo>
                    <a:pt x="173" y="11"/>
                    <a:pt x="0" y="184"/>
                    <a:pt x="0" y="398"/>
                  </a:cubicBezTo>
                  <a:cubicBezTo>
                    <a:pt x="10" y="611"/>
                    <a:pt x="183" y="784"/>
                    <a:pt x="397" y="7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3"/>
            <p:cNvSpPr/>
            <p:nvPr/>
          </p:nvSpPr>
          <p:spPr>
            <a:xfrm>
              <a:off x="3603075" y="4181725"/>
              <a:ext cx="19600" cy="19875"/>
            </a:xfrm>
            <a:custGeom>
              <a:avLst/>
              <a:gdLst/>
              <a:ahLst/>
              <a:cxnLst/>
              <a:rect l="l" t="t" r="r" b="b"/>
              <a:pathLst>
                <a:path w="784" h="795" extrusionOk="0">
                  <a:moveTo>
                    <a:pt x="387" y="795"/>
                  </a:moveTo>
                  <a:cubicBezTo>
                    <a:pt x="600" y="795"/>
                    <a:pt x="784" y="611"/>
                    <a:pt x="784" y="398"/>
                  </a:cubicBezTo>
                  <a:cubicBezTo>
                    <a:pt x="784" y="184"/>
                    <a:pt x="611" y="1"/>
                    <a:pt x="387" y="11"/>
                  </a:cubicBezTo>
                  <a:cubicBezTo>
                    <a:pt x="173" y="11"/>
                    <a:pt x="0" y="184"/>
                    <a:pt x="0" y="398"/>
                  </a:cubicBezTo>
                  <a:cubicBezTo>
                    <a:pt x="0" y="611"/>
                    <a:pt x="173" y="784"/>
                    <a:pt x="387" y="7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3"/>
            <p:cNvSpPr/>
            <p:nvPr/>
          </p:nvSpPr>
          <p:spPr>
            <a:xfrm>
              <a:off x="3380250" y="4041600"/>
              <a:ext cx="86500" cy="77850"/>
            </a:xfrm>
            <a:custGeom>
              <a:avLst/>
              <a:gdLst/>
              <a:ahLst/>
              <a:cxnLst/>
              <a:rect l="l" t="t" r="r" b="b"/>
              <a:pathLst>
                <a:path w="3460" h="3114" extrusionOk="0">
                  <a:moveTo>
                    <a:pt x="2717" y="794"/>
                  </a:moveTo>
                  <a:cubicBezTo>
                    <a:pt x="2717" y="794"/>
                    <a:pt x="1985" y="672"/>
                    <a:pt x="1669" y="336"/>
                  </a:cubicBezTo>
                  <a:cubicBezTo>
                    <a:pt x="1344" y="0"/>
                    <a:pt x="754" y="305"/>
                    <a:pt x="377" y="1048"/>
                  </a:cubicBezTo>
                  <a:cubicBezTo>
                    <a:pt x="1" y="1791"/>
                    <a:pt x="184" y="2747"/>
                    <a:pt x="255" y="2930"/>
                  </a:cubicBezTo>
                  <a:cubicBezTo>
                    <a:pt x="316" y="3113"/>
                    <a:pt x="1425" y="2991"/>
                    <a:pt x="2321" y="2666"/>
                  </a:cubicBezTo>
                  <a:cubicBezTo>
                    <a:pt x="3216" y="2350"/>
                    <a:pt x="3460" y="967"/>
                    <a:pt x="2707" y="79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3"/>
            <p:cNvSpPr/>
            <p:nvPr/>
          </p:nvSpPr>
          <p:spPr>
            <a:xfrm>
              <a:off x="3521925" y="4175625"/>
              <a:ext cx="81175" cy="81425"/>
            </a:xfrm>
            <a:custGeom>
              <a:avLst/>
              <a:gdLst/>
              <a:ahLst/>
              <a:cxnLst/>
              <a:rect l="l" t="t" r="r" b="b"/>
              <a:pathLst>
                <a:path w="3247" h="3257" extrusionOk="0">
                  <a:moveTo>
                    <a:pt x="204" y="2544"/>
                  </a:moveTo>
                  <a:cubicBezTo>
                    <a:pt x="581" y="3256"/>
                    <a:pt x="2666" y="3256"/>
                    <a:pt x="3053" y="2544"/>
                  </a:cubicBezTo>
                  <a:cubicBezTo>
                    <a:pt x="3246" y="2158"/>
                    <a:pt x="3246" y="1089"/>
                    <a:pt x="3053" y="713"/>
                  </a:cubicBezTo>
                  <a:cubicBezTo>
                    <a:pt x="2666" y="1"/>
                    <a:pt x="581" y="1"/>
                    <a:pt x="204" y="713"/>
                  </a:cubicBezTo>
                  <a:cubicBezTo>
                    <a:pt x="1" y="1100"/>
                    <a:pt x="1" y="2168"/>
                    <a:pt x="204" y="254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3"/>
            <p:cNvSpPr/>
            <p:nvPr/>
          </p:nvSpPr>
          <p:spPr>
            <a:xfrm>
              <a:off x="3565675" y="4226500"/>
              <a:ext cx="21650" cy="18600"/>
            </a:xfrm>
            <a:custGeom>
              <a:avLst/>
              <a:gdLst/>
              <a:ahLst/>
              <a:cxnLst/>
              <a:rect l="l" t="t" r="r" b="b"/>
              <a:pathLst>
                <a:path w="866" h="744" extrusionOk="0">
                  <a:moveTo>
                    <a:pt x="51" y="580"/>
                  </a:moveTo>
                  <a:cubicBezTo>
                    <a:pt x="153" y="743"/>
                    <a:pt x="713" y="743"/>
                    <a:pt x="814" y="580"/>
                  </a:cubicBezTo>
                  <a:cubicBezTo>
                    <a:pt x="865" y="438"/>
                    <a:pt x="865" y="285"/>
                    <a:pt x="814" y="153"/>
                  </a:cubicBezTo>
                  <a:cubicBezTo>
                    <a:pt x="713" y="1"/>
                    <a:pt x="153" y="1"/>
                    <a:pt x="51" y="153"/>
                  </a:cubicBezTo>
                  <a:cubicBezTo>
                    <a:pt x="1" y="285"/>
                    <a:pt x="1" y="438"/>
                    <a:pt x="51" y="580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3"/>
            <p:cNvSpPr/>
            <p:nvPr/>
          </p:nvSpPr>
          <p:spPr>
            <a:xfrm>
              <a:off x="3537450" y="4226500"/>
              <a:ext cx="21900" cy="18600"/>
            </a:xfrm>
            <a:custGeom>
              <a:avLst/>
              <a:gdLst/>
              <a:ahLst/>
              <a:cxnLst/>
              <a:rect l="l" t="t" r="r" b="b"/>
              <a:pathLst>
                <a:path w="876" h="744" extrusionOk="0">
                  <a:moveTo>
                    <a:pt x="51" y="580"/>
                  </a:moveTo>
                  <a:cubicBezTo>
                    <a:pt x="163" y="743"/>
                    <a:pt x="723" y="743"/>
                    <a:pt x="814" y="580"/>
                  </a:cubicBezTo>
                  <a:cubicBezTo>
                    <a:pt x="875" y="438"/>
                    <a:pt x="875" y="285"/>
                    <a:pt x="814" y="153"/>
                  </a:cubicBezTo>
                  <a:cubicBezTo>
                    <a:pt x="723" y="1"/>
                    <a:pt x="163" y="1"/>
                    <a:pt x="51" y="153"/>
                  </a:cubicBezTo>
                  <a:cubicBezTo>
                    <a:pt x="0" y="285"/>
                    <a:pt x="0" y="438"/>
                    <a:pt x="51" y="580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3"/>
            <p:cNvSpPr/>
            <p:nvPr/>
          </p:nvSpPr>
          <p:spPr>
            <a:xfrm>
              <a:off x="3360425" y="4313475"/>
              <a:ext cx="29275" cy="26225"/>
            </a:xfrm>
            <a:custGeom>
              <a:avLst/>
              <a:gdLst/>
              <a:ahLst/>
              <a:cxnLst/>
              <a:rect l="l" t="t" r="r" b="b"/>
              <a:pathLst>
                <a:path w="1171" h="1049" extrusionOk="0">
                  <a:moveTo>
                    <a:pt x="112" y="927"/>
                  </a:moveTo>
                  <a:cubicBezTo>
                    <a:pt x="92" y="805"/>
                    <a:pt x="133" y="693"/>
                    <a:pt x="224" y="611"/>
                  </a:cubicBezTo>
                  <a:cubicBezTo>
                    <a:pt x="82" y="550"/>
                    <a:pt x="0" y="459"/>
                    <a:pt x="0" y="398"/>
                  </a:cubicBezTo>
                  <a:cubicBezTo>
                    <a:pt x="0" y="286"/>
                    <a:pt x="306" y="103"/>
                    <a:pt x="417" y="42"/>
                  </a:cubicBezTo>
                  <a:cubicBezTo>
                    <a:pt x="540" y="1"/>
                    <a:pt x="682" y="1"/>
                    <a:pt x="804" y="62"/>
                  </a:cubicBezTo>
                  <a:cubicBezTo>
                    <a:pt x="1058" y="174"/>
                    <a:pt x="1170" y="672"/>
                    <a:pt x="987" y="886"/>
                  </a:cubicBezTo>
                  <a:cubicBezTo>
                    <a:pt x="896" y="978"/>
                    <a:pt x="774" y="1039"/>
                    <a:pt x="641" y="1049"/>
                  </a:cubicBezTo>
                  <a:cubicBezTo>
                    <a:pt x="509" y="1049"/>
                    <a:pt x="153" y="1008"/>
                    <a:pt x="112" y="927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0" name="Google Shape;1850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</a:rPr>
              <a:t>Démo</a:t>
            </a:r>
            <a:r>
              <a:rPr lang="en" dirty="0" err="1"/>
              <a:t>nstration</a:t>
            </a:r>
            <a:endParaRPr dirty="0"/>
          </a:p>
        </p:txBody>
      </p:sp>
      <p:sp>
        <p:nvSpPr>
          <p:cNvPr id="1851" name="Google Shape;1851;p63"/>
          <p:cNvSpPr txBox="1"/>
          <p:nvPr/>
        </p:nvSpPr>
        <p:spPr>
          <a:xfrm flipH="1">
            <a:off x="501182" y="2158036"/>
            <a:ext cx="15954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Livvic"/>
                <a:ea typeface="Livvic"/>
                <a:cs typeface="Livvic"/>
                <a:sym typeface="Livvic"/>
              </a:rPr>
              <a:t>Smart</a:t>
            </a:r>
            <a:endParaRPr sz="2000" b="1" dirty="0">
              <a:solidFill>
                <a:schemeClr val="accent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853" name="Google Shape;1853;p63"/>
          <p:cNvSpPr txBox="1"/>
          <p:nvPr/>
        </p:nvSpPr>
        <p:spPr>
          <a:xfrm flipH="1">
            <a:off x="6877925" y="2883450"/>
            <a:ext cx="1552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4"/>
                </a:solidFill>
                <a:latin typeface="Livvic"/>
                <a:ea typeface="Livvic"/>
                <a:cs typeface="Livvic"/>
                <a:sym typeface="Livvic"/>
              </a:rPr>
              <a:t>Utile</a:t>
            </a:r>
            <a:endParaRPr sz="2000" b="1" dirty="0">
              <a:solidFill>
                <a:schemeClr val="accent4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1870" name="Google Shape;1870;p63"/>
          <p:cNvGrpSpPr/>
          <p:nvPr/>
        </p:nvGrpSpPr>
        <p:grpSpPr>
          <a:xfrm>
            <a:off x="2503489" y="2272980"/>
            <a:ext cx="3962621" cy="2870171"/>
            <a:chOff x="2503489" y="2272980"/>
            <a:chExt cx="3962621" cy="2870171"/>
          </a:xfrm>
        </p:grpSpPr>
        <p:sp>
          <p:nvSpPr>
            <p:cNvPr id="1871" name="Google Shape;1871;p63"/>
            <p:cNvSpPr/>
            <p:nvPr/>
          </p:nvSpPr>
          <p:spPr>
            <a:xfrm flipH="1">
              <a:off x="2503489" y="4580736"/>
              <a:ext cx="3962621" cy="562416"/>
            </a:xfrm>
            <a:custGeom>
              <a:avLst/>
              <a:gdLst/>
              <a:ahLst/>
              <a:cxnLst/>
              <a:rect l="l" t="t" r="r" b="b"/>
              <a:pathLst>
                <a:path w="283296" h="45871" extrusionOk="0">
                  <a:moveTo>
                    <a:pt x="112870" y="1"/>
                  </a:moveTo>
                  <a:cubicBezTo>
                    <a:pt x="111315" y="1"/>
                    <a:pt x="109774" y="15"/>
                    <a:pt x="108262" y="44"/>
                  </a:cubicBezTo>
                  <a:lnTo>
                    <a:pt x="108091" y="44"/>
                  </a:lnTo>
                  <a:cubicBezTo>
                    <a:pt x="104781" y="158"/>
                    <a:pt x="101585" y="272"/>
                    <a:pt x="98446" y="443"/>
                  </a:cubicBezTo>
                  <a:cubicBezTo>
                    <a:pt x="95250" y="671"/>
                    <a:pt x="92111" y="957"/>
                    <a:pt x="89086" y="1242"/>
                  </a:cubicBezTo>
                  <a:cubicBezTo>
                    <a:pt x="22200" y="8547"/>
                    <a:pt x="0" y="45699"/>
                    <a:pt x="0" y="45699"/>
                  </a:cubicBezTo>
                  <a:lnTo>
                    <a:pt x="280614" y="45699"/>
                  </a:lnTo>
                  <a:cubicBezTo>
                    <a:pt x="281184" y="45699"/>
                    <a:pt x="281812" y="45756"/>
                    <a:pt x="282440" y="45871"/>
                  </a:cubicBezTo>
                  <a:lnTo>
                    <a:pt x="283296" y="45871"/>
                  </a:lnTo>
                  <a:cubicBezTo>
                    <a:pt x="283296" y="45871"/>
                    <a:pt x="270741" y="30690"/>
                    <a:pt x="227082" y="17507"/>
                  </a:cubicBezTo>
                  <a:cubicBezTo>
                    <a:pt x="223601" y="16423"/>
                    <a:pt x="219891" y="15395"/>
                    <a:pt x="215953" y="14368"/>
                  </a:cubicBezTo>
                  <a:cubicBezTo>
                    <a:pt x="210931" y="13055"/>
                    <a:pt x="205509" y="11800"/>
                    <a:pt x="199802" y="10544"/>
                  </a:cubicBezTo>
                  <a:cubicBezTo>
                    <a:pt x="195636" y="9688"/>
                    <a:pt x="191242" y="8832"/>
                    <a:pt x="186676" y="7976"/>
                  </a:cubicBezTo>
                  <a:cubicBezTo>
                    <a:pt x="183595" y="7406"/>
                    <a:pt x="180399" y="6892"/>
                    <a:pt x="177089" y="6378"/>
                  </a:cubicBezTo>
                  <a:cubicBezTo>
                    <a:pt x="172922" y="5693"/>
                    <a:pt x="168585" y="5066"/>
                    <a:pt x="164134" y="4495"/>
                  </a:cubicBezTo>
                  <a:cubicBezTo>
                    <a:pt x="161394" y="4095"/>
                    <a:pt x="158598" y="3753"/>
                    <a:pt x="155744" y="3411"/>
                  </a:cubicBezTo>
                  <a:cubicBezTo>
                    <a:pt x="149695" y="2726"/>
                    <a:pt x="143360" y="2041"/>
                    <a:pt x="136740" y="1470"/>
                  </a:cubicBezTo>
                  <a:cubicBezTo>
                    <a:pt x="133259" y="1185"/>
                    <a:pt x="129606" y="900"/>
                    <a:pt x="125954" y="614"/>
                  </a:cubicBezTo>
                  <a:cubicBezTo>
                    <a:pt x="123956" y="500"/>
                    <a:pt x="121902" y="329"/>
                    <a:pt x="119847" y="215"/>
                  </a:cubicBezTo>
                  <a:lnTo>
                    <a:pt x="117564" y="44"/>
                  </a:lnTo>
                  <a:cubicBezTo>
                    <a:pt x="115995" y="15"/>
                    <a:pt x="114426" y="1"/>
                    <a:pt x="112870" y="1"/>
                  </a:cubicBezTo>
                  <a:close/>
                </a:path>
              </a:pathLst>
            </a:custGeom>
            <a:solidFill>
              <a:srgbClr val="95A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63"/>
            <p:cNvGrpSpPr/>
            <p:nvPr/>
          </p:nvGrpSpPr>
          <p:grpSpPr>
            <a:xfrm flipH="1">
              <a:off x="2996950" y="2272980"/>
              <a:ext cx="3150088" cy="2611875"/>
              <a:chOff x="2387746" y="1524616"/>
              <a:chExt cx="4126934" cy="3421820"/>
            </a:xfrm>
          </p:grpSpPr>
          <p:sp>
            <p:nvSpPr>
              <p:cNvPr id="1873" name="Google Shape;1873;p63"/>
              <p:cNvSpPr/>
              <p:nvPr/>
            </p:nvSpPr>
            <p:spPr>
              <a:xfrm>
                <a:off x="2721473" y="2497863"/>
                <a:ext cx="3459481" cy="2448573"/>
              </a:xfrm>
              <a:custGeom>
                <a:avLst/>
                <a:gdLst/>
                <a:ahLst/>
                <a:cxnLst/>
                <a:rect l="l" t="t" r="r" b="b"/>
                <a:pathLst>
                  <a:path w="210175" h="148759" extrusionOk="0">
                    <a:moveTo>
                      <a:pt x="1" y="1"/>
                    </a:moveTo>
                    <a:lnTo>
                      <a:pt x="1" y="148758"/>
                    </a:lnTo>
                    <a:lnTo>
                      <a:pt x="210174" y="148758"/>
                    </a:lnTo>
                    <a:lnTo>
                      <a:pt x="2101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63"/>
              <p:cNvSpPr/>
              <p:nvPr/>
            </p:nvSpPr>
            <p:spPr>
              <a:xfrm>
                <a:off x="2387746" y="1574819"/>
                <a:ext cx="4126934" cy="1579847"/>
              </a:xfrm>
              <a:custGeom>
                <a:avLst/>
                <a:gdLst/>
                <a:ahLst/>
                <a:cxnLst/>
                <a:rect l="l" t="t" r="r" b="b"/>
                <a:pathLst>
                  <a:path w="250725" h="95981" extrusionOk="0">
                    <a:moveTo>
                      <a:pt x="47795" y="0"/>
                    </a:moveTo>
                    <a:lnTo>
                      <a:pt x="0" y="84153"/>
                    </a:lnTo>
                    <a:cubicBezTo>
                      <a:pt x="104" y="89490"/>
                      <a:pt x="3743" y="94169"/>
                      <a:pt x="8907" y="95556"/>
                    </a:cubicBezTo>
                    <a:cubicBezTo>
                      <a:pt x="9952" y="95834"/>
                      <a:pt x="11007" y="95969"/>
                      <a:pt x="12049" y="95969"/>
                    </a:cubicBezTo>
                    <a:cubicBezTo>
                      <a:pt x="16197" y="95969"/>
                      <a:pt x="20139" y="93840"/>
                      <a:pt x="22355" y="90183"/>
                    </a:cubicBezTo>
                    <a:cubicBezTo>
                      <a:pt x="24695" y="94048"/>
                      <a:pt x="28672" y="95980"/>
                      <a:pt x="32649" y="95980"/>
                    </a:cubicBezTo>
                    <a:cubicBezTo>
                      <a:pt x="36626" y="95980"/>
                      <a:pt x="40603" y="94048"/>
                      <a:pt x="42943" y="90183"/>
                    </a:cubicBezTo>
                    <a:cubicBezTo>
                      <a:pt x="45282" y="94048"/>
                      <a:pt x="49259" y="95980"/>
                      <a:pt x="53237" y="95980"/>
                    </a:cubicBezTo>
                    <a:cubicBezTo>
                      <a:pt x="57214" y="95980"/>
                      <a:pt x="61191" y="94048"/>
                      <a:pt x="63530" y="90183"/>
                    </a:cubicBezTo>
                    <a:cubicBezTo>
                      <a:pt x="65870" y="94048"/>
                      <a:pt x="69838" y="95980"/>
                      <a:pt x="73811" y="95980"/>
                    </a:cubicBezTo>
                    <a:cubicBezTo>
                      <a:pt x="77784" y="95980"/>
                      <a:pt x="81761" y="94048"/>
                      <a:pt x="84118" y="90183"/>
                    </a:cubicBezTo>
                    <a:cubicBezTo>
                      <a:pt x="86457" y="94048"/>
                      <a:pt x="90426" y="95980"/>
                      <a:pt x="94399" y="95980"/>
                    </a:cubicBezTo>
                    <a:cubicBezTo>
                      <a:pt x="98372" y="95980"/>
                      <a:pt x="102349" y="94048"/>
                      <a:pt x="104706" y="90183"/>
                    </a:cubicBezTo>
                    <a:cubicBezTo>
                      <a:pt x="107045" y="94048"/>
                      <a:pt x="111014" y="95980"/>
                      <a:pt x="114986" y="95980"/>
                    </a:cubicBezTo>
                    <a:cubicBezTo>
                      <a:pt x="118959" y="95980"/>
                      <a:pt x="122936" y="94048"/>
                      <a:pt x="125293" y="90183"/>
                    </a:cubicBezTo>
                    <a:cubicBezTo>
                      <a:pt x="127633" y="94048"/>
                      <a:pt x="131601" y="95980"/>
                      <a:pt x="135574" y="95980"/>
                    </a:cubicBezTo>
                    <a:cubicBezTo>
                      <a:pt x="139547" y="95980"/>
                      <a:pt x="143524" y="94048"/>
                      <a:pt x="145881" y="90183"/>
                    </a:cubicBezTo>
                    <a:cubicBezTo>
                      <a:pt x="148220" y="94048"/>
                      <a:pt x="152189" y="95980"/>
                      <a:pt x="156162" y="95980"/>
                    </a:cubicBezTo>
                    <a:cubicBezTo>
                      <a:pt x="160134" y="95980"/>
                      <a:pt x="164112" y="94048"/>
                      <a:pt x="166468" y="90183"/>
                    </a:cubicBezTo>
                    <a:cubicBezTo>
                      <a:pt x="168808" y="94048"/>
                      <a:pt x="172776" y="95980"/>
                      <a:pt x="176749" y="95980"/>
                    </a:cubicBezTo>
                    <a:cubicBezTo>
                      <a:pt x="180722" y="95980"/>
                      <a:pt x="184699" y="94048"/>
                      <a:pt x="187056" y="90183"/>
                    </a:cubicBezTo>
                    <a:cubicBezTo>
                      <a:pt x="189395" y="94048"/>
                      <a:pt x="193364" y="95980"/>
                      <a:pt x="197332" y="95980"/>
                    </a:cubicBezTo>
                    <a:cubicBezTo>
                      <a:pt x="201301" y="95980"/>
                      <a:pt x="205269" y="94048"/>
                      <a:pt x="207609" y="90183"/>
                    </a:cubicBezTo>
                    <a:cubicBezTo>
                      <a:pt x="209966" y="94048"/>
                      <a:pt x="213943" y="95980"/>
                      <a:pt x="217920" y="95980"/>
                    </a:cubicBezTo>
                    <a:cubicBezTo>
                      <a:pt x="221897" y="95980"/>
                      <a:pt x="225874" y="94048"/>
                      <a:pt x="228231" y="90183"/>
                    </a:cubicBezTo>
                    <a:cubicBezTo>
                      <a:pt x="230447" y="93840"/>
                      <a:pt x="234390" y="95969"/>
                      <a:pt x="238520" y="95969"/>
                    </a:cubicBezTo>
                    <a:cubicBezTo>
                      <a:pt x="239557" y="95969"/>
                      <a:pt x="240607" y="95834"/>
                      <a:pt x="241644" y="95556"/>
                    </a:cubicBezTo>
                    <a:cubicBezTo>
                      <a:pt x="246843" y="94169"/>
                      <a:pt x="250482" y="89490"/>
                      <a:pt x="250586" y="84153"/>
                    </a:cubicBezTo>
                    <a:lnTo>
                      <a:pt x="250725" y="84153"/>
                    </a:lnTo>
                    <a:lnTo>
                      <a:pt x="202930" y="0"/>
                    </a:lnTo>
                    <a:close/>
                  </a:path>
                </a:pathLst>
              </a:custGeom>
              <a:solidFill>
                <a:srgbClr val="CC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63"/>
              <p:cNvSpPr/>
              <p:nvPr/>
            </p:nvSpPr>
            <p:spPr>
              <a:xfrm>
                <a:off x="2561448" y="2724204"/>
                <a:ext cx="3780088" cy="209783"/>
              </a:xfrm>
              <a:custGeom>
                <a:avLst/>
                <a:gdLst/>
                <a:ahLst/>
                <a:cxnLst/>
                <a:rect l="l" t="t" r="r" b="b"/>
                <a:pathLst>
                  <a:path w="229653" h="12745" extrusionOk="0">
                    <a:moveTo>
                      <a:pt x="83963" y="1"/>
                    </a:moveTo>
                    <a:cubicBezTo>
                      <a:pt x="83252" y="1"/>
                      <a:pt x="82542" y="477"/>
                      <a:pt x="82542" y="1430"/>
                    </a:cubicBezTo>
                    <a:cubicBezTo>
                      <a:pt x="82230" y="7149"/>
                      <a:pt x="77941" y="10009"/>
                      <a:pt x="73656" y="10009"/>
                    </a:cubicBezTo>
                    <a:cubicBezTo>
                      <a:pt x="69371" y="10009"/>
                      <a:pt x="65091" y="7149"/>
                      <a:pt x="64796" y="1430"/>
                    </a:cubicBezTo>
                    <a:cubicBezTo>
                      <a:pt x="64744" y="529"/>
                      <a:pt x="64060" y="79"/>
                      <a:pt x="63375" y="79"/>
                    </a:cubicBezTo>
                    <a:cubicBezTo>
                      <a:pt x="62691" y="79"/>
                      <a:pt x="62006" y="529"/>
                      <a:pt x="61954" y="1430"/>
                    </a:cubicBezTo>
                    <a:cubicBezTo>
                      <a:pt x="61642" y="7149"/>
                      <a:pt x="57353" y="10009"/>
                      <a:pt x="53064" y="10009"/>
                    </a:cubicBezTo>
                    <a:cubicBezTo>
                      <a:pt x="48775" y="10009"/>
                      <a:pt x="44486" y="7149"/>
                      <a:pt x="44174" y="1430"/>
                    </a:cubicBezTo>
                    <a:cubicBezTo>
                      <a:pt x="44122" y="529"/>
                      <a:pt x="43437" y="79"/>
                      <a:pt x="42753" y="79"/>
                    </a:cubicBezTo>
                    <a:cubicBezTo>
                      <a:pt x="42068" y="79"/>
                      <a:pt x="41384" y="529"/>
                      <a:pt x="41332" y="1430"/>
                    </a:cubicBezTo>
                    <a:cubicBezTo>
                      <a:pt x="41020" y="7149"/>
                      <a:pt x="36731" y="10009"/>
                      <a:pt x="32446" y="10009"/>
                    </a:cubicBezTo>
                    <a:cubicBezTo>
                      <a:pt x="28161" y="10009"/>
                      <a:pt x="23881" y="7149"/>
                      <a:pt x="23586" y="1430"/>
                    </a:cubicBezTo>
                    <a:cubicBezTo>
                      <a:pt x="23649" y="674"/>
                      <a:pt x="23081" y="60"/>
                      <a:pt x="22378" y="60"/>
                    </a:cubicBezTo>
                    <a:cubicBezTo>
                      <a:pt x="22308" y="60"/>
                      <a:pt x="22237" y="66"/>
                      <a:pt x="22165" y="79"/>
                    </a:cubicBezTo>
                    <a:cubicBezTo>
                      <a:pt x="22064" y="54"/>
                      <a:pt x="21965" y="42"/>
                      <a:pt x="21867" y="42"/>
                    </a:cubicBezTo>
                    <a:cubicBezTo>
                      <a:pt x="21161" y="42"/>
                      <a:pt x="20579" y="669"/>
                      <a:pt x="20640" y="1430"/>
                    </a:cubicBezTo>
                    <a:cubicBezTo>
                      <a:pt x="20328" y="7149"/>
                      <a:pt x="16039" y="10009"/>
                      <a:pt x="11755" y="10009"/>
                    </a:cubicBezTo>
                    <a:cubicBezTo>
                      <a:pt x="7470" y="10009"/>
                      <a:pt x="3189" y="7149"/>
                      <a:pt x="2895" y="1430"/>
                    </a:cubicBezTo>
                    <a:cubicBezTo>
                      <a:pt x="2843" y="512"/>
                      <a:pt x="2106" y="53"/>
                      <a:pt x="1396" y="53"/>
                    </a:cubicBezTo>
                    <a:cubicBezTo>
                      <a:pt x="685" y="53"/>
                      <a:pt x="1" y="512"/>
                      <a:pt x="53" y="1430"/>
                    </a:cubicBezTo>
                    <a:cubicBezTo>
                      <a:pt x="434" y="8976"/>
                      <a:pt x="6078" y="12745"/>
                      <a:pt x="11732" y="12745"/>
                    </a:cubicBezTo>
                    <a:cubicBezTo>
                      <a:pt x="15844" y="12745"/>
                      <a:pt x="19960" y="10752"/>
                      <a:pt x="22061" y="6768"/>
                    </a:cubicBezTo>
                    <a:cubicBezTo>
                      <a:pt x="24158" y="10737"/>
                      <a:pt x="28257" y="12721"/>
                      <a:pt x="32355" y="12721"/>
                    </a:cubicBezTo>
                    <a:cubicBezTo>
                      <a:pt x="36454" y="12721"/>
                      <a:pt x="40552" y="10737"/>
                      <a:pt x="42649" y="6768"/>
                    </a:cubicBezTo>
                    <a:cubicBezTo>
                      <a:pt x="44746" y="10737"/>
                      <a:pt x="48853" y="12721"/>
                      <a:pt x="52960" y="12721"/>
                    </a:cubicBezTo>
                    <a:cubicBezTo>
                      <a:pt x="57067" y="12721"/>
                      <a:pt x="61174" y="10737"/>
                      <a:pt x="63271" y="6768"/>
                    </a:cubicBezTo>
                    <a:cubicBezTo>
                      <a:pt x="65368" y="10737"/>
                      <a:pt x="69475" y="12721"/>
                      <a:pt x="73582" y="12721"/>
                    </a:cubicBezTo>
                    <a:cubicBezTo>
                      <a:pt x="77689" y="12721"/>
                      <a:pt x="81797" y="10737"/>
                      <a:pt x="83893" y="6768"/>
                    </a:cubicBezTo>
                    <a:cubicBezTo>
                      <a:pt x="85990" y="10737"/>
                      <a:pt x="90097" y="12721"/>
                      <a:pt x="94205" y="12721"/>
                    </a:cubicBezTo>
                    <a:cubicBezTo>
                      <a:pt x="98312" y="12721"/>
                      <a:pt x="102419" y="10737"/>
                      <a:pt x="104516" y="6768"/>
                    </a:cubicBezTo>
                    <a:cubicBezTo>
                      <a:pt x="106613" y="10737"/>
                      <a:pt x="110711" y="12721"/>
                      <a:pt x="114809" y="12721"/>
                    </a:cubicBezTo>
                    <a:cubicBezTo>
                      <a:pt x="118908" y="12721"/>
                      <a:pt x="123006" y="10737"/>
                      <a:pt x="125103" y="6768"/>
                    </a:cubicBezTo>
                    <a:cubicBezTo>
                      <a:pt x="127200" y="10737"/>
                      <a:pt x="131307" y="12721"/>
                      <a:pt x="135414" y="12721"/>
                    </a:cubicBezTo>
                    <a:cubicBezTo>
                      <a:pt x="139522" y="12721"/>
                      <a:pt x="143629" y="10737"/>
                      <a:pt x="145726" y="6768"/>
                    </a:cubicBezTo>
                    <a:cubicBezTo>
                      <a:pt x="147822" y="10737"/>
                      <a:pt x="151930" y="12721"/>
                      <a:pt x="156037" y="12721"/>
                    </a:cubicBezTo>
                    <a:cubicBezTo>
                      <a:pt x="160144" y="12721"/>
                      <a:pt x="164251" y="10737"/>
                      <a:pt x="166348" y="6768"/>
                    </a:cubicBezTo>
                    <a:cubicBezTo>
                      <a:pt x="168445" y="10737"/>
                      <a:pt x="172543" y="12721"/>
                      <a:pt x="176642" y="12721"/>
                    </a:cubicBezTo>
                    <a:cubicBezTo>
                      <a:pt x="180740" y="12721"/>
                      <a:pt x="184839" y="10737"/>
                      <a:pt x="186935" y="6768"/>
                    </a:cubicBezTo>
                    <a:cubicBezTo>
                      <a:pt x="189032" y="10737"/>
                      <a:pt x="193139" y="12721"/>
                      <a:pt x="197247" y="12721"/>
                    </a:cubicBezTo>
                    <a:cubicBezTo>
                      <a:pt x="201354" y="12721"/>
                      <a:pt x="205461" y="10737"/>
                      <a:pt x="207558" y="6768"/>
                    </a:cubicBezTo>
                    <a:cubicBezTo>
                      <a:pt x="209659" y="10752"/>
                      <a:pt x="213769" y="12745"/>
                      <a:pt x="217879" y="12745"/>
                    </a:cubicBezTo>
                    <a:cubicBezTo>
                      <a:pt x="223530" y="12745"/>
                      <a:pt x="229180" y="8976"/>
                      <a:pt x="229601" y="1430"/>
                    </a:cubicBezTo>
                    <a:cubicBezTo>
                      <a:pt x="229653" y="512"/>
                      <a:pt x="228968" y="53"/>
                      <a:pt x="228258" y="53"/>
                    </a:cubicBezTo>
                    <a:cubicBezTo>
                      <a:pt x="227547" y="53"/>
                      <a:pt x="226811" y="512"/>
                      <a:pt x="226759" y="1430"/>
                    </a:cubicBezTo>
                    <a:cubicBezTo>
                      <a:pt x="226447" y="7149"/>
                      <a:pt x="222158" y="10009"/>
                      <a:pt x="217873" y="10009"/>
                    </a:cubicBezTo>
                    <a:cubicBezTo>
                      <a:pt x="213588" y="10009"/>
                      <a:pt x="209308" y="7149"/>
                      <a:pt x="209013" y="1430"/>
                    </a:cubicBezTo>
                    <a:cubicBezTo>
                      <a:pt x="208961" y="529"/>
                      <a:pt x="208277" y="79"/>
                      <a:pt x="207592" y="79"/>
                    </a:cubicBezTo>
                    <a:cubicBezTo>
                      <a:pt x="206908" y="79"/>
                      <a:pt x="206223" y="529"/>
                      <a:pt x="206171" y="1430"/>
                    </a:cubicBezTo>
                    <a:cubicBezTo>
                      <a:pt x="205859" y="7149"/>
                      <a:pt x="201570" y="10009"/>
                      <a:pt x="197281" y="10009"/>
                    </a:cubicBezTo>
                    <a:cubicBezTo>
                      <a:pt x="192992" y="10009"/>
                      <a:pt x="188703" y="7149"/>
                      <a:pt x="188391" y="1430"/>
                    </a:cubicBezTo>
                    <a:cubicBezTo>
                      <a:pt x="188391" y="477"/>
                      <a:pt x="187681" y="1"/>
                      <a:pt x="186970" y="1"/>
                    </a:cubicBezTo>
                    <a:cubicBezTo>
                      <a:pt x="186260" y="1"/>
                      <a:pt x="185549" y="477"/>
                      <a:pt x="185549" y="1430"/>
                    </a:cubicBezTo>
                    <a:cubicBezTo>
                      <a:pt x="185254" y="7149"/>
                      <a:pt x="180965" y="10009"/>
                      <a:pt x="176672" y="10009"/>
                    </a:cubicBezTo>
                    <a:cubicBezTo>
                      <a:pt x="172379" y="10009"/>
                      <a:pt x="168081" y="7149"/>
                      <a:pt x="167769" y="1430"/>
                    </a:cubicBezTo>
                    <a:cubicBezTo>
                      <a:pt x="167717" y="529"/>
                      <a:pt x="167032" y="79"/>
                      <a:pt x="166352" y="79"/>
                    </a:cubicBezTo>
                    <a:cubicBezTo>
                      <a:pt x="165672" y="79"/>
                      <a:pt x="164996" y="529"/>
                      <a:pt x="164961" y="1430"/>
                    </a:cubicBezTo>
                    <a:cubicBezTo>
                      <a:pt x="164649" y="7149"/>
                      <a:pt x="160352" y="10009"/>
                      <a:pt x="156058" y="10009"/>
                    </a:cubicBezTo>
                    <a:cubicBezTo>
                      <a:pt x="151765" y="10009"/>
                      <a:pt x="147476" y="7149"/>
                      <a:pt x="147181" y="1430"/>
                    </a:cubicBezTo>
                    <a:cubicBezTo>
                      <a:pt x="147181" y="477"/>
                      <a:pt x="146471" y="1"/>
                      <a:pt x="145760" y="1"/>
                    </a:cubicBezTo>
                    <a:cubicBezTo>
                      <a:pt x="145050" y="1"/>
                      <a:pt x="144339" y="477"/>
                      <a:pt x="144339" y="1430"/>
                    </a:cubicBezTo>
                    <a:cubicBezTo>
                      <a:pt x="144045" y="7149"/>
                      <a:pt x="139755" y="10009"/>
                      <a:pt x="135466" y="10009"/>
                    </a:cubicBezTo>
                    <a:cubicBezTo>
                      <a:pt x="131177" y="10009"/>
                      <a:pt x="126888" y="7149"/>
                      <a:pt x="126594" y="1430"/>
                    </a:cubicBezTo>
                    <a:cubicBezTo>
                      <a:pt x="126542" y="529"/>
                      <a:pt x="125857" y="79"/>
                      <a:pt x="125173" y="79"/>
                    </a:cubicBezTo>
                    <a:cubicBezTo>
                      <a:pt x="124488" y="79"/>
                      <a:pt x="123804" y="529"/>
                      <a:pt x="123752" y="1430"/>
                    </a:cubicBezTo>
                    <a:cubicBezTo>
                      <a:pt x="123440" y="7149"/>
                      <a:pt x="119151" y="10009"/>
                      <a:pt x="114861" y="10009"/>
                    </a:cubicBezTo>
                    <a:cubicBezTo>
                      <a:pt x="110572" y="10009"/>
                      <a:pt x="106283" y="7149"/>
                      <a:pt x="105971" y="1430"/>
                    </a:cubicBezTo>
                    <a:cubicBezTo>
                      <a:pt x="105919" y="529"/>
                      <a:pt x="105235" y="79"/>
                      <a:pt x="104550" y="79"/>
                    </a:cubicBezTo>
                    <a:cubicBezTo>
                      <a:pt x="103866" y="79"/>
                      <a:pt x="103181" y="529"/>
                      <a:pt x="103129" y="1430"/>
                    </a:cubicBezTo>
                    <a:cubicBezTo>
                      <a:pt x="102835" y="7149"/>
                      <a:pt x="98546" y="10009"/>
                      <a:pt x="94257" y="10009"/>
                    </a:cubicBezTo>
                    <a:cubicBezTo>
                      <a:pt x="89967" y="10009"/>
                      <a:pt x="85678" y="7149"/>
                      <a:pt x="85384" y="1430"/>
                    </a:cubicBezTo>
                    <a:cubicBezTo>
                      <a:pt x="85384" y="477"/>
                      <a:pt x="84673" y="1"/>
                      <a:pt x="83963" y="1"/>
                    </a:cubicBezTo>
                    <a:close/>
                  </a:path>
                </a:pathLst>
              </a:custGeom>
              <a:solidFill>
                <a:srgbClr val="C6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63"/>
              <p:cNvSpPr/>
              <p:nvPr/>
            </p:nvSpPr>
            <p:spPr>
              <a:xfrm>
                <a:off x="2722608" y="2458211"/>
                <a:ext cx="3439235" cy="209388"/>
              </a:xfrm>
              <a:custGeom>
                <a:avLst/>
                <a:gdLst/>
                <a:ahLst/>
                <a:cxnLst/>
                <a:rect l="l" t="t" r="r" b="b"/>
                <a:pathLst>
                  <a:path w="208945" h="12721" extrusionOk="0">
                    <a:moveTo>
                      <a:pt x="186884" y="1"/>
                    </a:moveTo>
                    <a:cubicBezTo>
                      <a:pt x="186173" y="1"/>
                      <a:pt x="185463" y="469"/>
                      <a:pt x="185463" y="1405"/>
                    </a:cubicBezTo>
                    <a:cubicBezTo>
                      <a:pt x="185151" y="7141"/>
                      <a:pt x="180862" y="10009"/>
                      <a:pt x="176577" y="10009"/>
                    </a:cubicBezTo>
                    <a:cubicBezTo>
                      <a:pt x="172292" y="10009"/>
                      <a:pt x="168012" y="7141"/>
                      <a:pt x="167717" y="1405"/>
                    </a:cubicBezTo>
                    <a:cubicBezTo>
                      <a:pt x="167665" y="521"/>
                      <a:pt x="166981" y="79"/>
                      <a:pt x="166296" y="79"/>
                    </a:cubicBezTo>
                    <a:cubicBezTo>
                      <a:pt x="165612" y="79"/>
                      <a:pt x="164927" y="521"/>
                      <a:pt x="164875" y="1405"/>
                    </a:cubicBezTo>
                    <a:cubicBezTo>
                      <a:pt x="164563" y="7141"/>
                      <a:pt x="160274" y="10009"/>
                      <a:pt x="155985" y="10009"/>
                    </a:cubicBezTo>
                    <a:cubicBezTo>
                      <a:pt x="151696" y="10009"/>
                      <a:pt x="147407" y="7141"/>
                      <a:pt x="147095" y="1405"/>
                    </a:cubicBezTo>
                    <a:cubicBezTo>
                      <a:pt x="147043" y="521"/>
                      <a:pt x="146358" y="79"/>
                      <a:pt x="145674" y="79"/>
                    </a:cubicBezTo>
                    <a:cubicBezTo>
                      <a:pt x="144989" y="79"/>
                      <a:pt x="144305" y="521"/>
                      <a:pt x="144253" y="1405"/>
                    </a:cubicBezTo>
                    <a:cubicBezTo>
                      <a:pt x="143941" y="7141"/>
                      <a:pt x="139652" y="10009"/>
                      <a:pt x="135363" y="10009"/>
                    </a:cubicBezTo>
                    <a:cubicBezTo>
                      <a:pt x="131074" y="10009"/>
                      <a:pt x="126785" y="7141"/>
                      <a:pt x="126473" y="1405"/>
                    </a:cubicBezTo>
                    <a:cubicBezTo>
                      <a:pt x="126421" y="521"/>
                      <a:pt x="125736" y="79"/>
                      <a:pt x="125052" y="79"/>
                    </a:cubicBezTo>
                    <a:cubicBezTo>
                      <a:pt x="124367" y="79"/>
                      <a:pt x="123683" y="521"/>
                      <a:pt x="123631" y="1405"/>
                    </a:cubicBezTo>
                    <a:cubicBezTo>
                      <a:pt x="123336" y="7141"/>
                      <a:pt x="119047" y="10009"/>
                      <a:pt x="114758" y="10009"/>
                    </a:cubicBezTo>
                    <a:cubicBezTo>
                      <a:pt x="110469" y="10009"/>
                      <a:pt x="106180" y="7141"/>
                      <a:pt x="105885" y="1405"/>
                    </a:cubicBezTo>
                    <a:cubicBezTo>
                      <a:pt x="105833" y="521"/>
                      <a:pt x="105148" y="79"/>
                      <a:pt x="104464" y="79"/>
                    </a:cubicBezTo>
                    <a:cubicBezTo>
                      <a:pt x="103779" y="79"/>
                      <a:pt x="103095" y="521"/>
                      <a:pt x="103043" y="1405"/>
                    </a:cubicBezTo>
                    <a:cubicBezTo>
                      <a:pt x="102748" y="7141"/>
                      <a:pt x="98459" y="10009"/>
                      <a:pt x="94166" y="10009"/>
                    </a:cubicBezTo>
                    <a:cubicBezTo>
                      <a:pt x="89872" y="10009"/>
                      <a:pt x="85575" y="7141"/>
                      <a:pt x="85263" y="1405"/>
                    </a:cubicBezTo>
                    <a:cubicBezTo>
                      <a:pt x="85211" y="521"/>
                      <a:pt x="84526" y="79"/>
                      <a:pt x="83846" y="79"/>
                    </a:cubicBezTo>
                    <a:cubicBezTo>
                      <a:pt x="83166" y="79"/>
                      <a:pt x="82490" y="521"/>
                      <a:pt x="82455" y="1405"/>
                    </a:cubicBezTo>
                    <a:cubicBezTo>
                      <a:pt x="82143" y="7141"/>
                      <a:pt x="77846" y="10009"/>
                      <a:pt x="73552" y="10009"/>
                    </a:cubicBezTo>
                    <a:cubicBezTo>
                      <a:pt x="69259" y="10009"/>
                      <a:pt x="64970" y="7141"/>
                      <a:pt x="64675" y="1405"/>
                    </a:cubicBezTo>
                    <a:cubicBezTo>
                      <a:pt x="64623" y="521"/>
                      <a:pt x="63939" y="79"/>
                      <a:pt x="63254" y="79"/>
                    </a:cubicBezTo>
                    <a:cubicBezTo>
                      <a:pt x="62570" y="79"/>
                      <a:pt x="61885" y="521"/>
                      <a:pt x="61833" y="1405"/>
                    </a:cubicBezTo>
                    <a:cubicBezTo>
                      <a:pt x="61538" y="7141"/>
                      <a:pt x="57249" y="10009"/>
                      <a:pt x="52960" y="10009"/>
                    </a:cubicBezTo>
                    <a:cubicBezTo>
                      <a:pt x="48671" y="10009"/>
                      <a:pt x="44382" y="7141"/>
                      <a:pt x="44088" y="1405"/>
                    </a:cubicBezTo>
                    <a:cubicBezTo>
                      <a:pt x="44036" y="521"/>
                      <a:pt x="43351" y="79"/>
                      <a:pt x="42667" y="79"/>
                    </a:cubicBezTo>
                    <a:cubicBezTo>
                      <a:pt x="41982" y="79"/>
                      <a:pt x="41297" y="521"/>
                      <a:pt x="41245" y="1405"/>
                    </a:cubicBezTo>
                    <a:cubicBezTo>
                      <a:pt x="40934" y="7141"/>
                      <a:pt x="36644" y="10009"/>
                      <a:pt x="32355" y="10009"/>
                    </a:cubicBezTo>
                    <a:cubicBezTo>
                      <a:pt x="28066" y="10009"/>
                      <a:pt x="23777" y="7141"/>
                      <a:pt x="23465" y="1405"/>
                    </a:cubicBezTo>
                    <a:cubicBezTo>
                      <a:pt x="23413" y="521"/>
                      <a:pt x="22729" y="79"/>
                      <a:pt x="22049" y="79"/>
                    </a:cubicBezTo>
                    <a:cubicBezTo>
                      <a:pt x="21368" y="79"/>
                      <a:pt x="20693" y="521"/>
                      <a:pt x="20658" y="1405"/>
                    </a:cubicBezTo>
                    <a:cubicBezTo>
                      <a:pt x="20346" y="7141"/>
                      <a:pt x="16048" y="10009"/>
                      <a:pt x="11755" y="10009"/>
                    </a:cubicBezTo>
                    <a:cubicBezTo>
                      <a:pt x="7461" y="10009"/>
                      <a:pt x="3172" y="7141"/>
                      <a:pt x="2878" y="1405"/>
                    </a:cubicBezTo>
                    <a:cubicBezTo>
                      <a:pt x="2826" y="503"/>
                      <a:pt x="2098" y="53"/>
                      <a:pt x="1392" y="53"/>
                    </a:cubicBezTo>
                    <a:cubicBezTo>
                      <a:pt x="685" y="53"/>
                      <a:pt x="1" y="503"/>
                      <a:pt x="36" y="1405"/>
                    </a:cubicBezTo>
                    <a:cubicBezTo>
                      <a:pt x="377" y="8950"/>
                      <a:pt x="6004" y="12719"/>
                      <a:pt x="11651" y="12719"/>
                    </a:cubicBezTo>
                    <a:cubicBezTo>
                      <a:pt x="15757" y="12719"/>
                      <a:pt x="19874" y="10726"/>
                      <a:pt x="21975" y="6742"/>
                    </a:cubicBezTo>
                    <a:cubicBezTo>
                      <a:pt x="24072" y="10728"/>
                      <a:pt x="28170" y="12721"/>
                      <a:pt x="32269" y="12721"/>
                    </a:cubicBezTo>
                    <a:cubicBezTo>
                      <a:pt x="36367" y="12721"/>
                      <a:pt x="40466" y="10728"/>
                      <a:pt x="42563" y="6742"/>
                    </a:cubicBezTo>
                    <a:cubicBezTo>
                      <a:pt x="44659" y="10728"/>
                      <a:pt x="48767" y="12721"/>
                      <a:pt x="52874" y="12721"/>
                    </a:cubicBezTo>
                    <a:cubicBezTo>
                      <a:pt x="56981" y="12721"/>
                      <a:pt x="61088" y="10728"/>
                      <a:pt x="63185" y="6742"/>
                    </a:cubicBezTo>
                    <a:cubicBezTo>
                      <a:pt x="65282" y="10728"/>
                      <a:pt x="69389" y="12721"/>
                      <a:pt x="73496" y="12721"/>
                    </a:cubicBezTo>
                    <a:cubicBezTo>
                      <a:pt x="77603" y="12721"/>
                      <a:pt x="81710" y="10728"/>
                      <a:pt x="83807" y="6742"/>
                    </a:cubicBezTo>
                    <a:cubicBezTo>
                      <a:pt x="85904" y="10728"/>
                      <a:pt x="90002" y="12721"/>
                      <a:pt x="94101" y="12721"/>
                    </a:cubicBezTo>
                    <a:cubicBezTo>
                      <a:pt x="98199" y="12721"/>
                      <a:pt x="102298" y="10728"/>
                      <a:pt x="104395" y="6742"/>
                    </a:cubicBezTo>
                    <a:cubicBezTo>
                      <a:pt x="106492" y="10728"/>
                      <a:pt x="110599" y="12721"/>
                      <a:pt x="114706" y="12721"/>
                    </a:cubicBezTo>
                    <a:cubicBezTo>
                      <a:pt x="118813" y="12721"/>
                      <a:pt x="122920" y="10728"/>
                      <a:pt x="125017" y="6742"/>
                    </a:cubicBezTo>
                    <a:cubicBezTo>
                      <a:pt x="127114" y="10728"/>
                      <a:pt x="131221" y="12721"/>
                      <a:pt x="135328" y="12721"/>
                    </a:cubicBezTo>
                    <a:cubicBezTo>
                      <a:pt x="139435" y="12721"/>
                      <a:pt x="143542" y="10728"/>
                      <a:pt x="145639" y="6742"/>
                    </a:cubicBezTo>
                    <a:cubicBezTo>
                      <a:pt x="147736" y="10728"/>
                      <a:pt x="151843" y="12721"/>
                      <a:pt x="155950" y="12721"/>
                    </a:cubicBezTo>
                    <a:cubicBezTo>
                      <a:pt x="160057" y="12721"/>
                      <a:pt x="164165" y="10728"/>
                      <a:pt x="166261" y="6742"/>
                    </a:cubicBezTo>
                    <a:cubicBezTo>
                      <a:pt x="168358" y="10728"/>
                      <a:pt x="172457" y="12721"/>
                      <a:pt x="176555" y="12721"/>
                    </a:cubicBezTo>
                    <a:cubicBezTo>
                      <a:pt x="180654" y="12721"/>
                      <a:pt x="184752" y="10728"/>
                      <a:pt x="186849" y="6742"/>
                    </a:cubicBezTo>
                    <a:cubicBezTo>
                      <a:pt x="188950" y="10726"/>
                      <a:pt x="193067" y="12719"/>
                      <a:pt x="197181" y="12719"/>
                    </a:cubicBezTo>
                    <a:cubicBezTo>
                      <a:pt x="202838" y="12719"/>
                      <a:pt x="208491" y="8950"/>
                      <a:pt x="208892" y="1405"/>
                    </a:cubicBezTo>
                    <a:cubicBezTo>
                      <a:pt x="208944" y="503"/>
                      <a:pt x="208260" y="53"/>
                      <a:pt x="207549" y="53"/>
                    </a:cubicBezTo>
                    <a:cubicBezTo>
                      <a:pt x="206839" y="53"/>
                      <a:pt x="206102" y="503"/>
                      <a:pt x="206050" y="1405"/>
                    </a:cubicBezTo>
                    <a:cubicBezTo>
                      <a:pt x="205738" y="7141"/>
                      <a:pt x="201449" y="10009"/>
                      <a:pt x="197164" y="10009"/>
                    </a:cubicBezTo>
                    <a:cubicBezTo>
                      <a:pt x="192880" y="10009"/>
                      <a:pt x="188599" y="7141"/>
                      <a:pt x="188305" y="1405"/>
                    </a:cubicBezTo>
                    <a:cubicBezTo>
                      <a:pt x="188305" y="469"/>
                      <a:pt x="187594" y="1"/>
                      <a:pt x="186884" y="1"/>
                    </a:cubicBezTo>
                    <a:close/>
                  </a:path>
                </a:pathLst>
              </a:custGeom>
              <a:solidFill>
                <a:srgbClr val="C6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63"/>
              <p:cNvSpPr/>
              <p:nvPr/>
            </p:nvSpPr>
            <p:spPr>
              <a:xfrm>
                <a:off x="2881497" y="2192793"/>
                <a:ext cx="3100356" cy="208960"/>
              </a:xfrm>
              <a:custGeom>
                <a:avLst/>
                <a:gdLst/>
                <a:ahLst/>
                <a:cxnLst/>
                <a:rect l="l" t="t" r="r" b="b"/>
                <a:pathLst>
                  <a:path w="188357" h="12695" extrusionOk="0">
                    <a:moveTo>
                      <a:pt x="1378" y="1"/>
                    </a:moveTo>
                    <a:cubicBezTo>
                      <a:pt x="676" y="1"/>
                      <a:pt x="1" y="460"/>
                      <a:pt x="53" y="1378"/>
                    </a:cubicBezTo>
                    <a:cubicBezTo>
                      <a:pt x="414" y="8924"/>
                      <a:pt x="6050" y="12693"/>
                      <a:pt x="11693" y="12693"/>
                    </a:cubicBezTo>
                    <a:cubicBezTo>
                      <a:pt x="15797" y="12693"/>
                      <a:pt x="19905" y="10700"/>
                      <a:pt x="21992" y="6716"/>
                    </a:cubicBezTo>
                    <a:cubicBezTo>
                      <a:pt x="24089" y="10702"/>
                      <a:pt x="28196" y="12695"/>
                      <a:pt x="32303" y="12695"/>
                    </a:cubicBezTo>
                    <a:cubicBezTo>
                      <a:pt x="36410" y="12695"/>
                      <a:pt x="40517" y="10702"/>
                      <a:pt x="42614" y="6716"/>
                    </a:cubicBezTo>
                    <a:cubicBezTo>
                      <a:pt x="44711" y="10702"/>
                      <a:pt x="48818" y="12695"/>
                      <a:pt x="52921" y="12695"/>
                    </a:cubicBezTo>
                    <a:cubicBezTo>
                      <a:pt x="57024" y="12695"/>
                      <a:pt x="61122" y="10702"/>
                      <a:pt x="63202" y="6716"/>
                    </a:cubicBezTo>
                    <a:cubicBezTo>
                      <a:pt x="65299" y="10702"/>
                      <a:pt x="69406" y="12695"/>
                      <a:pt x="73513" y="12695"/>
                    </a:cubicBezTo>
                    <a:cubicBezTo>
                      <a:pt x="77620" y="12695"/>
                      <a:pt x="81727" y="10702"/>
                      <a:pt x="83824" y="6716"/>
                    </a:cubicBezTo>
                    <a:cubicBezTo>
                      <a:pt x="85921" y="10702"/>
                      <a:pt x="90028" y="12695"/>
                      <a:pt x="94135" y="12695"/>
                    </a:cubicBezTo>
                    <a:cubicBezTo>
                      <a:pt x="98242" y="12695"/>
                      <a:pt x="102349" y="10702"/>
                      <a:pt x="104446" y="6716"/>
                    </a:cubicBezTo>
                    <a:cubicBezTo>
                      <a:pt x="106543" y="10702"/>
                      <a:pt x="110650" y="12695"/>
                      <a:pt x="114757" y="12695"/>
                    </a:cubicBezTo>
                    <a:cubicBezTo>
                      <a:pt x="118864" y="12695"/>
                      <a:pt x="122972" y="10702"/>
                      <a:pt x="125068" y="6716"/>
                    </a:cubicBezTo>
                    <a:cubicBezTo>
                      <a:pt x="127165" y="10702"/>
                      <a:pt x="131264" y="12695"/>
                      <a:pt x="135362" y="12695"/>
                    </a:cubicBezTo>
                    <a:cubicBezTo>
                      <a:pt x="139461" y="12695"/>
                      <a:pt x="143559" y="10702"/>
                      <a:pt x="145656" y="6716"/>
                    </a:cubicBezTo>
                    <a:cubicBezTo>
                      <a:pt x="147753" y="10702"/>
                      <a:pt x="151860" y="12695"/>
                      <a:pt x="155967" y="12695"/>
                    </a:cubicBezTo>
                    <a:cubicBezTo>
                      <a:pt x="160074" y="12695"/>
                      <a:pt x="164181" y="10702"/>
                      <a:pt x="166278" y="6716"/>
                    </a:cubicBezTo>
                    <a:cubicBezTo>
                      <a:pt x="168380" y="10700"/>
                      <a:pt x="172490" y="12693"/>
                      <a:pt x="176599" y="12693"/>
                    </a:cubicBezTo>
                    <a:cubicBezTo>
                      <a:pt x="182251" y="12693"/>
                      <a:pt x="187900" y="8924"/>
                      <a:pt x="188322" y="1378"/>
                    </a:cubicBezTo>
                    <a:cubicBezTo>
                      <a:pt x="188356" y="460"/>
                      <a:pt x="187672" y="1"/>
                      <a:pt x="186966" y="1"/>
                    </a:cubicBezTo>
                    <a:cubicBezTo>
                      <a:pt x="186259" y="1"/>
                      <a:pt x="185532" y="460"/>
                      <a:pt x="185480" y="1378"/>
                    </a:cubicBezTo>
                    <a:cubicBezTo>
                      <a:pt x="185168" y="7097"/>
                      <a:pt x="180879" y="9957"/>
                      <a:pt x="176589" y="9957"/>
                    </a:cubicBezTo>
                    <a:cubicBezTo>
                      <a:pt x="172300" y="9957"/>
                      <a:pt x="168011" y="7097"/>
                      <a:pt x="167699" y="1378"/>
                    </a:cubicBezTo>
                    <a:cubicBezTo>
                      <a:pt x="167665" y="477"/>
                      <a:pt x="166989" y="27"/>
                      <a:pt x="166309" y="27"/>
                    </a:cubicBezTo>
                    <a:cubicBezTo>
                      <a:pt x="165628" y="27"/>
                      <a:pt x="164944" y="477"/>
                      <a:pt x="164892" y="1378"/>
                    </a:cubicBezTo>
                    <a:cubicBezTo>
                      <a:pt x="164580" y="7097"/>
                      <a:pt x="160282" y="9957"/>
                      <a:pt x="155989" y="9957"/>
                    </a:cubicBezTo>
                    <a:cubicBezTo>
                      <a:pt x="151695" y="9957"/>
                      <a:pt x="147406" y="7097"/>
                      <a:pt x="147112" y="1378"/>
                    </a:cubicBezTo>
                    <a:cubicBezTo>
                      <a:pt x="147060" y="477"/>
                      <a:pt x="146375" y="27"/>
                      <a:pt x="145691" y="27"/>
                    </a:cubicBezTo>
                    <a:cubicBezTo>
                      <a:pt x="145006" y="27"/>
                      <a:pt x="144322" y="477"/>
                      <a:pt x="144270" y="1378"/>
                    </a:cubicBezTo>
                    <a:cubicBezTo>
                      <a:pt x="143958" y="7097"/>
                      <a:pt x="139669" y="9957"/>
                      <a:pt x="135380" y="9957"/>
                    </a:cubicBezTo>
                    <a:cubicBezTo>
                      <a:pt x="131091" y="9957"/>
                      <a:pt x="126801" y="7097"/>
                      <a:pt x="126490" y="1378"/>
                    </a:cubicBezTo>
                    <a:cubicBezTo>
                      <a:pt x="126438" y="477"/>
                      <a:pt x="125753" y="27"/>
                      <a:pt x="125068" y="27"/>
                    </a:cubicBezTo>
                    <a:cubicBezTo>
                      <a:pt x="124384" y="27"/>
                      <a:pt x="123699" y="477"/>
                      <a:pt x="123647" y="1378"/>
                    </a:cubicBezTo>
                    <a:cubicBezTo>
                      <a:pt x="123336" y="7097"/>
                      <a:pt x="119046" y="9957"/>
                      <a:pt x="114757" y="9957"/>
                    </a:cubicBezTo>
                    <a:cubicBezTo>
                      <a:pt x="110468" y="9957"/>
                      <a:pt x="106179" y="7097"/>
                      <a:pt x="105867" y="1378"/>
                    </a:cubicBezTo>
                    <a:cubicBezTo>
                      <a:pt x="105815" y="477"/>
                      <a:pt x="105131" y="27"/>
                      <a:pt x="104451" y="27"/>
                    </a:cubicBezTo>
                    <a:cubicBezTo>
                      <a:pt x="103770" y="27"/>
                      <a:pt x="103095" y="477"/>
                      <a:pt x="103060" y="1378"/>
                    </a:cubicBezTo>
                    <a:cubicBezTo>
                      <a:pt x="102748" y="7097"/>
                      <a:pt x="98450" y="9957"/>
                      <a:pt x="94152" y="9957"/>
                    </a:cubicBezTo>
                    <a:cubicBezTo>
                      <a:pt x="89855" y="9957"/>
                      <a:pt x="85557" y="7097"/>
                      <a:pt x="85245" y="1378"/>
                    </a:cubicBezTo>
                    <a:cubicBezTo>
                      <a:pt x="85210" y="477"/>
                      <a:pt x="84534" y="27"/>
                      <a:pt x="83854" y="27"/>
                    </a:cubicBezTo>
                    <a:cubicBezTo>
                      <a:pt x="83174" y="27"/>
                      <a:pt x="82490" y="477"/>
                      <a:pt x="82438" y="1378"/>
                    </a:cubicBezTo>
                    <a:cubicBezTo>
                      <a:pt x="82126" y="7097"/>
                      <a:pt x="77837" y="9957"/>
                      <a:pt x="73548" y="9957"/>
                    </a:cubicBezTo>
                    <a:cubicBezTo>
                      <a:pt x="69258" y="9957"/>
                      <a:pt x="64969" y="7097"/>
                      <a:pt x="64657" y="1378"/>
                    </a:cubicBezTo>
                    <a:cubicBezTo>
                      <a:pt x="64605" y="477"/>
                      <a:pt x="63921" y="27"/>
                      <a:pt x="63236" y="27"/>
                    </a:cubicBezTo>
                    <a:cubicBezTo>
                      <a:pt x="62552" y="27"/>
                      <a:pt x="61867" y="477"/>
                      <a:pt x="61815" y="1378"/>
                    </a:cubicBezTo>
                    <a:cubicBezTo>
                      <a:pt x="61503" y="7097"/>
                      <a:pt x="57214" y="9957"/>
                      <a:pt x="52930" y="9957"/>
                    </a:cubicBezTo>
                    <a:cubicBezTo>
                      <a:pt x="48645" y="9957"/>
                      <a:pt x="44364" y="7097"/>
                      <a:pt x="44070" y="1378"/>
                    </a:cubicBezTo>
                    <a:cubicBezTo>
                      <a:pt x="44018" y="477"/>
                      <a:pt x="43333" y="27"/>
                      <a:pt x="42649" y="27"/>
                    </a:cubicBezTo>
                    <a:cubicBezTo>
                      <a:pt x="41964" y="27"/>
                      <a:pt x="41280" y="477"/>
                      <a:pt x="41228" y="1378"/>
                    </a:cubicBezTo>
                    <a:cubicBezTo>
                      <a:pt x="40916" y="7097"/>
                      <a:pt x="36627" y="9957"/>
                      <a:pt x="32338" y="9957"/>
                    </a:cubicBezTo>
                    <a:cubicBezTo>
                      <a:pt x="28049" y="9957"/>
                      <a:pt x="23759" y="7097"/>
                      <a:pt x="23448" y="1378"/>
                    </a:cubicBezTo>
                    <a:cubicBezTo>
                      <a:pt x="23413" y="477"/>
                      <a:pt x="22737" y="27"/>
                      <a:pt x="22057" y="27"/>
                    </a:cubicBezTo>
                    <a:cubicBezTo>
                      <a:pt x="21377" y="27"/>
                      <a:pt x="20692" y="477"/>
                      <a:pt x="20640" y="1378"/>
                    </a:cubicBezTo>
                    <a:cubicBezTo>
                      <a:pt x="20328" y="7097"/>
                      <a:pt x="16030" y="9957"/>
                      <a:pt x="11737" y="9957"/>
                    </a:cubicBezTo>
                    <a:cubicBezTo>
                      <a:pt x="7444" y="9957"/>
                      <a:pt x="3155" y="7097"/>
                      <a:pt x="2860" y="1378"/>
                    </a:cubicBezTo>
                    <a:cubicBezTo>
                      <a:pt x="2808" y="460"/>
                      <a:pt x="2080" y="1"/>
                      <a:pt x="1378" y="1"/>
                    </a:cubicBezTo>
                    <a:close/>
                  </a:path>
                </a:pathLst>
              </a:custGeom>
              <a:solidFill>
                <a:srgbClr val="C6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63"/>
              <p:cNvSpPr/>
              <p:nvPr/>
            </p:nvSpPr>
            <p:spPr>
              <a:xfrm>
                <a:off x="3041241" y="1926800"/>
                <a:ext cx="2761181" cy="208532"/>
              </a:xfrm>
              <a:custGeom>
                <a:avLst/>
                <a:gdLst/>
                <a:ahLst/>
                <a:cxnLst/>
                <a:rect l="l" t="t" r="r" b="b"/>
                <a:pathLst>
                  <a:path w="167751" h="12669" extrusionOk="0">
                    <a:moveTo>
                      <a:pt x="1378" y="1"/>
                    </a:moveTo>
                    <a:cubicBezTo>
                      <a:pt x="676" y="1"/>
                      <a:pt x="0" y="451"/>
                      <a:pt x="52" y="1353"/>
                    </a:cubicBezTo>
                    <a:cubicBezTo>
                      <a:pt x="413" y="8898"/>
                      <a:pt x="6038" y="12667"/>
                      <a:pt x="11678" y="12667"/>
                    </a:cubicBezTo>
                    <a:cubicBezTo>
                      <a:pt x="15780" y="12667"/>
                      <a:pt x="19890" y="10674"/>
                      <a:pt x="21991" y="6690"/>
                    </a:cubicBezTo>
                    <a:cubicBezTo>
                      <a:pt x="24088" y="10676"/>
                      <a:pt x="28195" y="12669"/>
                      <a:pt x="32303" y="12669"/>
                    </a:cubicBezTo>
                    <a:cubicBezTo>
                      <a:pt x="36410" y="12669"/>
                      <a:pt x="40517" y="10676"/>
                      <a:pt x="42614" y="6690"/>
                    </a:cubicBezTo>
                    <a:cubicBezTo>
                      <a:pt x="44711" y="10676"/>
                      <a:pt x="48818" y="12669"/>
                      <a:pt x="52925" y="12669"/>
                    </a:cubicBezTo>
                    <a:cubicBezTo>
                      <a:pt x="57032" y="12669"/>
                      <a:pt x="61139" y="10676"/>
                      <a:pt x="63236" y="6690"/>
                    </a:cubicBezTo>
                    <a:cubicBezTo>
                      <a:pt x="65333" y="10676"/>
                      <a:pt x="69431" y="12669"/>
                      <a:pt x="73530" y="12669"/>
                    </a:cubicBezTo>
                    <a:cubicBezTo>
                      <a:pt x="77628" y="12669"/>
                      <a:pt x="81727" y="10676"/>
                      <a:pt x="83824" y="6690"/>
                    </a:cubicBezTo>
                    <a:cubicBezTo>
                      <a:pt x="85920" y="10676"/>
                      <a:pt x="90028" y="12669"/>
                      <a:pt x="94135" y="12669"/>
                    </a:cubicBezTo>
                    <a:cubicBezTo>
                      <a:pt x="98242" y="12669"/>
                      <a:pt x="102349" y="10676"/>
                      <a:pt x="104446" y="6690"/>
                    </a:cubicBezTo>
                    <a:cubicBezTo>
                      <a:pt x="106543" y="10676"/>
                      <a:pt x="110650" y="12669"/>
                      <a:pt x="114757" y="12669"/>
                    </a:cubicBezTo>
                    <a:cubicBezTo>
                      <a:pt x="118864" y="12669"/>
                      <a:pt x="122971" y="10676"/>
                      <a:pt x="125068" y="6690"/>
                    </a:cubicBezTo>
                    <a:cubicBezTo>
                      <a:pt x="127165" y="10676"/>
                      <a:pt x="131272" y="12669"/>
                      <a:pt x="135379" y="12669"/>
                    </a:cubicBezTo>
                    <a:cubicBezTo>
                      <a:pt x="139486" y="12669"/>
                      <a:pt x="143593" y="10676"/>
                      <a:pt x="145690" y="6690"/>
                    </a:cubicBezTo>
                    <a:cubicBezTo>
                      <a:pt x="147777" y="10674"/>
                      <a:pt x="151885" y="12667"/>
                      <a:pt x="155994" y="12667"/>
                    </a:cubicBezTo>
                    <a:cubicBezTo>
                      <a:pt x="161645" y="12667"/>
                      <a:pt x="167298" y="8898"/>
                      <a:pt x="167699" y="1353"/>
                    </a:cubicBezTo>
                    <a:cubicBezTo>
                      <a:pt x="167751" y="451"/>
                      <a:pt x="167066" y="1"/>
                      <a:pt x="166356" y="1"/>
                    </a:cubicBezTo>
                    <a:cubicBezTo>
                      <a:pt x="165645" y="1"/>
                      <a:pt x="164909" y="451"/>
                      <a:pt x="164857" y="1353"/>
                    </a:cubicBezTo>
                    <a:cubicBezTo>
                      <a:pt x="164562" y="7089"/>
                      <a:pt x="160273" y="9957"/>
                      <a:pt x="155984" y="9957"/>
                    </a:cubicBezTo>
                    <a:cubicBezTo>
                      <a:pt x="151695" y="9957"/>
                      <a:pt x="147406" y="7089"/>
                      <a:pt x="147111" y="1353"/>
                    </a:cubicBezTo>
                    <a:cubicBezTo>
                      <a:pt x="147059" y="469"/>
                      <a:pt x="146375" y="27"/>
                      <a:pt x="145690" y="27"/>
                    </a:cubicBezTo>
                    <a:cubicBezTo>
                      <a:pt x="145006" y="27"/>
                      <a:pt x="144321" y="469"/>
                      <a:pt x="144269" y="1353"/>
                    </a:cubicBezTo>
                    <a:cubicBezTo>
                      <a:pt x="143957" y="7089"/>
                      <a:pt x="139668" y="9957"/>
                      <a:pt x="135379" y="9957"/>
                    </a:cubicBezTo>
                    <a:cubicBezTo>
                      <a:pt x="131090" y="9957"/>
                      <a:pt x="126801" y="7089"/>
                      <a:pt x="126489" y="1353"/>
                    </a:cubicBezTo>
                    <a:cubicBezTo>
                      <a:pt x="126437" y="469"/>
                      <a:pt x="125753" y="27"/>
                      <a:pt x="125068" y="27"/>
                    </a:cubicBezTo>
                    <a:cubicBezTo>
                      <a:pt x="124384" y="27"/>
                      <a:pt x="123699" y="469"/>
                      <a:pt x="123647" y="1353"/>
                    </a:cubicBezTo>
                    <a:cubicBezTo>
                      <a:pt x="123335" y="7089"/>
                      <a:pt x="119046" y="9957"/>
                      <a:pt x="114757" y="9957"/>
                    </a:cubicBezTo>
                    <a:cubicBezTo>
                      <a:pt x="110468" y="9957"/>
                      <a:pt x="106179" y="7089"/>
                      <a:pt x="105867" y="1353"/>
                    </a:cubicBezTo>
                    <a:cubicBezTo>
                      <a:pt x="105815" y="469"/>
                      <a:pt x="105130" y="27"/>
                      <a:pt x="104446" y="27"/>
                    </a:cubicBezTo>
                    <a:cubicBezTo>
                      <a:pt x="103761" y="27"/>
                      <a:pt x="103077" y="469"/>
                      <a:pt x="103025" y="1353"/>
                    </a:cubicBezTo>
                    <a:cubicBezTo>
                      <a:pt x="102713" y="7089"/>
                      <a:pt x="98424" y="9957"/>
                      <a:pt x="94135" y="9957"/>
                    </a:cubicBezTo>
                    <a:cubicBezTo>
                      <a:pt x="89846" y="9957"/>
                      <a:pt x="85557" y="7089"/>
                      <a:pt x="85245" y="1353"/>
                    </a:cubicBezTo>
                    <a:cubicBezTo>
                      <a:pt x="85193" y="469"/>
                      <a:pt x="84508" y="27"/>
                      <a:pt x="83828" y="27"/>
                    </a:cubicBezTo>
                    <a:cubicBezTo>
                      <a:pt x="83148" y="27"/>
                      <a:pt x="82472" y="469"/>
                      <a:pt x="82437" y="1353"/>
                    </a:cubicBezTo>
                    <a:cubicBezTo>
                      <a:pt x="82125" y="7089"/>
                      <a:pt x="77828" y="9957"/>
                      <a:pt x="73534" y="9957"/>
                    </a:cubicBezTo>
                    <a:cubicBezTo>
                      <a:pt x="69241" y="9957"/>
                      <a:pt x="64952" y="7089"/>
                      <a:pt x="64657" y="1353"/>
                    </a:cubicBezTo>
                    <a:cubicBezTo>
                      <a:pt x="64605" y="469"/>
                      <a:pt x="63920" y="27"/>
                      <a:pt x="63240" y="27"/>
                    </a:cubicBezTo>
                    <a:cubicBezTo>
                      <a:pt x="62560" y="27"/>
                      <a:pt x="61884" y="469"/>
                      <a:pt x="61850" y="1353"/>
                    </a:cubicBezTo>
                    <a:cubicBezTo>
                      <a:pt x="61538" y="7089"/>
                      <a:pt x="57240" y="9957"/>
                      <a:pt x="52947" y="9957"/>
                    </a:cubicBezTo>
                    <a:cubicBezTo>
                      <a:pt x="48653" y="9957"/>
                      <a:pt x="44364" y="7089"/>
                      <a:pt x="44069" y="1353"/>
                    </a:cubicBezTo>
                    <a:cubicBezTo>
                      <a:pt x="44017" y="469"/>
                      <a:pt x="43333" y="27"/>
                      <a:pt x="42648" y="27"/>
                    </a:cubicBezTo>
                    <a:cubicBezTo>
                      <a:pt x="41964" y="27"/>
                      <a:pt x="41279" y="469"/>
                      <a:pt x="41227" y="1353"/>
                    </a:cubicBezTo>
                    <a:cubicBezTo>
                      <a:pt x="40933" y="7089"/>
                      <a:pt x="36644" y="9957"/>
                      <a:pt x="32350" y="9957"/>
                    </a:cubicBezTo>
                    <a:cubicBezTo>
                      <a:pt x="28057" y="9957"/>
                      <a:pt x="23759" y="7089"/>
                      <a:pt x="23447" y="1353"/>
                    </a:cubicBezTo>
                    <a:cubicBezTo>
                      <a:pt x="23395" y="469"/>
                      <a:pt x="22711" y="27"/>
                      <a:pt x="22030" y="27"/>
                    </a:cubicBezTo>
                    <a:cubicBezTo>
                      <a:pt x="21350" y="27"/>
                      <a:pt x="20674" y="469"/>
                      <a:pt x="20640" y="1353"/>
                    </a:cubicBezTo>
                    <a:cubicBezTo>
                      <a:pt x="20328" y="7089"/>
                      <a:pt x="16030" y="9957"/>
                      <a:pt x="11737" y="9957"/>
                    </a:cubicBezTo>
                    <a:cubicBezTo>
                      <a:pt x="7443" y="9957"/>
                      <a:pt x="3154" y="7089"/>
                      <a:pt x="2860" y="1353"/>
                    </a:cubicBezTo>
                    <a:cubicBezTo>
                      <a:pt x="2808" y="451"/>
                      <a:pt x="2080" y="1"/>
                      <a:pt x="1378" y="1"/>
                    </a:cubicBezTo>
                    <a:close/>
                  </a:path>
                </a:pathLst>
              </a:custGeom>
              <a:solidFill>
                <a:srgbClr val="C6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63"/>
              <p:cNvSpPr/>
              <p:nvPr/>
            </p:nvSpPr>
            <p:spPr>
              <a:xfrm>
                <a:off x="3201545" y="1659670"/>
                <a:ext cx="2421184" cy="209816"/>
              </a:xfrm>
              <a:custGeom>
                <a:avLst/>
                <a:gdLst/>
                <a:ahLst/>
                <a:cxnLst/>
                <a:rect l="l" t="t" r="r" b="b"/>
                <a:pathLst>
                  <a:path w="147095" h="12747" extrusionOk="0">
                    <a:moveTo>
                      <a:pt x="63254" y="1"/>
                    </a:moveTo>
                    <a:cubicBezTo>
                      <a:pt x="62552" y="1"/>
                      <a:pt x="61850" y="477"/>
                      <a:pt x="61850" y="1430"/>
                    </a:cubicBezTo>
                    <a:cubicBezTo>
                      <a:pt x="61538" y="7149"/>
                      <a:pt x="57240" y="10008"/>
                      <a:pt x="52947" y="10008"/>
                    </a:cubicBezTo>
                    <a:cubicBezTo>
                      <a:pt x="48653" y="10008"/>
                      <a:pt x="44364" y="7149"/>
                      <a:pt x="44070" y="1430"/>
                    </a:cubicBezTo>
                    <a:cubicBezTo>
                      <a:pt x="44018" y="529"/>
                      <a:pt x="43333" y="79"/>
                      <a:pt x="42653" y="79"/>
                    </a:cubicBezTo>
                    <a:cubicBezTo>
                      <a:pt x="41973" y="79"/>
                      <a:pt x="41297" y="529"/>
                      <a:pt x="41262" y="1430"/>
                    </a:cubicBezTo>
                    <a:cubicBezTo>
                      <a:pt x="40950" y="7149"/>
                      <a:pt x="36653" y="10008"/>
                      <a:pt x="32359" y="10008"/>
                    </a:cubicBezTo>
                    <a:cubicBezTo>
                      <a:pt x="28066" y="10008"/>
                      <a:pt x="23777" y="7149"/>
                      <a:pt x="23482" y="1430"/>
                    </a:cubicBezTo>
                    <a:cubicBezTo>
                      <a:pt x="23430" y="529"/>
                      <a:pt x="22746" y="79"/>
                      <a:pt x="22061" y="79"/>
                    </a:cubicBezTo>
                    <a:cubicBezTo>
                      <a:pt x="21377" y="79"/>
                      <a:pt x="20692" y="529"/>
                      <a:pt x="20640" y="1430"/>
                    </a:cubicBezTo>
                    <a:cubicBezTo>
                      <a:pt x="20345" y="7149"/>
                      <a:pt x="16056" y="10008"/>
                      <a:pt x="11763" y="10008"/>
                    </a:cubicBezTo>
                    <a:cubicBezTo>
                      <a:pt x="7469" y="10008"/>
                      <a:pt x="3172" y="7149"/>
                      <a:pt x="2860" y="1430"/>
                    </a:cubicBezTo>
                    <a:cubicBezTo>
                      <a:pt x="2825" y="512"/>
                      <a:pt x="2097" y="53"/>
                      <a:pt x="1391" y="53"/>
                    </a:cubicBezTo>
                    <a:cubicBezTo>
                      <a:pt x="685" y="53"/>
                      <a:pt x="0" y="512"/>
                      <a:pt x="52" y="1430"/>
                    </a:cubicBezTo>
                    <a:cubicBezTo>
                      <a:pt x="394" y="8975"/>
                      <a:pt x="6009" y="12745"/>
                      <a:pt x="11646" y="12745"/>
                    </a:cubicBezTo>
                    <a:cubicBezTo>
                      <a:pt x="15745" y="12745"/>
                      <a:pt x="19856" y="10752"/>
                      <a:pt x="21957" y="6768"/>
                    </a:cubicBezTo>
                    <a:cubicBezTo>
                      <a:pt x="24054" y="10754"/>
                      <a:pt x="28161" y="12747"/>
                      <a:pt x="32268" y="12747"/>
                    </a:cubicBezTo>
                    <a:cubicBezTo>
                      <a:pt x="36375" y="12747"/>
                      <a:pt x="40482" y="10754"/>
                      <a:pt x="42579" y="6768"/>
                    </a:cubicBezTo>
                    <a:cubicBezTo>
                      <a:pt x="44676" y="10754"/>
                      <a:pt x="48783" y="12747"/>
                      <a:pt x="52890" y="12747"/>
                    </a:cubicBezTo>
                    <a:cubicBezTo>
                      <a:pt x="56998" y="12747"/>
                      <a:pt x="61105" y="10754"/>
                      <a:pt x="63202" y="6768"/>
                    </a:cubicBezTo>
                    <a:cubicBezTo>
                      <a:pt x="65298" y="10754"/>
                      <a:pt x="69397" y="12747"/>
                      <a:pt x="73495" y="12747"/>
                    </a:cubicBezTo>
                    <a:cubicBezTo>
                      <a:pt x="77594" y="12747"/>
                      <a:pt x="81692" y="10754"/>
                      <a:pt x="83789" y="6768"/>
                    </a:cubicBezTo>
                    <a:cubicBezTo>
                      <a:pt x="85886" y="10754"/>
                      <a:pt x="89993" y="12747"/>
                      <a:pt x="94100" y="12747"/>
                    </a:cubicBezTo>
                    <a:cubicBezTo>
                      <a:pt x="98207" y="12747"/>
                      <a:pt x="102315" y="10754"/>
                      <a:pt x="104411" y="6768"/>
                    </a:cubicBezTo>
                    <a:cubicBezTo>
                      <a:pt x="106508" y="10754"/>
                      <a:pt x="110615" y="12747"/>
                      <a:pt x="114723" y="12747"/>
                    </a:cubicBezTo>
                    <a:cubicBezTo>
                      <a:pt x="118830" y="12747"/>
                      <a:pt x="122937" y="10754"/>
                      <a:pt x="125034" y="6768"/>
                    </a:cubicBezTo>
                    <a:cubicBezTo>
                      <a:pt x="127120" y="10752"/>
                      <a:pt x="131228" y="12745"/>
                      <a:pt x="135337" y="12745"/>
                    </a:cubicBezTo>
                    <a:cubicBezTo>
                      <a:pt x="140988" y="12745"/>
                      <a:pt x="146641" y="8975"/>
                      <a:pt x="147042" y="1430"/>
                    </a:cubicBezTo>
                    <a:cubicBezTo>
                      <a:pt x="147094" y="512"/>
                      <a:pt x="146410" y="53"/>
                      <a:pt x="145704" y="53"/>
                    </a:cubicBezTo>
                    <a:cubicBezTo>
                      <a:pt x="144997" y="53"/>
                      <a:pt x="144270" y="512"/>
                      <a:pt x="144235" y="1430"/>
                    </a:cubicBezTo>
                    <a:cubicBezTo>
                      <a:pt x="143923" y="7149"/>
                      <a:pt x="139625" y="10008"/>
                      <a:pt x="135332" y="10008"/>
                    </a:cubicBezTo>
                    <a:cubicBezTo>
                      <a:pt x="131038" y="10008"/>
                      <a:pt x="126749" y="7149"/>
                      <a:pt x="126455" y="1430"/>
                    </a:cubicBezTo>
                    <a:cubicBezTo>
                      <a:pt x="126403" y="529"/>
                      <a:pt x="125718" y="79"/>
                      <a:pt x="125038" y="79"/>
                    </a:cubicBezTo>
                    <a:cubicBezTo>
                      <a:pt x="124358" y="79"/>
                      <a:pt x="123682" y="529"/>
                      <a:pt x="123647" y="1430"/>
                    </a:cubicBezTo>
                    <a:cubicBezTo>
                      <a:pt x="123335" y="7149"/>
                      <a:pt x="119038" y="10008"/>
                      <a:pt x="114744" y="10008"/>
                    </a:cubicBezTo>
                    <a:cubicBezTo>
                      <a:pt x="110451" y="10008"/>
                      <a:pt x="106162" y="7149"/>
                      <a:pt x="105867" y="1430"/>
                    </a:cubicBezTo>
                    <a:cubicBezTo>
                      <a:pt x="105815" y="529"/>
                      <a:pt x="105131" y="79"/>
                      <a:pt x="104446" y="79"/>
                    </a:cubicBezTo>
                    <a:cubicBezTo>
                      <a:pt x="103762" y="79"/>
                      <a:pt x="103077" y="529"/>
                      <a:pt x="103025" y="1430"/>
                    </a:cubicBezTo>
                    <a:cubicBezTo>
                      <a:pt x="102713" y="7149"/>
                      <a:pt x="98424" y="10008"/>
                      <a:pt x="94135" y="10008"/>
                    </a:cubicBezTo>
                    <a:cubicBezTo>
                      <a:pt x="89846" y="10008"/>
                      <a:pt x="85557" y="7149"/>
                      <a:pt x="85245" y="1430"/>
                    </a:cubicBezTo>
                    <a:cubicBezTo>
                      <a:pt x="85245" y="477"/>
                      <a:pt x="84543" y="1"/>
                      <a:pt x="83841" y="1"/>
                    </a:cubicBezTo>
                    <a:cubicBezTo>
                      <a:pt x="83139" y="1"/>
                      <a:pt x="82437" y="477"/>
                      <a:pt x="82437" y="1430"/>
                    </a:cubicBezTo>
                    <a:cubicBezTo>
                      <a:pt x="82126" y="7149"/>
                      <a:pt x="77828" y="10008"/>
                      <a:pt x="73534" y="10008"/>
                    </a:cubicBezTo>
                    <a:cubicBezTo>
                      <a:pt x="69241" y="10008"/>
                      <a:pt x="64952" y="7149"/>
                      <a:pt x="64657" y="1430"/>
                    </a:cubicBezTo>
                    <a:cubicBezTo>
                      <a:pt x="64657" y="477"/>
                      <a:pt x="63955" y="1"/>
                      <a:pt x="63254" y="1"/>
                    </a:cubicBezTo>
                    <a:close/>
                  </a:path>
                </a:pathLst>
              </a:custGeom>
              <a:solidFill>
                <a:srgbClr val="C6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63"/>
              <p:cNvSpPr/>
              <p:nvPr/>
            </p:nvSpPr>
            <p:spPr>
              <a:xfrm>
                <a:off x="3110554" y="1524616"/>
                <a:ext cx="2681894" cy="99846"/>
              </a:xfrm>
              <a:custGeom>
                <a:avLst/>
                <a:gdLst/>
                <a:ahLst/>
                <a:cxnLst/>
                <a:rect l="l" t="t" r="r" b="b"/>
                <a:pathLst>
                  <a:path w="162934" h="6066" extrusionOk="0">
                    <a:moveTo>
                      <a:pt x="3882" y="0"/>
                    </a:moveTo>
                    <a:cubicBezTo>
                      <a:pt x="0" y="0"/>
                      <a:pt x="0" y="6065"/>
                      <a:pt x="3882" y="6065"/>
                    </a:cubicBezTo>
                    <a:lnTo>
                      <a:pt x="159017" y="6065"/>
                    </a:lnTo>
                    <a:cubicBezTo>
                      <a:pt x="162933" y="6065"/>
                      <a:pt x="162933" y="0"/>
                      <a:pt x="159017" y="0"/>
                    </a:cubicBezTo>
                    <a:close/>
                  </a:path>
                </a:pathLst>
              </a:custGeom>
              <a:solidFill>
                <a:srgbClr val="C6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63"/>
              <p:cNvSpPr/>
              <p:nvPr/>
            </p:nvSpPr>
            <p:spPr>
              <a:xfrm>
                <a:off x="4096360" y="3881886"/>
                <a:ext cx="709706" cy="1064550"/>
              </a:xfrm>
              <a:custGeom>
                <a:avLst/>
                <a:gdLst/>
                <a:ahLst/>
                <a:cxnLst/>
                <a:rect l="l" t="t" r="r" b="b"/>
                <a:pathLst>
                  <a:path w="43117" h="64675" extrusionOk="0">
                    <a:moveTo>
                      <a:pt x="21004" y="0"/>
                    </a:moveTo>
                    <a:cubicBezTo>
                      <a:pt x="9428" y="35"/>
                      <a:pt x="35" y="9427"/>
                      <a:pt x="0" y="21004"/>
                    </a:cubicBezTo>
                    <a:lnTo>
                      <a:pt x="0" y="64674"/>
                    </a:lnTo>
                    <a:lnTo>
                      <a:pt x="43117" y="64674"/>
                    </a:lnTo>
                    <a:lnTo>
                      <a:pt x="43117" y="21004"/>
                    </a:lnTo>
                    <a:cubicBezTo>
                      <a:pt x="43082" y="9427"/>
                      <a:pt x="33689" y="35"/>
                      <a:pt x="22113" y="0"/>
                    </a:cubicBezTo>
                    <a:close/>
                  </a:path>
                </a:pathLst>
              </a:custGeom>
              <a:solidFill>
                <a:srgbClr val="C6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63"/>
              <p:cNvSpPr/>
              <p:nvPr/>
            </p:nvSpPr>
            <p:spPr>
              <a:xfrm>
                <a:off x="2721473" y="4517982"/>
                <a:ext cx="207100" cy="86728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5269" extrusionOk="0">
                    <a:moveTo>
                      <a:pt x="1" y="0"/>
                    </a:moveTo>
                    <a:lnTo>
                      <a:pt x="1" y="5268"/>
                    </a:lnTo>
                    <a:lnTo>
                      <a:pt x="12582" y="5268"/>
                    </a:lnTo>
                    <a:lnTo>
                      <a:pt x="12582" y="0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63"/>
              <p:cNvSpPr/>
              <p:nvPr/>
            </p:nvSpPr>
            <p:spPr>
              <a:xfrm>
                <a:off x="2854403" y="4358238"/>
                <a:ext cx="207676" cy="86728"/>
              </a:xfrm>
              <a:custGeom>
                <a:avLst/>
                <a:gdLst/>
                <a:ahLst/>
                <a:cxnLst/>
                <a:rect l="l" t="t" r="r" b="b"/>
                <a:pathLst>
                  <a:path w="12617" h="5269" extrusionOk="0">
                    <a:moveTo>
                      <a:pt x="0" y="1"/>
                    </a:moveTo>
                    <a:lnTo>
                      <a:pt x="0" y="5269"/>
                    </a:lnTo>
                    <a:lnTo>
                      <a:pt x="12616" y="5269"/>
                    </a:lnTo>
                    <a:lnTo>
                      <a:pt x="12616" y="1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63"/>
              <p:cNvSpPr/>
              <p:nvPr/>
            </p:nvSpPr>
            <p:spPr>
              <a:xfrm>
                <a:off x="2854403" y="4677150"/>
                <a:ext cx="207676" cy="87304"/>
              </a:xfrm>
              <a:custGeom>
                <a:avLst/>
                <a:gdLst/>
                <a:ahLst/>
                <a:cxnLst/>
                <a:rect l="l" t="t" r="r" b="b"/>
                <a:pathLst>
                  <a:path w="12617" h="5304" extrusionOk="0">
                    <a:moveTo>
                      <a:pt x="0" y="0"/>
                    </a:moveTo>
                    <a:lnTo>
                      <a:pt x="0" y="5303"/>
                    </a:lnTo>
                    <a:lnTo>
                      <a:pt x="12616" y="5303"/>
                    </a:lnTo>
                    <a:lnTo>
                      <a:pt x="12616" y="0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63"/>
              <p:cNvSpPr/>
              <p:nvPr/>
            </p:nvSpPr>
            <p:spPr>
              <a:xfrm>
                <a:off x="3014131" y="4517982"/>
                <a:ext cx="207116" cy="86728"/>
              </a:xfrm>
              <a:custGeom>
                <a:avLst/>
                <a:gdLst/>
                <a:ahLst/>
                <a:cxnLst/>
                <a:rect l="l" t="t" r="r" b="b"/>
                <a:pathLst>
                  <a:path w="12583" h="5269" extrusionOk="0">
                    <a:moveTo>
                      <a:pt x="1" y="0"/>
                    </a:moveTo>
                    <a:lnTo>
                      <a:pt x="1" y="5268"/>
                    </a:lnTo>
                    <a:lnTo>
                      <a:pt x="12582" y="5268"/>
                    </a:lnTo>
                    <a:lnTo>
                      <a:pt x="12582" y="0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63"/>
              <p:cNvSpPr/>
              <p:nvPr/>
            </p:nvSpPr>
            <p:spPr>
              <a:xfrm>
                <a:off x="3147062" y="4677150"/>
                <a:ext cx="207676" cy="87304"/>
              </a:xfrm>
              <a:custGeom>
                <a:avLst/>
                <a:gdLst/>
                <a:ahLst/>
                <a:cxnLst/>
                <a:rect l="l" t="t" r="r" b="b"/>
                <a:pathLst>
                  <a:path w="12617" h="5304" extrusionOk="0">
                    <a:moveTo>
                      <a:pt x="0" y="0"/>
                    </a:moveTo>
                    <a:lnTo>
                      <a:pt x="0" y="5303"/>
                    </a:lnTo>
                    <a:lnTo>
                      <a:pt x="12616" y="5303"/>
                    </a:lnTo>
                    <a:lnTo>
                      <a:pt x="12616" y="0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63"/>
              <p:cNvSpPr/>
              <p:nvPr/>
            </p:nvSpPr>
            <p:spPr>
              <a:xfrm>
                <a:off x="5840346" y="3444313"/>
                <a:ext cx="207676" cy="87304"/>
              </a:xfrm>
              <a:custGeom>
                <a:avLst/>
                <a:gdLst/>
                <a:ahLst/>
                <a:cxnLst/>
                <a:rect l="l" t="t" r="r" b="b"/>
                <a:pathLst>
                  <a:path w="12617" h="5304" extrusionOk="0">
                    <a:moveTo>
                      <a:pt x="1" y="0"/>
                    </a:moveTo>
                    <a:lnTo>
                      <a:pt x="1" y="5303"/>
                    </a:lnTo>
                    <a:lnTo>
                      <a:pt x="12617" y="5303"/>
                    </a:lnTo>
                    <a:lnTo>
                      <a:pt x="12617" y="0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63"/>
              <p:cNvSpPr/>
              <p:nvPr/>
            </p:nvSpPr>
            <p:spPr>
              <a:xfrm>
                <a:off x="5973277" y="3604057"/>
                <a:ext cx="207676" cy="86728"/>
              </a:xfrm>
              <a:custGeom>
                <a:avLst/>
                <a:gdLst/>
                <a:ahLst/>
                <a:cxnLst/>
                <a:rect l="l" t="t" r="r" b="b"/>
                <a:pathLst>
                  <a:path w="12617" h="5269" extrusionOk="0">
                    <a:moveTo>
                      <a:pt x="0" y="0"/>
                    </a:moveTo>
                    <a:lnTo>
                      <a:pt x="0" y="5268"/>
                    </a:lnTo>
                    <a:lnTo>
                      <a:pt x="12616" y="5268"/>
                    </a:lnTo>
                    <a:lnTo>
                      <a:pt x="12616" y="0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63"/>
              <p:cNvSpPr/>
              <p:nvPr/>
            </p:nvSpPr>
            <p:spPr>
              <a:xfrm>
                <a:off x="5840346" y="3763785"/>
                <a:ext cx="207676" cy="86728"/>
              </a:xfrm>
              <a:custGeom>
                <a:avLst/>
                <a:gdLst/>
                <a:ahLst/>
                <a:cxnLst/>
                <a:rect l="l" t="t" r="r" b="b"/>
                <a:pathLst>
                  <a:path w="12617" h="5269" extrusionOk="0">
                    <a:moveTo>
                      <a:pt x="1" y="1"/>
                    </a:moveTo>
                    <a:lnTo>
                      <a:pt x="1" y="5269"/>
                    </a:lnTo>
                    <a:lnTo>
                      <a:pt x="12617" y="5269"/>
                    </a:lnTo>
                    <a:lnTo>
                      <a:pt x="12617" y="1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63"/>
              <p:cNvSpPr/>
              <p:nvPr/>
            </p:nvSpPr>
            <p:spPr>
              <a:xfrm>
                <a:off x="5973277" y="4604693"/>
                <a:ext cx="207676" cy="87304"/>
              </a:xfrm>
              <a:custGeom>
                <a:avLst/>
                <a:gdLst/>
                <a:ahLst/>
                <a:cxnLst/>
                <a:rect l="l" t="t" r="r" b="b"/>
                <a:pathLst>
                  <a:path w="12617" h="5304" extrusionOk="0">
                    <a:moveTo>
                      <a:pt x="0" y="0"/>
                    </a:moveTo>
                    <a:lnTo>
                      <a:pt x="0" y="5303"/>
                    </a:lnTo>
                    <a:lnTo>
                      <a:pt x="12616" y="5303"/>
                    </a:lnTo>
                    <a:lnTo>
                      <a:pt x="12616" y="0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63"/>
              <p:cNvSpPr/>
              <p:nvPr/>
            </p:nvSpPr>
            <p:spPr>
              <a:xfrm>
                <a:off x="5840346" y="4764438"/>
                <a:ext cx="207676" cy="86728"/>
              </a:xfrm>
              <a:custGeom>
                <a:avLst/>
                <a:gdLst/>
                <a:ahLst/>
                <a:cxnLst/>
                <a:rect l="l" t="t" r="r" b="b"/>
                <a:pathLst>
                  <a:path w="12617" h="5269" extrusionOk="0">
                    <a:moveTo>
                      <a:pt x="1" y="0"/>
                    </a:moveTo>
                    <a:lnTo>
                      <a:pt x="1" y="5268"/>
                    </a:lnTo>
                    <a:lnTo>
                      <a:pt x="12617" y="5268"/>
                    </a:lnTo>
                    <a:lnTo>
                      <a:pt x="12617" y="0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63"/>
              <p:cNvSpPr/>
              <p:nvPr/>
            </p:nvSpPr>
            <p:spPr>
              <a:xfrm>
                <a:off x="5680618" y="4604693"/>
                <a:ext cx="207676" cy="87304"/>
              </a:xfrm>
              <a:custGeom>
                <a:avLst/>
                <a:gdLst/>
                <a:ahLst/>
                <a:cxnLst/>
                <a:rect l="l" t="t" r="r" b="b"/>
                <a:pathLst>
                  <a:path w="12617" h="5304" extrusionOk="0">
                    <a:moveTo>
                      <a:pt x="0" y="0"/>
                    </a:moveTo>
                    <a:lnTo>
                      <a:pt x="0" y="5303"/>
                    </a:lnTo>
                    <a:lnTo>
                      <a:pt x="12616" y="5303"/>
                    </a:lnTo>
                    <a:lnTo>
                      <a:pt x="12616" y="0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63"/>
              <p:cNvSpPr/>
              <p:nvPr/>
            </p:nvSpPr>
            <p:spPr>
              <a:xfrm>
                <a:off x="2721473" y="3444313"/>
                <a:ext cx="207100" cy="87304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5304" extrusionOk="0">
                    <a:moveTo>
                      <a:pt x="1" y="0"/>
                    </a:moveTo>
                    <a:lnTo>
                      <a:pt x="1" y="5303"/>
                    </a:lnTo>
                    <a:lnTo>
                      <a:pt x="12582" y="5303"/>
                    </a:lnTo>
                    <a:lnTo>
                      <a:pt x="12582" y="0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63"/>
              <p:cNvSpPr/>
              <p:nvPr/>
            </p:nvSpPr>
            <p:spPr>
              <a:xfrm>
                <a:off x="2854403" y="3604057"/>
                <a:ext cx="207676" cy="86728"/>
              </a:xfrm>
              <a:custGeom>
                <a:avLst/>
                <a:gdLst/>
                <a:ahLst/>
                <a:cxnLst/>
                <a:rect l="l" t="t" r="r" b="b"/>
                <a:pathLst>
                  <a:path w="12617" h="5269" extrusionOk="0">
                    <a:moveTo>
                      <a:pt x="0" y="0"/>
                    </a:moveTo>
                    <a:lnTo>
                      <a:pt x="0" y="5268"/>
                    </a:lnTo>
                    <a:lnTo>
                      <a:pt x="12616" y="5268"/>
                    </a:lnTo>
                    <a:lnTo>
                      <a:pt x="12616" y="0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5" name="Google Shape;1895;p63"/>
            <p:cNvSpPr/>
            <p:nvPr/>
          </p:nvSpPr>
          <p:spPr>
            <a:xfrm flipH="1">
              <a:off x="5774538" y="4741720"/>
              <a:ext cx="257111" cy="175182"/>
            </a:xfrm>
            <a:custGeom>
              <a:avLst/>
              <a:gdLst/>
              <a:ahLst/>
              <a:cxnLst/>
              <a:rect l="l" t="t" r="r" b="b"/>
              <a:pathLst>
                <a:path w="1883" h="1283" extrusionOk="0">
                  <a:moveTo>
                    <a:pt x="1608" y="1201"/>
                  </a:moveTo>
                  <a:cubicBezTo>
                    <a:pt x="1618" y="1130"/>
                    <a:pt x="1883" y="418"/>
                    <a:pt x="1883" y="418"/>
                  </a:cubicBezTo>
                  <a:lnTo>
                    <a:pt x="1343" y="835"/>
                  </a:lnTo>
                  <a:lnTo>
                    <a:pt x="1231" y="1"/>
                  </a:lnTo>
                  <a:cubicBezTo>
                    <a:pt x="1231" y="1"/>
                    <a:pt x="947" y="764"/>
                    <a:pt x="896" y="743"/>
                  </a:cubicBezTo>
                  <a:cubicBezTo>
                    <a:pt x="835" y="723"/>
                    <a:pt x="0" y="489"/>
                    <a:pt x="0" y="489"/>
                  </a:cubicBezTo>
                  <a:lnTo>
                    <a:pt x="306" y="12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3"/>
            <p:cNvSpPr/>
            <p:nvPr/>
          </p:nvSpPr>
          <p:spPr>
            <a:xfrm>
              <a:off x="3091399" y="4741720"/>
              <a:ext cx="257111" cy="175182"/>
            </a:xfrm>
            <a:custGeom>
              <a:avLst/>
              <a:gdLst/>
              <a:ahLst/>
              <a:cxnLst/>
              <a:rect l="l" t="t" r="r" b="b"/>
              <a:pathLst>
                <a:path w="1883" h="1283" extrusionOk="0">
                  <a:moveTo>
                    <a:pt x="1608" y="1201"/>
                  </a:moveTo>
                  <a:cubicBezTo>
                    <a:pt x="1618" y="1130"/>
                    <a:pt x="1883" y="418"/>
                    <a:pt x="1883" y="418"/>
                  </a:cubicBezTo>
                  <a:lnTo>
                    <a:pt x="1343" y="835"/>
                  </a:lnTo>
                  <a:lnTo>
                    <a:pt x="1231" y="1"/>
                  </a:lnTo>
                  <a:cubicBezTo>
                    <a:pt x="1231" y="1"/>
                    <a:pt x="947" y="764"/>
                    <a:pt x="896" y="743"/>
                  </a:cubicBezTo>
                  <a:cubicBezTo>
                    <a:pt x="835" y="723"/>
                    <a:pt x="0" y="489"/>
                    <a:pt x="0" y="489"/>
                  </a:cubicBezTo>
                  <a:lnTo>
                    <a:pt x="306" y="12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que 2" descr="Euro avec un remplissage uni">
            <a:extLst>
              <a:ext uri="{FF2B5EF4-FFF2-40B4-BE49-F238E27FC236}">
                <a16:creationId xmlns:a16="http://schemas.microsoft.com/office/drawing/2014/main" id="{FC3A4919-F81E-CFBC-65BE-A80EC79E3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251" y="1054679"/>
            <a:ext cx="1169655" cy="1169655"/>
          </a:xfrm>
          <a:prstGeom prst="rect">
            <a:avLst/>
          </a:prstGeom>
        </p:spPr>
      </p:pic>
      <p:pic>
        <p:nvPicPr>
          <p:cNvPr id="6" name="Graphique 5" descr="Argent volant avec un remplissage uni">
            <a:extLst>
              <a:ext uri="{FF2B5EF4-FFF2-40B4-BE49-F238E27FC236}">
                <a16:creationId xmlns:a16="http://schemas.microsoft.com/office/drawing/2014/main" id="{806060D4-E539-CE2A-F115-83D5573A5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0579" y="3412425"/>
            <a:ext cx="1222890" cy="1222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4"/>
          <p:cNvSpPr txBox="1">
            <a:spLocks noGrp="1"/>
          </p:cNvSpPr>
          <p:nvPr>
            <p:ph type="subTitle" idx="1"/>
          </p:nvPr>
        </p:nvSpPr>
        <p:spPr>
          <a:xfrm>
            <a:off x="1799159" y="1808733"/>
            <a:ext cx="4991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 err="1"/>
              <a:t>Insérer</a:t>
            </a:r>
            <a:r>
              <a:rPr lang="en" sz="3200" dirty="0"/>
              <a:t> </a:t>
            </a:r>
            <a:r>
              <a:rPr lang="en" sz="3200" dirty="0" err="1"/>
              <a:t>grande</a:t>
            </a:r>
            <a:r>
              <a:rPr lang="en" sz="3200" dirty="0"/>
              <a:t> photo de la </a:t>
            </a:r>
            <a:r>
              <a:rPr lang="en" sz="3200" dirty="0" err="1"/>
              <a:t>tirelire</a:t>
            </a:r>
            <a:endParaRPr sz="3200" dirty="0"/>
          </a:p>
        </p:txBody>
      </p:sp>
      <p:grpSp>
        <p:nvGrpSpPr>
          <p:cNvPr id="968" name="Google Shape;968;p44"/>
          <p:cNvGrpSpPr/>
          <p:nvPr/>
        </p:nvGrpSpPr>
        <p:grpSpPr>
          <a:xfrm>
            <a:off x="6872869" y="2633157"/>
            <a:ext cx="1160905" cy="1335489"/>
            <a:chOff x="6872869" y="2633157"/>
            <a:chExt cx="1160905" cy="1335489"/>
          </a:xfrm>
        </p:grpSpPr>
        <p:sp>
          <p:nvSpPr>
            <p:cNvPr id="969" name="Google Shape;969;p44"/>
            <p:cNvSpPr/>
            <p:nvPr/>
          </p:nvSpPr>
          <p:spPr>
            <a:xfrm flipH="1">
              <a:off x="7149779" y="3373658"/>
              <a:ext cx="323753" cy="248912"/>
            </a:xfrm>
            <a:custGeom>
              <a:avLst/>
              <a:gdLst/>
              <a:ahLst/>
              <a:cxnLst/>
              <a:rect l="l" t="t" r="r" b="b"/>
              <a:pathLst>
                <a:path w="4447" h="3419" extrusionOk="0">
                  <a:moveTo>
                    <a:pt x="967" y="0"/>
                  </a:moveTo>
                  <a:cubicBezTo>
                    <a:pt x="1048" y="82"/>
                    <a:pt x="2503" y="1557"/>
                    <a:pt x="3297" y="2106"/>
                  </a:cubicBezTo>
                  <a:cubicBezTo>
                    <a:pt x="3663" y="2381"/>
                    <a:pt x="4050" y="2625"/>
                    <a:pt x="4446" y="2849"/>
                  </a:cubicBezTo>
                  <a:lnTo>
                    <a:pt x="4212" y="3419"/>
                  </a:lnTo>
                  <a:cubicBezTo>
                    <a:pt x="4212" y="3419"/>
                    <a:pt x="1598" y="2686"/>
                    <a:pt x="804" y="2188"/>
                  </a:cubicBezTo>
                  <a:cubicBezTo>
                    <a:pt x="0" y="1689"/>
                    <a:pt x="590" y="123"/>
                    <a:pt x="967" y="0"/>
                  </a:cubicBez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 flipH="1">
              <a:off x="7108282" y="3569206"/>
              <a:ext cx="87509" cy="76370"/>
            </a:xfrm>
            <a:custGeom>
              <a:avLst/>
              <a:gdLst/>
              <a:ahLst/>
              <a:cxnLst/>
              <a:rect l="l" t="t" r="r" b="b"/>
              <a:pathLst>
                <a:path w="1202" h="1049" extrusionOk="0">
                  <a:moveTo>
                    <a:pt x="1048" y="957"/>
                  </a:moveTo>
                  <a:cubicBezTo>
                    <a:pt x="1059" y="845"/>
                    <a:pt x="1028" y="733"/>
                    <a:pt x="967" y="651"/>
                  </a:cubicBezTo>
                  <a:cubicBezTo>
                    <a:pt x="1089" y="590"/>
                    <a:pt x="1191" y="509"/>
                    <a:pt x="1191" y="438"/>
                  </a:cubicBezTo>
                  <a:cubicBezTo>
                    <a:pt x="1201" y="326"/>
                    <a:pt x="896" y="133"/>
                    <a:pt x="784" y="61"/>
                  </a:cubicBezTo>
                  <a:cubicBezTo>
                    <a:pt x="662" y="0"/>
                    <a:pt x="519" y="0"/>
                    <a:pt x="387" y="41"/>
                  </a:cubicBezTo>
                  <a:cubicBezTo>
                    <a:pt x="133" y="143"/>
                    <a:pt x="1" y="641"/>
                    <a:pt x="163" y="865"/>
                  </a:cubicBezTo>
                  <a:cubicBezTo>
                    <a:pt x="255" y="967"/>
                    <a:pt x="377" y="1028"/>
                    <a:pt x="499" y="1048"/>
                  </a:cubicBezTo>
                  <a:cubicBezTo>
                    <a:pt x="631" y="1048"/>
                    <a:pt x="987" y="1048"/>
                    <a:pt x="1048" y="957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 flipH="1">
              <a:off x="7353726" y="3681950"/>
              <a:ext cx="351927" cy="284439"/>
            </a:xfrm>
            <a:custGeom>
              <a:avLst/>
              <a:gdLst/>
              <a:ahLst/>
              <a:cxnLst/>
              <a:rect l="l" t="t" r="r" b="b"/>
              <a:pathLst>
                <a:path w="4834" h="3907" extrusionOk="0">
                  <a:moveTo>
                    <a:pt x="2096" y="0"/>
                  </a:moveTo>
                  <a:lnTo>
                    <a:pt x="4833" y="3113"/>
                  </a:lnTo>
                  <a:lnTo>
                    <a:pt x="4050" y="3907"/>
                  </a:lnTo>
                  <a:lnTo>
                    <a:pt x="2554" y="2961"/>
                  </a:lnTo>
                  <a:lnTo>
                    <a:pt x="1" y="2106"/>
                  </a:lnTo>
                  <a:lnTo>
                    <a:pt x="1547" y="529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 flipH="1">
              <a:off x="7336690" y="3841897"/>
              <a:ext cx="126021" cy="126749"/>
            </a:xfrm>
            <a:custGeom>
              <a:avLst/>
              <a:gdLst/>
              <a:ahLst/>
              <a:cxnLst/>
              <a:rect l="l" t="t" r="r" b="b"/>
              <a:pathLst>
                <a:path w="1731" h="1741" extrusionOk="0">
                  <a:moveTo>
                    <a:pt x="1618" y="214"/>
                  </a:moveTo>
                  <a:cubicBezTo>
                    <a:pt x="1730" y="397"/>
                    <a:pt x="1618" y="794"/>
                    <a:pt x="1425" y="1110"/>
                  </a:cubicBezTo>
                  <a:cubicBezTo>
                    <a:pt x="1252" y="1445"/>
                    <a:pt x="987" y="1740"/>
                    <a:pt x="764" y="1740"/>
                  </a:cubicBezTo>
                  <a:cubicBezTo>
                    <a:pt x="540" y="1740"/>
                    <a:pt x="224" y="1232"/>
                    <a:pt x="112" y="1049"/>
                  </a:cubicBezTo>
                  <a:cubicBezTo>
                    <a:pt x="1" y="876"/>
                    <a:pt x="51" y="631"/>
                    <a:pt x="163" y="397"/>
                  </a:cubicBezTo>
                  <a:cubicBezTo>
                    <a:pt x="296" y="184"/>
                    <a:pt x="489" y="11"/>
                    <a:pt x="682" y="11"/>
                  </a:cubicBezTo>
                  <a:cubicBezTo>
                    <a:pt x="906" y="1"/>
                    <a:pt x="1506" y="11"/>
                    <a:pt x="1618" y="20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 flipH="1">
              <a:off x="7141215" y="3635283"/>
              <a:ext cx="351854" cy="285240"/>
            </a:xfrm>
            <a:custGeom>
              <a:avLst/>
              <a:gdLst/>
              <a:ahLst/>
              <a:cxnLst/>
              <a:rect l="l" t="t" r="r" b="b"/>
              <a:pathLst>
                <a:path w="4833" h="3918" extrusionOk="0">
                  <a:moveTo>
                    <a:pt x="2096" y="0"/>
                  </a:moveTo>
                  <a:lnTo>
                    <a:pt x="4833" y="3113"/>
                  </a:lnTo>
                  <a:lnTo>
                    <a:pt x="4050" y="3917"/>
                  </a:lnTo>
                  <a:lnTo>
                    <a:pt x="2554" y="2961"/>
                  </a:lnTo>
                  <a:lnTo>
                    <a:pt x="0" y="2116"/>
                  </a:lnTo>
                  <a:lnTo>
                    <a:pt x="1557" y="539"/>
                  </a:ln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 flipH="1">
              <a:off x="7124179" y="3795231"/>
              <a:ext cx="125948" cy="126749"/>
            </a:xfrm>
            <a:custGeom>
              <a:avLst/>
              <a:gdLst/>
              <a:ahLst/>
              <a:cxnLst/>
              <a:rect l="l" t="t" r="r" b="b"/>
              <a:pathLst>
                <a:path w="1730" h="1741" extrusionOk="0">
                  <a:moveTo>
                    <a:pt x="1618" y="225"/>
                  </a:moveTo>
                  <a:cubicBezTo>
                    <a:pt x="1730" y="408"/>
                    <a:pt x="1618" y="794"/>
                    <a:pt x="1425" y="1110"/>
                  </a:cubicBezTo>
                  <a:cubicBezTo>
                    <a:pt x="1262" y="1445"/>
                    <a:pt x="997" y="1740"/>
                    <a:pt x="774" y="1740"/>
                  </a:cubicBezTo>
                  <a:cubicBezTo>
                    <a:pt x="550" y="1740"/>
                    <a:pt x="224" y="1232"/>
                    <a:pt x="112" y="1059"/>
                  </a:cubicBezTo>
                  <a:cubicBezTo>
                    <a:pt x="0" y="876"/>
                    <a:pt x="61" y="642"/>
                    <a:pt x="173" y="398"/>
                  </a:cubicBezTo>
                  <a:cubicBezTo>
                    <a:pt x="295" y="194"/>
                    <a:pt x="489" y="21"/>
                    <a:pt x="682" y="21"/>
                  </a:cubicBezTo>
                  <a:cubicBezTo>
                    <a:pt x="906" y="1"/>
                    <a:pt x="1506" y="21"/>
                    <a:pt x="1618" y="21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 flipH="1">
              <a:off x="7424126" y="3325654"/>
              <a:ext cx="239302" cy="115610"/>
            </a:xfrm>
            <a:custGeom>
              <a:avLst/>
              <a:gdLst/>
              <a:ahLst/>
              <a:cxnLst/>
              <a:rect l="l" t="t" r="r" b="b"/>
              <a:pathLst>
                <a:path w="3287" h="1588" extrusionOk="0">
                  <a:moveTo>
                    <a:pt x="3073" y="1232"/>
                  </a:moveTo>
                  <a:cubicBezTo>
                    <a:pt x="2696" y="1588"/>
                    <a:pt x="590" y="1588"/>
                    <a:pt x="204" y="1232"/>
                  </a:cubicBezTo>
                  <a:cubicBezTo>
                    <a:pt x="0" y="1059"/>
                    <a:pt x="0" y="519"/>
                    <a:pt x="204" y="346"/>
                  </a:cubicBezTo>
                  <a:cubicBezTo>
                    <a:pt x="590" y="1"/>
                    <a:pt x="2696" y="1"/>
                    <a:pt x="3073" y="346"/>
                  </a:cubicBezTo>
                  <a:cubicBezTo>
                    <a:pt x="3287" y="530"/>
                    <a:pt x="3287" y="1059"/>
                    <a:pt x="3073" y="1232"/>
                  </a:cubicBez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 flipH="1">
              <a:off x="7285582" y="3196794"/>
              <a:ext cx="593413" cy="657043"/>
            </a:xfrm>
            <a:custGeom>
              <a:avLst/>
              <a:gdLst/>
              <a:ahLst/>
              <a:cxnLst/>
              <a:rect l="l" t="t" r="r" b="b"/>
              <a:pathLst>
                <a:path w="8151" h="9025" extrusionOk="0">
                  <a:moveTo>
                    <a:pt x="7753" y="4446"/>
                  </a:moveTo>
                  <a:cubicBezTo>
                    <a:pt x="6258" y="0"/>
                    <a:pt x="1893" y="194"/>
                    <a:pt x="469" y="4446"/>
                  </a:cubicBezTo>
                  <a:cubicBezTo>
                    <a:pt x="92" y="5535"/>
                    <a:pt x="214" y="6278"/>
                    <a:pt x="316" y="6593"/>
                  </a:cubicBezTo>
                  <a:lnTo>
                    <a:pt x="296" y="6593"/>
                  </a:lnTo>
                  <a:cubicBezTo>
                    <a:pt x="1" y="8160"/>
                    <a:pt x="2025" y="8913"/>
                    <a:pt x="4091" y="9024"/>
                  </a:cubicBezTo>
                  <a:cubicBezTo>
                    <a:pt x="6125" y="8913"/>
                    <a:pt x="8150" y="8170"/>
                    <a:pt x="7896" y="6623"/>
                  </a:cubicBezTo>
                  <a:cubicBezTo>
                    <a:pt x="7997" y="6318"/>
                    <a:pt x="8140" y="5576"/>
                    <a:pt x="7753" y="4446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 flipH="1">
              <a:off x="7224865" y="2650921"/>
              <a:ext cx="263763" cy="214112"/>
            </a:xfrm>
            <a:custGeom>
              <a:avLst/>
              <a:gdLst/>
              <a:ahLst/>
              <a:cxnLst/>
              <a:rect l="l" t="t" r="r" b="b"/>
              <a:pathLst>
                <a:path w="3623" h="2941" extrusionOk="0">
                  <a:moveTo>
                    <a:pt x="672" y="1150"/>
                  </a:moveTo>
                  <a:cubicBezTo>
                    <a:pt x="672" y="1150"/>
                    <a:pt x="1364" y="845"/>
                    <a:pt x="1567" y="427"/>
                  </a:cubicBezTo>
                  <a:cubicBezTo>
                    <a:pt x="1771" y="0"/>
                    <a:pt x="2442" y="173"/>
                    <a:pt x="2992" y="773"/>
                  </a:cubicBezTo>
                  <a:cubicBezTo>
                    <a:pt x="3531" y="1374"/>
                    <a:pt x="3622" y="2361"/>
                    <a:pt x="3612" y="2554"/>
                  </a:cubicBezTo>
                  <a:cubicBezTo>
                    <a:pt x="3612" y="2757"/>
                    <a:pt x="2503" y="2940"/>
                    <a:pt x="1537" y="2849"/>
                  </a:cubicBezTo>
                  <a:cubicBezTo>
                    <a:pt x="570" y="2757"/>
                    <a:pt x="0" y="1506"/>
                    <a:pt x="672" y="1150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 flipH="1">
              <a:off x="7195235" y="2633157"/>
              <a:ext cx="768940" cy="834025"/>
            </a:xfrm>
            <a:custGeom>
              <a:avLst/>
              <a:gdLst/>
              <a:ahLst/>
              <a:cxnLst/>
              <a:rect l="l" t="t" r="r" b="b"/>
              <a:pathLst>
                <a:path w="10562" h="11456" extrusionOk="0">
                  <a:moveTo>
                    <a:pt x="10276" y="7295"/>
                  </a:moveTo>
                  <a:cubicBezTo>
                    <a:pt x="9737" y="9757"/>
                    <a:pt x="3490" y="11456"/>
                    <a:pt x="1771" y="9614"/>
                  </a:cubicBezTo>
                  <a:cubicBezTo>
                    <a:pt x="886" y="8668"/>
                    <a:pt x="1" y="5443"/>
                    <a:pt x="286" y="4161"/>
                  </a:cubicBezTo>
                  <a:cubicBezTo>
                    <a:pt x="825" y="1699"/>
                    <a:pt x="7072" y="0"/>
                    <a:pt x="8781" y="1841"/>
                  </a:cubicBezTo>
                  <a:cubicBezTo>
                    <a:pt x="9676" y="2808"/>
                    <a:pt x="10561" y="6013"/>
                    <a:pt x="10276" y="7295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 flipH="1">
              <a:off x="7795928" y="2819022"/>
              <a:ext cx="237846" cy="240831"/>
            </a:xfrm>
            <a:custGeom>
              <a:avLst/>
              <a:gdLst/>
              <a:ahLst/>
              <a:cxnLst/>
              <a:rect l="l" t="t" r="r" b="b"/>
              <a:pathLst>
                <a:path w="3267" h="3308" extrusionOk="0">
                  <a:moveTo>
                    <a:pt x="2371" y="428"/>
                  </a:moveTo>
                  <a:cubicBezTo>
                    <a:pt x="2371" y="428"/>
                    <a:pt x="1628" y="499"/>
                    <a:pt x="1242" y="255"/>
                  </a:cubicBezTo>
                  <a:cubicBezTo>
                    <a:pt x="845" y="1"/>
                    <a:pt x="346" y="469"/>
                    <a:pt x="173" y="1283"/>
                  </a:cubicBezTo>
                  <a:cubicBezTo>
                    <a:pt x="1" y="2096"/>
                    <a:pt x="438" y="2971"/>
                    <a:pt x="560" y="3144"/>
                  </a:cubicBezTo>
                  <a:cubicBezTo>
                    <a:pt x="672" y="3307"/>
                    <a:pt x="1700" y="2890"/>
                    <a:pt x="2483" y="2330"/>
                  </a:cubicBezTo>
                  <a:cubicBezTo>
                    <a:pt x="3266" y="1781"/>
                    <a:pt x="3124" y="387"/>
                    <a:pt x="2371" y="428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 flipH="1">
              <a:off x="7279685" y="2968631"/>
              <a:ext cx="63775" cy="53437"/>
            </a:xfrm>
            <a:custGeom>
              <a:avLst/>
              <a:gdLst/>
              <a:ahLst/>
              <a:cxnLst/>
              <a:rect l="l" t="t" r="r" b="b"/>
              <a:pathLst>
                <a:path w="876" h="734" extrusionOk="0">
                  <a:moveTo>
                    <a:pt x="346" y="52"/>
                  </a:moveTo>
                  <a:cubicBezTo>
                    <a:pt x="133" y="102"/>
                    <a:pt x="0" y="316"/>
                    <a:pt x="62" y="520"/>
                  </a:cubicBezTo>
                  <a:cubicBezTo>
                    <a:pt x="123" y="733"/>
                    <a:pt x="194" y="336"/>
                    <a:pt x="397" y="286"/>
                  </a:cubicBezTo>
                  <a:cubicBezTo>
                    <a:pt x="601" y="235"/>
                    <a:pt x="875" y="540"/>
                    <a:pt x="814" y="326"/>
                  </a:cubicBezTo>
                  <a:cubicBezTo>
                    <a:pt x="764" y="123"/>
                    <a:pt x="550" y="1"/>
                    <a:pt x="346" y="52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 flipH="1">
              <a:off x="7563397" y="3063420"/>
              <a:ext cx="62974" cy="54165"/>
            </a:xfrm>
            <a:custGeom>
              <a:avLst/>
              <a:gdLst/>
              <a:ahLst/>
              <a:cxnLst/>
              <a:rect l="l" t="t" r="r" b="b"/>
              <a:pathLst>
                <a:path w="865" h="744" extrusionOk="0">
                  <a:moveTo>
                    <a:pt x="336" y="62"/>
                  </a:moveTo>
                  <a:cubicBezTo>
                    <a:pt x="122" y="123"/>
                    <a:pt x="0" y="337"/>
                    <a:pt x="51" y="550"/>
                  </a:cubicBezTo>
                  <a:cubicBezTo>
                    <a:pt x="112" y="744"/>
                    <a:pt x="183" y="357"/>
                    <a:pt x="387" y="296"/>
                  </a:cubicBezTo>
                  <a:cubicBezTo>
                    <a:pt x="590" y="235"/>
                    <a:pt x="865" y="550"/>
                    <a:pt x="804" y="337"/>
                  </a:cubicBezTo>
                  <a:cubicBezTo>
                    <a:pt x="753" y="123"/>
                    <a:pt x="539" y="1"/>
                    <a:pt x="336" y="62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44"/>
            <p:cNvGrpSpPr/>
            <p:nvPr/>
          </p:nvGrpSpPr>
          <p:grpSpPr>
            <a:xfrm>
              <a:off x="7268656" y="3084083"/>
              <a:ext cx="313947" cy="131225"/>
              <a:chOff x="7166106" y="3088446"/>
              <a:chExt cx="313947" cy="131225"/>
            </a:xfrm>
          </p:grpSpPr>
          <p:sp>
            <p:nvSpPr>
              <p:cNvPr id="983" name="Google Shape;983;p44"/>
              <p:cNvSpPr/>
              <p:nvPr/>
            </p:nvSpPr>
            <p:spPr>
              <a:xfrm>
                <a:off x="7166106" y="3088446"/>
                <a:ext cx="44896" cy="506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886" extrusionOk="0">
                    <a:moveTo>
                      <a:pt x="398" y="886"/>
                    </a:moveTo>
                    <a:cubicBezTo>
                      <a:pt x="611" y="886"/>
                      <a:pt x="784" y="702"/>
                      <a:pt x="784" y="489"/>
                    </a:cubicBezTo>
                    <a:cubicBezTo>
                      <a:pt x="754" y="0"/>
                      <a:pt x="31" y="0"/>
                      <a:pt x="1" y="489"/>
                    </a:cubicBezTo>
                    <a:cubicBezTo>
                      <a:pt x="1" y="702"/>
                      <a:pt x="174" y="886"/>
                      <a:pt x="398" y="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4"/>
              <p:cNvSpPr/>
              <p:nvPr/>
            </p:nvSpPr>
            <p:spPr>
              <a:xfrm>
                <a:off x="7434585" y="3174830"/>
                <a:ext cx="45468" cy="44841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4" extrusionOk="0">
                    <a:moveTo>
                      <a:pt x="397" y="784"/>
                    </a:moveTo>
                    <a:cubicBezTo>
                      <a:pt x="611" y="784"/>
                      <a:pt x="794" y="600"/>
                      <a:pt x="784" y="387"/>
                    </a:cubicBezTo>
                    <a:cubicBezTo>
                      <a:pt x="784" y="173"/>
                      <a:pt x="611" y="0"/>
                      <a:pt x="397" y="0"/>
                    </a:cubicBezTo>
                    <a:cubicBezTo>
                      <a:pt x="184" y="0"/>
                      <a:pt x="11" y="173"/>
                      <a:pt x="11" y="387"/>
                    </a:cubicBezTo>
                    <a:cubicBezTo>
                      <a:pt x="1" y="600"/>
                      <a:pt x="184" y="784"/>
                      <a:pt x="397" y="7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" name="Google Shape;985;p44"/>
            <p:cNvGrpSpPr/>
            <p:nvPr/>
          </p:nvGrpSpPr>
          <p:grpSpPr>
            <a:xfrm>
              <a:off x="7181549" y="3036563"/>
              <a:ext cx="464351" cy="258200"/>
              <a:chOff x="7070074" y="3040325"/>
              <a:chExt cx="464351" cy="258200"/>
            </a:xfrm>
          </p:grpSpPr>
          <p:sp>
            <p:nvSpPr>
              <p:cNvPr id="986" name="Google Shape;986;p44"/>
              <p:cNvSpPr/>
              <p:nvPr/>
            </p:nvSpPr>
            <p:spPr>
              <a:xfrm>
                <a:off x="7070074" y="3040325"/>
                <a:ext cx="159000" cy="1776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4"/>
              <p:cNvSpPr/>
              <p:nvPr/>
            </p:nvSpPr>
            <p:spPr>
              <a:xfrm>
                <a:off x="7365525" y="3120925"/>
                <a:ext cx="168900" cy="1776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88" name="Google Shape;988;p44"/>
              <p:cNvCxnSpPr/>
              <p:nvPr/>
            </p:nvCxnSpPr>
            <p:spPr>
              <a:xfrm>
                <a:off x="7229025" y="3146425"/>
                <a:ext cx="1404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44"/>
            <p:cNvGrpSpPr/>
            <p:nvPr/>
          </p:nvGrpSpPr>
          <p:grpSpPr>
            <a:xfrm>
              <a:off x="7277501" y="3153112"/>
              <a:ext cx="242214" cy="205958"/>
              <a:chOff x="7174951" y="3157475"/>
              <a:chExt cx="242214" cy="205958"/>
            </a:xfrm>
          </p:grpSpPr>
          <p:sp>
            <p:nvSpPr>
              <p:cNvPr id="990" name="Google Shape;990;p44"/>
              <p:cNvSpPr/>
              <p:nvPr/>
            </p:nvSpPr>
            <p:spPr>
              <a:xfrm flipH="1">
                <a:off x="7174951" y="3157475"/>
                <a:ext cx="242214" cy="205958"/>
              </a:xfrm>
              <a:custGeom>
                <a:avLst/>
                <a:gdLst/>
                <a:ahLst/>
                <a:cxnLst/>
                <a:rect l="l" t="t" r="r" b="b"/>
                <a:pathLst>
                  <a:path w="3327" h="2829" extrusionOk="0">
                    <a:moveTo>
                      <a:pt x="3195" y="1679"/>
                    </a:moveTo>
                    <a:cubicBezTo>
                      <a:pt x="2971" y="2279"/>
                      <a:pt x="967" y="2828"/>
                      <a:pt x="458" y="2421"/>
                    </a:cubicBezTo>
                    <a:cubicBezTo>
                      <a:pt x="204" y="2208"/>
                      <a:pt x="0" y="1465"/>
                      <a:pt x="112" y="1150"/>
                    </a:cubicBezTo>
                    <a:cubicBezTo>
                      <a:pt x="346" y="549"/>
                      <a:pt x="2360" y="0"/>
                      <a:pt x="2859" y="407"/>
                    </a:cubicBezTo>
                    <a:cubicBezTo>
                      <a:pt x="3113" y="621"/>
                      <a:pt x="3327" y="1353"/>
                      <a:pt x="3195" y="1679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4"/>
              <p:cNvSpPr/>
              <p:nvPr/>
            </p:nvSpPr>
            <p:spPr>
              <a:xfrm flipH="1">
                <a:off x="7297114" y="3265587"/>
                <a:ext cx="6377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876" h="876" extrusionOk="0">
                    <a:moveTo>
                      <a:pt x="855" y="540"/>
                    </a:moveTo>
                    <a:cubicBezTo>
                      <a:pt x="804" y="713"/>
                      <a:pt x="275" y="875"/>
                      <a:pt x="133" y="743"/>
                    </a:cubicBezTo>
                    <a:cubicBezTo>
                      <a:pt x="41" y="631"/>
                      <a:pt x="0" y="479"/>
                      <a:pt x="21" y="336"/>
                    </a:cubicBezTo>
                    <a:cubicBezTo>
                      <a:pt x="82" y="163"/>
                      <a:pt x="611" y="0"/>
                      <a:pt x="763" y="143"/>
                    </a:cubicBezTo>
                    <a:cubicBezTo>
                      <a:pt x="845" y="255"/>
                      <a:pt x="875" y="397"/>
                      <a:pt x="855" y="540"/>
                    </a:cubicBezTo>
                    <a:close/>
                  </a:path>
                </a:pathLst>
              </a:custGeom>
              <a:solidFill>
                <a:srgbClr val="A44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4"/>
              <p:cNvSpPr/>
              <p:nvPr/>
            </p:nvSpPr>
            <p:spPr>
              <a:xfrm flipH="1">
                <a:off x="7217905" y="3244110"/>
                <a:ext cx="64503" cy="63047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66" extrusionOk="0">
                    <a:moveTo>
                      <a:pt x="866" y="529"/>
                    </a:moveTo>
                    <a:cubicBezTo>
                      <a:pt x="815" y="713"/>
                      <a:pt x="265" y="865"/>
                      <a:pt x="133" y="723"/>
                    </a:cubicBezTo>
                    <a:cubicBezTo>
                      <a:pt x="41" y="611"/>
                      <a:pt x="1" y="479"/>
                      <a:pt x="21" y="336"/>
                    </a:cubicBezTo>
                    <a:cubicBezTo>
                      <a:pt x="72" y="153"/>
                      <a:pt x="621" y="0"/>
                      <a:pt x="764" y="143"/>
                    </a:cubicBezTo>
                    <a:cubicBezTo>
                      <a:pt x="845" y="255"/>
                      <a:pt x="886" y="387"/>
                      <a:pt x="866" y="529"/>
                    </a:cubicBezTo>
                    <a:close/>
                  </a:path>
                </a:pathLst>
              </a:custGeom>
              <a:solidFill>
                <a:srgbClr val="A44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44"/>
            <p:cNvGrpSpPr/>
            <p:nvPr/>
          </p:nvGrpSpPr>
          <p:grpSpPr>
            <a:xfrm rot="-944672">
              <a:off x="6932301" y="3373959"/>
              <a:ext cx="461955" cy="501762"/>
              <a:chOff x="-2188412" y="2397011"/>
              <a:chExt cx="620549" cy="673909"/>
            </a:xfrm>
          </p:grpSpPr>
          <p:sp>
            <p:nvSpPr>
              <p:cNvPr id="994" name="Google Shape;994;p44"/>
              <p:cNvSpPr/>
              <p:nvPr/>
            </p:nvSpPr>
            <p:spPr>
              <a:xfrm>
                <a:off x="-2137729" y="2448077"/>
                <a:ext cx="569865" cy="622844"/>
              </a:xfrm>
              <a:custGeom>
                <a:avLst/>
                <a:gdLst/>
                <a:ahLst/>
                <a:cxnLst/>
                <a:rect l="l" t="t" r="r" b="b"/>
                <a:pathLst>
                  <a:path w="20857" h="22796" extrusionOk="0">
                    <a:moveTo>
                      <a:pt x="17019" y="1"/>
                    </a:moveTo>
                    <a:cubicBezTo>
                      <a:pt x="14755" y="1"/>
                      <a:pt x="0" y="3471"/>
                      <a:pt x="0" y="3471"/>
                    </a:cubicBezTo>
                    <a:lnTo>
                      <a:pt x="2904" y="22795"/>
                    </a:lnTo>
                    <a:lnTo>
                      <a:pt x="20857" y="18827"/>
                    </a:lnTo>
                    <a:cubicBezTo>
                      <a:pt x="20857" y="18827"/>
                      <a:pt x="17470" y="713"/>
                      <a:pt x="17308" y="67"/>
                    </a:cubicBezTo>
                    <a:cubicBezTo>
                      <a:pt x="17297" y="22"/>
                      <a:pt x="17196" y="1"/>
                      <a:pt x="17019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4"/>
              <p:cNvSpPr/>
              <p:nvPr/>
            </p:nvSpPr>
            <p:spPr>
              <a:xfrm>
                <a:off x="-2158002" y="2476355"/>
                <a:ext cx="197023" cy="594565"/>
              </a:xfrm>
              <a:custGeom>
                <a:avLst/>
                <a:gdLst/>
                <a:ahLst/>
                <a:cxnLst/>
                <a:rect l="l" t="t" r="r" b="b"/>
                <a:pathLst>
                  <a:path w="7211" h="21761" extrusionOk="0">
                    <a:moveTo>
                      <a:pt x="4001" y="0"/>
                    </a:moveTo>
                    <a:lnTo>
                      <a:pt x="0" y="2871"/>
                    </a:lnTo>
                    <a:lnTo>
                      <a:pt x="2791" y="21760"/>
                    </a:lnTo>
                    <a:lnTo>
                      <a:pt x="7211" y="20986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A04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4"/>
              <p:cNvSpPr/>
              <p:nvPr/>
            </p:nvSpPr>
            <p:spPr>
              <a:xfrm>
                <a:off x="-2188412" y="2397011"/>
                <a:ext cx="539455" cy="214919"/>
              </a:xfrm>
              <a:custGeom>
                <a:avLst/>
                <a:gdLst/>
                <a:ahLst/>
                <a:cxnLst/>
                <a:rect l="l" t="t" r="r" b="b"/>
                <a:pathLst>
                  <a:path w="19744" h="7866" extrusionOk="0">
                    <a:moveTo>
                      <a:pt x="18905" y="1"/>
                    </a:moveTo>
                    <a:cubicBezTo>
                      <a:pt x="18905" y="1"/>
                      <a:pt x="6565" y="2001"/>
                      <a:pt x="3291" y="2904"/>
                    </a:cubicBezTo>
                    <a:cubicBezTo>
                      <a:pt x="0" y="3791"/>
                      <a:pt x="871" y="7082"/>
                      <a:pt x="1855" y="7776"/>
                    </a:cubicBezTo>
                    <a:cubicBezTo>
                      <a:pt x="1943" y="7837"/>
                      <a:pt x="2157" y="7865"/>
                      <a:pt x="2473" y="7865"/>
                    </a:cubicBezTo>
                    <a:cubicBezTo>
                      <a:pt x="5715" y="7865"/>
                      <a:pt x="19744" y="4920"/>
                      <a:pt x="19744" y="4920"/>
                    </a:cubicBezTo>
                    <a:lnTo>
                      <a:pt x="18905" y="1"/>
                    </a:lnTo>
                    <a:close/>
                  </a:path>
                </a:pathLst>
              </a:custGeom>
              <a:solidFill>
                <a:srgbClr val="A04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4"/>
              <p:cNvSpPr/>
              <p:nvPr/>
            </p:nvSpPr>
            <p:spPr>
              <a:xfrm>
                <a:off x="-2150516" y="2424771"/>
                <a:ext cx="497597" cy="167405"/>
              </a:xfrm>
              <a:custGeom>
                <a:avLst/>
                <a:gdLst/>
                <a:ahLst/>
                <a:cxnLst/>
                <a:rect l="l" t="t" r="r" b="b"/>
                <a:pathLst>
                  <a:path w="18212" h="6127" extrusionOk="0">
                    <a:moveTo>
                      <a:pt x="17696" y="1"/>
                    </a:moveTo>
                    <a:cubicBezTo>
                      <a:pt x="17696" y="1"/>
                      <a:pt x="5372" y="1856"/>
                      <a:pt x="2694" y="2582"/>
                    </a:cubicBezTo>
                    <a:cubicBezTo>
                      <a:pt x="1" y="3308"/>
                      <a:pt x="565" y="5501"/>
                      <a:pt x="1355" y="6066"/>
                    </a:cubicBezTo>
                    <a:cubicBezTo>
                      <a:pt x="1415" y="6107"/>
                      <a:pt x="1556" y="6127"/>
                      <a:pt x="1767" y="6127"/>
                    </a:cubicBezTo>
                    <a:cubicBezTo>
                      <a:pt x="4431" y="6127"/>
                      <a:pt x="18212" y="3066"/>
                      <a:pt x="18212" y="3066"/>
                    </a:cubicBezTo>
                    <a:lnTo>
                      <a:pt x="176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8" name="Google Shape;998;p44"/>
            <p:cNvSpPr/>
            <p:nvPr/>
          </p:nvSpPr>
          <p:spPr>
            <a:xfrm flipH="1">
              <a:off x="7436720" y="3436751"/>
              <a:ext cx="323025" cy="248912"/>
            </a:xfrm>
            <a:custGeom>
              <a:avLst/>
              <a:gdLst/>
              <a:ahLst/>
              <a:cxnLst/>
              <a:rect l="l" t="t" r="r" b="b"/>
              <a:pathLst>
                <a:path w="4437" h="3419" extrusionOk="0">
                  <a:moveTo>
                    <a:pt x="967" y="1"/>
                  </a:moveTo>
                  <a:cubicBezTo>
                    <a:pt x="1049" y="82"/>
                    <a:pt x="2504" y="1567"/>
                    <a:pt x="3297" y="2107"/>
                  </a:cubicBezTo>
                  <a:cubicBezTo>
                    <a:pt x="3663" y="2381"/>
                    <a:pt x="4040" y="2625"/>
                    <a:pt x="4437" y="2849"/>
                  </a:cubicBezTo>
                  <a:lnTo>
                    <a:pt x="4203" y="3419"/>
                  </a:lnTo>
                  <a:cubicBezTo>
                    <a:pt x="4203" y="3419"/>
                    <a:pt x="1588" y="2697"/>
                    <a:pt x="794" y="2198"/>
                  </a:cubicBezTo>
                  <a:cubicBezTo>
                    <a:pt x="1" y="1689"/>
                    <a:pt x="591" y="123"/>
                    <a:pt x="967" y="1"/>
                  </a:cubicBezTo>
                  <a:close/>
                </a:path>
              </a:pathLst>
            </a:custGeom>
            <a:solidFill>
              <a:srgbClr val="F7A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 flipH="1">
              <a:off x="7394495" y="3632299"/>
              <a:ext cx="88237" cy="77098"/>
            </a:xfrm>
            <a:custGeom>
              <a:avLst/>
              <a:gdLst/>
              <a:ahLst/>
              <a:cxnLst/>
              <a:rect l="l" t="t" r="r" b="b"/>
              <a:pathLst>
                <a:path w="1212" h="1059" extrusionOk="0">
                  <a:moveTo>
                    <a:pt x="1049" y="957"/>
                  </a:moveTo>
                  <a:cubicBezTo>
                    <a:pt x="1069" y="855"/>
                    <a:pt x="1039" y="743"/>
                    <a:pt x="967" y="652"/>
                  </a:cubicBezTo>
                  <a:cubicBezTo>
                    <a:pt x="1100" y="601"/>
                    <a:pt x="1191" y="509"/>
                    <a:pt x="1191" y="448"/>
                  </a:cubicBezTo>
                  <a:cubicBezTo>
                    <a:pt x="1211" y="336"/>
                    <a:pt x="896" y="133"/>
                    <a:pt x="784" y="62"/>
                  </a:cubicBezTo>
                  <a:cubicBezTo>
                    <a:pt x="662" y="11"/>
                    <a:pt x="520" y="0"/>
                    <a:pt x="398" y="51"/>
                  </a:cubicBezTo>
                  <a:cubicBezTo>
                    <a:pt x="143" y="143"/>
                    <a:pt x="1" y="652"/>
                    <a:pt x="174" y="875"/>
                  </a:cubicBezTo>
                  <a:cubicBezTo>
                    <a:pt x="255" y="977"/>
                    <a:pt x="377" y="1038"/>
                    <a:pt x="509" y="1059"/>
                  </a:cubicBezTo>
                  <a:cubicBezTo>
                    <a:pt x="632" y="1059"/>
                    <a:pt x="998" y="1059"/>
                    <a:pt x="1049" y="957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52"/>
          <p:cNvSpPr txBox="1">
            <a:spLocks noGrp="1"/>
          </p:cNvSpPr>
          <p:nvPr>
            <p:ph type="title"/>
          </p:nvPr>
        </p:nvSpPr>
        <p:spPr>
          <a:xfrm>
            <a:off x="-226120" y="3799432"/>
            <a:ext cx="4891072" cy="11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Tout </a:t>
            </a:r>
            <a:r>
              <a:rPr lang="en" sz="2800" dirty="0" err="1"/>
              <a:t>à</a:t>
            </a:r>
            <a:r>
              <a:rPr lang="en" sz="2800" dirty="0"/>
              <a:t> son </a:t>
            </a:r>
            <a:r>
              <a:rPr lang="en" sz="2800" dirty="0">
                <a:solidFill>
                  <a:schemeClr val="accent1"/>
                </a:solidFill>
              </a:rPr>
              <a:t>importance</a:t>
            </a:r>
            <a:r>
              <a:rPr lang="en" sz="2800" dirty="0"/>
              <a:t> ...</a:t>
            </a:r>
            <a:endParaRPr sz="2800" dirty="0"/>
          </a:p>
        </p:txBody>
      </p:sp>
      <p:sp>
        <p:nvSpPr>
          <p:cNvPr id="1290" name="Google Shape;1290;p52"/>
          <p:cNvSpPr txBox="1">
            <a:spLocks noGrp="1"/>
          </p:cNvSpPr>
          <p:nvPr>
            <p:ph type="subTitle" idx="3"/>
          </p:nvPr>
        </p:nvSpPr>
        <p:spPr>
          <a:xfrm>
            <a:off x="4685213" y="3799432"/>
            <a:ext cx="4662708" cy="1749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/>
              <a:t>..dans </a:t>
            </a:r>
            <a:r>
              <a:rPr lang="en" sz="2800" dirty="0" err="1">
                <a:solidFill>
                  <a:schemeClr val="accent1"/>
                </a:solidFill>
              </a:rPr>
              <a:t>S</a:t>
            </a:r>
            <a:r>
              <a:rPr lang="en" sz="2800" dirty="0" err="1"/>
              <a:t>mart</a:t>
            </a:r>
            <a:r>
              <a:rPr lang="en" sz="2800" dirty="0" err="1">
                <a:solidFill>
                  <a:schemeClr val="accent1"/>
                </a:solidFill>
              </a:rPr>
              <a:t>P</a:t>
            </a:r>
            <a:r>
              <a:rPr lang="en" sz="2800" dirty="0" err="1"/>
              <a:t>iggy</a:t>
            </a:r>
            <a:r>
              <a:rPr lang="en" sz="2800" dirty="0" err="1">
                <a:solidFill>
                  <a:schemeClr val="accent1"/>
                </a:solidFill>
              </a:rPr>
              <a:t>B</a:t>
            </a:r>
            <a:r>
              <a:rPr lang="en" sz="2800" dirty="0" err="1"/>
              <a:t>ank</a:t>
            </a:r>
            <a:endParaRPr sz="2800" dirty="0"/>
          </a:p>
        </p:txBody>
      </p:sp>
      <p:grpSp>
        <p:nvGrpSpPr>
          <p:cNvPr id="1293" name="Google Shape;1293;p52"/>
          <p:cNvGrpSpPr/>
          <p:nvPr/>
        </p:nvGrpSpPr>
        <p:grpSpPr>
          <a:xfrm>
            <a:off x="4891072" y="1716209"/>
            <a:ext cx="549937" cy="637800"/>
            <a:chOff x="-1549437" y="-913277"/>
            <a:chExt cx="1045706" cy="1212779"/>
          </a:xfrm>
        </p:grpSpPr>
        <p:grpSp>
          <p:nvGrpSpPr>
            <p:cNvPr id="1294" name="Google Shape;1294;p52"/>
            <p:cNvGrpSpPr/>
            <p:nvPr/>
          </p:nvGrpSpPr>
          <p:grpSpPr>
            <a:xfrm>
              <a:off x="-1549437" y="-585146"/>
              <a:ext cx="1045706" cy="884648"/>
              <a:chOff x="-1574339" y="-476600"/>
              <a:chExt cx="1108679" cy="828943"/>
            </a:xfrm>
          </p:grpSpPr>
          <p:sp>
            <p:nvSpPr>
              <p:cNvPr id="1295" name="Google Shape;1295;p52"/>
              <p:cNvSpPr/>
              <p:nvPr/>
            </p:nvSpPr>
            <p:spPr>
              <a:xfrm>
                <a:off x="-1574339" y="-476600"/>
                <a:ext cx="1108679" cy="824644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96" name="Google Shape;1296;p52"/>
              <p:cNvSpPr/>
              <p:nvPr/>
            </p:nvSpPr>
            <p:spPr>
              <a:xfrm>
                <a:off x="-1568067" y="-254257"/>
                <a:ext cx="1090825" cy="606600"/>
              </a:xfrm>
              <a:custGeom>
                <a:avLst/>
                <a:gdLst/>
                <a:ahLst/>
                <a:cxnLst/>
                <a:rect l="l" t="t" r="r" b="b"/>
                <a:pathLst>
                  <a:path w="43633" h="24264" extrusionOk="0">
                    <a:moveTo>
                      <a:pt x="14706" y="2161"/>
                    </a:moveTo>
                    <a:cubicBezTo>
                      <a:pt x="11223" y="1145"/>
                      <a:pt x="6144" y="-276"/>
                      <a:pt x="3697" y="46"/>
                    </a:cubicBezTo>
                    <a:cubicBezTo>
                      <a:pt x="1250" y="368"/>
                      <a:pt x="-213" y="1748"/>
                      <a:pt x="25" y="4091"/>
                    </a:cubicBezTo>
                    <a:cubicBezTo>
                      <a:pt x="263" y="6434"/>
                      <a:pt x="3230" y="11036"/>
                      <a:pt x="5127" y="14104"/>
                    </a:cubicBezTo>
                    <a:cubicBezTo>
                      <a:pt x="7025" y="17173"/>
                      <a:pt x="8538" y="20812"/>
                      <a:pt x="11410" y="22502"/>
                    </a:cubicBezTo>
                    <a:cubicBezTo>
                      <a:pt x="14282" y="24192"/>
                      <a:pt x="18590" y="24330"/>
                      <a:pt x="22358" y="24244"/>
                    </a:cubicBezTo>
                    <a:cubicBezTo>
                      <a:pt x="26126" y="24158"/>
                      <a:pt x="31033" y="24020"/>
                      <a:pt x="34019" y="21988"/>
                    </a:cubicBezTo>
                    <a:cubicBezTo>
                      <a:pt x="37005" y="19956"/>
                      <a:pt x="38763" y="14746"/>
                      <a:pt x="40272" y="12053"/>
                    </a:cubicBezTo>
                    <a:cubicBezTo>
                      <a:pt x="41781" y="9360"/>
                      <a:pt x="42656" y="7647"/>
                      <a:pt x="43071" y="5832"/>
                    </a:cubicBezTo>
                    <a:cubicBezTo>
                      <a:pt x="43486" y="4018"/>
                      <a:pt x="44233" y="2037"/>
                      <a:pt x="42761" y="1166"/>
                    </a:cubicBezTo>
                    <a:cubicBezTo>
                      <a:pt x="41289" y="295"/>
                      <a:pt x="37266" y="-223"/>
                      <a:pt x="34239" y="606"/>
                    </a:cubicBezTo>
                    <a:cubicBezTo>
                      <a:pt x="31212" y="1435"/>
                      <a:pt x="27853" y="5883"/>
                      <a:pt x="24597" y="6142"/>
                    </a:cubicBezTo>
                    <a:cubicBezTo>
                      <a:pt x="21342" y="6401"/>
                      <a:pt x="18189" y="3177"/>
                      <a:pt x="14706" y="21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sp>
          <p:nvSpPr>
            <p:cNvPr id="1297" name="Google Shape;1297;p52"/>
            <p:cNvSpPr/>
            <p:nvPr/>
          </p:nvSpPr>
          <p:spPr>
            <a:xfrm>
              <a:off x="-1030657" y="-913277"/>
              <a:ext cx="394783" cy="394989"/>
            </a:xfrm>
            <a:custGeom>
              <a:avLst/>
              <a:gdLst/>
              <a:ahLst/>
              <a:cxnLst/>
              <a:rect l="l" t="t" r="r" b="b"/>
              <a:pathLst>
                <a:path w="1910" h="1911" extrusionOk="0">
                  <a:moveTo>
                    <a:pt x="1901" y="1"/>
                  </a:moveTo>
                  <a:cubicBezTo>
                    <a:pt x="1867" y="1"/>
                    <a:pt x="1071" y="35"/>
                    <a:pt x="548" y="557"/>
                  </a:cubicBezTo>
                  <a:cubicBezTo>
                    <a:pt x="94" y="1011"/>
                    <a:pt x="9" y="1696"/>
                    <a:pt x="0" y="1868"/>
                  </a:cubicBezTo>
                  <a:lnTo>
                    <a:pt x="0" y="1910"/>
                  </a:lnTo>
                  <a:cubicBezTo>
                    <a:pt x="0" y="1910"/>
                    <a:pt x="831" y="1885"/>
                    <a:pt x="1353" y="1354"/>
                  </a:cubicBezTo>
                  <a:cubicBezTo>
                    <a:pt x="1884" y="823"/>
                    <a:pt x="1910" y="1"/>
                    <a:pt x="19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-1154673" y="-730976"/>
              <a:ext cx="161220" cy="311899"/>
            </a:xfrm>
            <a:custGeom>
              <a:avLst/>
              <a:gdLst/>
              <a:ahLst/>
              <a:cxnLst/>
              <a:rect l="l" t="t" r="r" b="b"/>
              <a:pathLst>
                <a:path w="780" h="1509" extrusionOk="0">
                  <a:moveTo>
                    <a:pt x="395" y="1"/>
                  </a:moveTo>
                  <a:lnTo>
                    <a:pt x="1" y="283"/>
                  </a:lnTo>
                  <a:cubicBezTo>
                    <a:pt x="1" y="283"/>
                    <a:pt x="497" y="592"/>
                    <a:pt x="540" y="883"/>
                  </a:cubicBezTo>
                  <a:cubicBezTo>
                    <a:pt x="574" y="1088"/>
                    <a:pt x="557" y="1302"/>
                    <a:pt x="489" y="1508"/>
                  </a:cubicBezTo>
                  <a:lnTo>
                    <a:pt x="643" y="1508"/>
                  </a:lnTo>
                  <a:cubicBezTo>
                    <a:pt x="746" y="1294"/>
                    <a:pt x="780" y="1054"/>
                    <a:pt x="746" y="823"/>
                  </a:cubicBezTo>
                  <a:cubicBezTo>
                    <a:pt x="677" y="472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52"/>
          <p:cNvGrpSpPr/>
          <p:nvPr/>
        </p:nvGrpSpPr>
        <p:grpSpPr>
          <a:xfrm rot="1477152">
            <a:off x="3296949" y="1932719"/>
            <a:ext cx="829777" cy="419632"/>
            <a:chOff x="-2842350" y="559192"/>
            <a:chExt cx="2086137" cy="1054995"/>
          </a:xfrm>
        </p:grpSpPr>
        <p:sp>
          <p:nvSpPr>
            <p:cNvPr id="1300" name="Google Shape;1300;p52"/>
            <p:cNvSpPr/>
            <p:nvPr/>
          </p:nvSpPr>
          <p:spPr>
            <a:xfrm>
              <a:off x="-2714381" y="712919"/>
              <a:ext cx="1846791" cy="901268"/>
            </a:xfrm>
            <a:custGeom>
              <a:avLst/>
              <a:gdLst/>
              <a:ahLst/>
              <a:cxnLst/>
              <a:rect l="l" t="t" r="r" b="b"/>
              <a:pathLst>
                <a:path w="13479" h="6578" extrusionOk="0">
                  <a:moveTo>
                    <a:pt x="411" y="0"/>
                  </a:moveTo>
                  <a:lnTo>
                    <a:pt x="0" y="412"/>
                  </a:lnTo>
                  <a:cubicBezTo>
                    <a:pt x="317" y="3897"/>
                    <a:pt x="3228" y="6568"/>
                    <a:pt x="6731" y="6577"/>
                  </a:cubicBezTo>
                  <a:cubicBezTo>
                    <a:pt x="6736" y="6577"/>
                    <a:pt x="6742" y="6577"/>
                    <a:pt x="6748" y="6577"/>
                  </a:cubicBezTo>
                  <a:cubicBezTo>
                    <a:pt x="10234" y="6577"/>
                    <a:pt x="13154" y="3917"/>
                    <a:pt x="13478" y="446"/>
                  </a:cubicBezTo>
                  <a:lnTo>
                    <a:pt x="13059" y="18"/>
                  </a:lnTo>
                  <a:cubicBezTo>
                    <a:pt x="11509" y="1413"/>
                    <a:pt x="9257" y="2278"/>
                    <a:pt x="6739" y="2278"/>
                  </a:cubicBezTo>
                  <a:cubicBezTo>
                    <a:pt x="4230" y="2278"/>
                    <a:pt x="1961" y="1405"/>
                    <a:pt x="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-2625324" y="800880"/>
              <a:ext cx="1674430" cy="415559"/>
            </a:xfrm>
            <a:custGeom>
              <a:avLst/>
              <a:gdLst/>
              <a:ahLst/>
              <a:cxnLst/>
              <a:rect l="l" t="t" r="r" b="b"/>
              <a:pathLst>
                <a:path w="12221" h="3033" fill="none" extrusionOk="0">
                  <a:moveTo>
                    <a:pt x="1" y="86"/>
                  </a:moveTo>
                  <a:cubicBezTo>
                    <a:pt x="1" y="86"/>
                    <a:pt x="1714" y="2655"/>
                    <a:pt x="5498" y="2844"/>
                  </a:cubicBezTo>
                  <a:cubicBezTo>
                    <a:pt x="9292" y="3032"/>
                    <a:pt x="12221" y="1"/>
                    <a:pt x="12221" y="1"/>
                  </a:cubicBezTo>
                </a:path>
              </a:pathLst>
            </a:custGeom>
            <a:noFill/>
            <a:ln w="19050" cap="rnd" cmpd="sng">
              <a:solidFill>
                <a:srgbClr val="ED7F00"/>
              </a:solidFill>
              <a:prstDash val="solid"/>
              <a:miter lim="85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-2662865" y="859521"/>
              <a:ext cx="1711971" cy="590387"/>
            </a:xfrm>
            <a:custGeom>
              <a:avLst/>
              <a:gdLst/>
              <a:ahLst/>
              <a:cxnLst/>
              <a:rect l="l" t="t" r="r" b="b"/>
              <a:pathLst>
                <a:path w="12495" h="4309" fill="none" extrusionOk="0">
                  <a:moveTo>
                    <a:pt x="1" y="1"/>
                  </a:moveTo>
                  <a:cubicBezTo>
                    <a:pt x="1" y="1"/>
                    <a:pt x="2005" y="4308"/>
                    <a:pt x="5755" y="4308"/>
                  </a:cubicBezTo>
                  <a:cubicBezTo>
                    <a:pt x="11133" y="4308"/>
                    <a:pt x="12495" y="1"/>
                    <a:pt x="12495" y="1"/>
                  </a:cubicBezTo>
                </a:path>
              </a:pathLst>
            </a:custGeom>
            <a:noFill/>
            <a:ln w="19050" cap="rnd" cmpd="sng">
              <a:solidFill>
                <a:srgbClr val="ED7F00"/>
              </a:solidFill>
              <a:prstDash val="solid"/>
              <a:miter lim="85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-2842350" y="559192"/>
              <a:ext cx="184419" cy="210177"/>
            </a:xfrm>
            <a:custGeom>
              <a:avLst/>
              <a:gdLst/>
              <a:ahLst/>
              <a:cxnLst/>
              <a:rect l="l" t="t" r="r" b="b"/>
              <a:pathLst>
                <a:path w="1346" h="1534" extrusionOk="0">
                  <a:moveTo>
                    <a:pt x="789" y="1"/>
                  </a:moveTo>
                  <a:lnTo>
                    <a:pt x="1" y="429"/>
                  </a:lnTo>
                  <a:lnTo>
                    <a:pt x="934" y="1534"/>
                  </a:lnTo>
                  <a:lnTo>
                    <a:pt x="1345" y="1122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02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-940495" y="581525"/>
              <a:ext cx="184282" cy="208944"/>
            </a:xfrm>
            <a:custGeom>
              <a:avLst/>
              <a:gdLst/>
              <a:ahLst/>
              <a:cxnLst/>
              <a:rect l="l" t="t" r="r" b="b"/>
              <a:pathLst>
                <a:path w="1345" h="1525" extrusionOk="0">
                  <a:moveTo>
                    <a:pt x="557" y="0"/>
                  </a:moveTo>
                  <a:lnTo>
                    <a:pt x="1" y="1122"/>
                  </a:lnTo>
                  <a:lnTo>
                    <a:pt x="412" y="1525"/>
                  </a:lnTo>
                  <a:lnTo>
                    <a:pt x="1345" y="42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402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52"/>
          <p:cNvGrpSpPr/>
          <p:nvPr/>
        </p:nvGrpSpPr>
        <p:grpSpPr>
          <a:xfrm>
            <a:off x="2131828" y="1147787"/>
            <a:ext cx="4746995" cy="1925825"/>
            <a:chOff x="2464103" y="1147787"/>
            <a:chExt cx="4746995" cy="1925825"/>
          </a:xfrm>
        </p:grpSpPr>
        <p:sp>
          <p:nvSpPr>
            <p:cNvPr id="1306" name="Google Shape;1306;p52"/>
            <p:cNvSpPr/>
            <p:nvPr/>
          </p:nvSpPr>
          <p:spPr>
            <a:xfrm rot="3099959" flipH="1">
              <a:off x="3272935" y="2161736"/>
              <a:ext cx="450491" cy="271079"/>
            </a:xfrm>
            <a:custGeom>
              <a:avLst/>
              <a:gdLst/>
              <a:ahLst/>
              <a:cxnLst/>
              <a:rect l="l" t="t" r="r" b="b"/>
              <a:pathLst>
                <a:path w="4803" h="2890" extrusionOk="0">
                  <a:moveTo>
                    <a:pt x="4680" y="1110"/>
                  </a:moveTo>
                  <a:cubicBezTo>
                    <a:pt x="4568" y="1099"/>
                    <a:pt x="2523" y="794"/>
                    <a:pt x="1608" y="479"/>
                  </a:cubicBezTo>
                  <a:cubicBezTo>
                    <a:pt x="1170" y="346"/>
                    <a:pt x="743" y="184"/>
                    <a:pt x="326" y="1"/>
                  </a:cubicBezTo>
                  <a:lnTo>
                    <a:pt x="0" y="530"/>
                  </a:lnTo>
                  <a:cubicBezTo>
                    <a:pt x="0" y="530"/>
                    <a:pt x="2137" y="2188"/>
                    <a:pt x="3022" y="2534"/>
                  </a:cubicBezTo>
                  <a:cubicBezTo>
                    <a:pt x="3897" y="2890"/>
                    <a:pt x="4802" y="1486"/>
                    <a:pt x="4680" y="1110"/>
                  </a:cubicBez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 flipH="1">
              <a:off x="2631255" y="1998974"/>
              <a:ext cx="610793" cy="1073700"/>
            </a:xfrm>
            <a:custGeom>
              <a:avLst/>
              <a:gdLst/>
              <a:ahLst/>
              <a:cxnLst/>
              <a:rect l="l" t="t" r="r" b="b"/>
              <a:pathLst>
                <a:path w="6512" h="11447" extrusionOk="0">
                  <a:moveTo>
                    <a:pt x="3818" y="1"/>
                  </a:moveTo>
                  <a:cubicBezTo>
                    <a:pt x="3355" y="1"/>
                    <a:pt x="3010" y="133"/>
                    <a:pt x="3002" y="133"/>
                  </a:cubicBezTo>
                  <a:lnTo>
                    <a:pt x="3154" y="571"/>
                  </a:lnTo>
                  <a:cubicBezTo>
                    <a:pt x="3162" y="571"/>
                    <a:pt x="3434" y="466"/>
                    <a:pt x="3801" y="466"/>
                  </a:cubicBezTo>
                  <a:cubicBezTo>
                    <a:pt x="4376" y="466"/>
                    <a:pt x="5184" y="723"/>
                    <a:pt x="5576" y="2046"/>
                  </a:cubicBezTo>
                  <a:cubicBezTo>
                    <a:pt x="6033" y="3592"/>
                    <a:pt x="5331" y="5607"/>
                    <a:pt x="4792" y="6726"/>
                  </a:cubicBezTo>
                  <a:cubicBezTo>
                    <a:pt x="4701" y="6929"/>
                    <a:pt x="4589" y="7133"/>
                    <a:pt x="4467" y="7326"/>
                  </a:cubicBezTo>
                  <a:cubicBezTo>
                    <a:pt x="4467" y="7336"/>
                    <a:pt x="4456" y="7336"/>
                    <a:pt x="4456" y="7346"/>
                  </a:cubicBezTo>
                  <a:cubicBezTo>
                    <a:pt x="3943" y="7324"/>
                    <a:pt x="3472" y="7308"/>
                    <a:pt x="3009" y="7308"/>
                  </a:cubicBezTo>
                  <a:cubicBezTo>
                    <a:pt x="2830" y="7308"/>
                    <a:pt x="2652" y="7310"/>
                    <a:pt x="2473" y="7316"/>
                  </a:cubicBezTo>
                  <a:cubicBezTo>
                    <a:pt x="2310" y="7311"/>
                    <a:pt x="2147" y="7309"/>
                    <a:pt x="1984" y="7309"/>
                  </a:cubicBezTo>
                  <a:cubicBezTo>
                    <a:pt x="1401" y="7309"/>
                    <a:pt x="803" y="7335"/>
                    <a:pt x="112" y="7367"/>
                  </a:cubicBezTo>
                  <a:cubicBezTo>
                    <a:pt x="0" y="7926"/>
                    <a:pt x="590" y="8272"/>
                    <a:pt x="1404" y="8445"/>
                  </a:cubicBezTo>
                  <a:lnTo>
                    <a:pt x="631" y="11314"/>
                  </a:lnTo>
                  <a:lnTo>
                    <a:pt x="1119" y="11446"/>
                  </a:lnTo>
                  <a:lnTo>
                    <a:pt x="1903" y="8537"/>
                  </a:lnTo>
                  <a:cubicBezTo>
                    <a:pt x="2096" y="8557"/>
                    <a:pt x="2289" y="8577"/>
                    <a:pt x="2473" y="8588"/>
                  </a:cubicBezTo>
                  <a:cubicBezTo>
                    <a:pt x="2666" y="8588"/>
                    <a:pt x="2869" y="8557"/>
                    <a:pt x="3052" y="8537"/>
                  </a:cubicBezTo>
                  <a:lnTo>
                    <a:pt x="3846" y="11446"/>
                  </a:lnTo>
                  <a:lnTo>
                    <a:pt x="4314" y="11314"/>
                  </a:lnTo>
                  <a:lnTo>
                    <a:pt x="3551" y="8445"/>
                  </a:lnTo>
                  <a:cubicBezTo>
                    <a:pt x="4263" y="8293"/>
                    <a:pt x="4813" y="8008"/>
                    <a:pt x="4863" y="7560"/>
                  </a:cubicBezTo>
                  <a:cubicBezTo>
                    <a:pt x="4985" y="7357"/>
                    <a:pt x="5097" y="7143"/>
                    <a:pt x="5209" y="6919"/>
                  </a:cubicBezTo>
                  <a:cubicBezTo>
                    <a:pt x="5769" y="5739"/>
                    <a:pt x="6512" y="3602"/>
                    <a:pt x="6003" y="1914"/>
                  </a:cubicBezTo>
                  <a:cubicBezTo>
                    <a:pt x="5528" y="315"/>
                    <a:pt x="4532" y="1"/>
                    <a:pt x="38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 flipH="1">
              <a:off x="2764825" y="1957047"/>
              <a:ext cx="763491" cy="846522"/>
            </a:xfrm>
            <a:custGeom>
              <a:avLst/>
              <a:gdLst/>
              <a:ahLst/>
              <a:cxnLst/>
              <a:rect l="l" t="t" r="r" b="b"/>
              <a:pathLst>
                <a:path w="8140" h="9025" extrusionOk="0">
                  <a:moveTo>
                    <a:pt x="7844" y="6593"/>
                  </a:moveTo>
                  <a:cubicBezTo>
                    <a:pt x="7936" y="6267"/>
                    <a:pt x="8068" y="5535"/>
                    <a:pt x="7692" y="4446"/>
                  </a:cubicBezTo>
                  <a:cubicBezTo>
                    <a:pt x="6267" y="194"/>
                    <a:pt x="1893" y="0"/>
                    <a:pt x="397" y="4446"/>
                  </a:cubicBezTo>
                  <a:cubicBezTo>
                    <a:pt x="21" y="5576"/>
                    <a:pt x="163" y="6318"/>
                    <a:pt x="255" y="6623"/>
                  </a:cubicBezTo>
                  <a:cubicBezTo>
                    <a:pt x="0" y="8170"/>
                    <a:pt x="2004" y="8913"/>
                    <a:pt x="4060" y="9024"/>
                  </a:cubicBezTo>
                  <a:cubicBezTo>
                    <a:pt x="6125" y="8913"/>
                    <a:pt x="8139" y="8160"/>
                    <a:pt x="7854" y="6593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 flipH="1">
              <a:off x="3041610" y="2124006"/>
              <a:ext cx="307366" cy="148012"/>
            </a:xfrm>
            <a:custGeom>
              <a:avLst/>
              <a:gdLst/>
              <a:ahLst/>
              <a:cxnLst/>
              <a:rect l="l" t="t" r="r" b="b"/>
              <a:pathLst>
                <a:path w="3277" h="1578" extrusionOk="0">
                  <a:moveTo>
                    <a:pt x="194" y="1222"/>
                  </a:moveTo>
                  <a:cubicBezTo>
                    <a:pt x="581" y="1578"/>
                    <a:pt x="2687" y="1578"/>
                    <a:pt x="3084" y="1222"/>
                  </a:cubicBezTo>
                  <a:cubicBezTo>
                    <a:pt x="3277" y="1038"/>
                    <a:pt x="3277" y="509"/>
                    <a:pt x="3084" y="347"/>
                  </a:cubicBezTo>
                  <a:cubicBezTo>
                    <a:pt x="2687" y="1"/>
                    <a:pt x="581" y="1"/>
                    <a:pt x="194" y="347"/>
                  </a:cubicBezTo>
                  <a:cubicBezTo>
                    <a:pt x="1" y="509"/>
                    <a:pt x="1" y="1038"/>
                    <a:pt x="194" y="1222"/>
                  </a:cubicBez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 flipH="1">
              <a:off x="3279299" y="2498069"/>
              <a:ext cx="55433" cy="57404"/>
            </a:xfrm>
            <a:custGeom>
              <a:avLst/>
              <a:gdLst/>
              <a:ahLst/>
              <a:cxnLst/>
              <a:rect l="l" t="t" r="r" b="b"/>
              <a:pathLst>
                <a:path w="591" h="612" extrusionOk="0">
                  <a:moveTo>
                    <a:pt x="1" y="1"/>
                  </a:moveTo>
                  <a:lnTo>
                    <a:pt x="1" y="611"/>
                  </a:lnTo>
                  <a:lnTo>
                    <a:pt x="591" y="611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 flipH="1">
              <a:off x="3074067" y="2717554"/>
              <a:ext cx="445714" cy="275858"/>
            </a:xfrm>
            <a:custGeom>
              <a:avLst/>
              <a:gdLst/>
              <a:ahLst/>
              <a:cxnLst/>
              <a:rect l="l" t="t" r="r" b="b"/>
              <a:pathLst>
                <a:path w="4752" h="2941" extrusionOk="0">
                  <a:moveTo>
                    <a:pt x="1690" y="1"/>
                  </a:moveTo>
                  <a:lnTo>
                    <a:pt x="1" y="2188"/>
                  </a:lnTo>
                  <a:lnTo>
                    <a:pt x="845" y="2941"/>
                  </a:lnTo>
                  <a:lnTo>
                    <a:pt x="2259" y="1883"/>
                  </a:lnTo>
                  <a:lnTo>
                    <a:pt x="4752" y="845"/>
                  </a:lnTo>
                  <a:lnTo>
                    <a:pt x="3826" y="21"/>
                  </a:lnTo>
                  <a:cubicBezTo>
                    <a:pt x="3134" y="21"/>
                    <a:pt x="2422" y="11"/>
                    <a:pt x="1690" y="1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 flipH="1">
              <a:off x="3375618" y="2831143"/>
              <a:ext cx="165173" cy="162270"/>
            </a:xfrm>
            <a:custGeom>
              <a:avLst/>
              <a:gdLst/>
              <a:ahLst/>
              <a:cxnLst/>
              <a:rect l="l" t="t" r="r" b="b"/>
              <a:pathLst>
                <a:path w="1761" h="1730" extrusionOk="0">
                  <a:moveTo>
                    <a:pt x="1069" y="1730"/>
                  </a:moveTo>
                  <a:cubicBezTo>
                    <a:pt x="845" y="1730"/>
                    <a:pt x="560" y="1445"/>
                    <a:pt x="367" y="1140"/>
                  </a:cubicBezTo>
                  <a:cubicBezTo>
                    <a:pt x="143" y="835"/>
                    <a:pt x="1" y="458"/>
                    <a:pt x="103" y="255"/>
                  </a:cubicBezTo>
                  <a:cubicBezTo>
                    <a:pt x="194" y="72"/>
                    <a:pt x="815" y="0"/>
                    <a:pt x="1018" y="0"/>
                  </a:cubicBezTo>
                  <a:cubicBezTo>
                    <a:pt x="1232" y="0"/>
                    <a:pt x="1425" y="133"/>
                    <a:pt x="1568" y="346"/>
                  </a:cubicBezTo>
                  <a:cubicBezTo>
                    <a:pt x="1710" y="560"/>
                    <a:pt x="1761" y="804"/>
                    <a:pt x="1680" y="987"/>
                  </a:cubicBezTo>
                  <a:cubicBezTo>
                    <a:pt x="1598" y="1160"/>
                    <a:pt x="1283" y="1710"/>
                    <a:pt x="1059" y="1720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 flipH="1">
              <a:off x="3087401" y="2124015"/>
              <a:ext cx="534325" cy="440350"/>
            </a:xfrm>
            <a:custGeom>
              <a:avLst/>
              <a:gdLst/>
              <a:ahLst/>
              <a:cxnLst/>
              <a:rect l="l" t="t" r="r" b="b"/>
              <a:pathLst>
                <a:path w="21373" h="17614" extrusionOk="0">
                  <a:moveTo>
                    <a:pt x="13702" y="753"/>
                  </a:moveTo>
                  <a:cubicBezTo>
                    <a:pt x="10867" y="2086"/>
                    <a:pt x="2992" y="6381"/>
                    <a:pt x="936" y="8543"/>
                  </a:cubicBezTo>
                  <a:cubicBezTo>
                    <a:pt x="-1119" y="10705"/>
                    <a:pt x="763" y="12611"/>
                    <a:pt x="1369" y="13726"/>
                  </a:cubicBezTo>
                  <a:cubicBezTo>
                    <a:pt x="1975" y="14841"/>
                    <a:pt x="3389" y="14891"/>
                    <a:pt x="4572" y="15233"/>
                  </a:cubicBezTo>
                  <a:cubicBezTo>
                    <a:pt x="5755" y="15575"/>
                    <a:pt x="7168" y="15434"/>
                    <a:pt x="8467" y="15776"/>
                  </a:cubicBezTo>
                  <a:cubicBezTo>
                    <a:pt x="9766" y="16118"/>
                    <a:pt x="10988" y="16981"/>
                    <a:pt x="12367" y="17285"/>
                  </a:cubicBezTo>
                  <a:cubicBezTo>
                    <a:pt x="13747" y="17589"/>
                    <a:pt x="15613" y="17589"/>
                    <a:pt x="16744" y="17602"/>
                  </a:cubicBezTo>
                  <a:cubicBezTo>
                    <a:pt x="17875" y="17615"/>
                    <a:pt x="18452" y="17667"/>
                    <a:pt x="19153" y="17365"/>
                  </a:cubicBezTo>
                  <a:cubicBezTo>
                    <a:pt x="19855" y="17063"/>
                    <a:pt x="20585" y="16421"/>
                    <a:pt x="20953" y="15792"/>
                  </a:cubicBezTo>
                  <a:cubicBezTo>
                    <a:pt x="21321" y="15164"/>
                    <a:pt x="21407" y="15747"/>
                    <a:pt x="21362" y="13594"/>
                  </a:cubicBezTo>
                  <a:cubicBezTo>
                    <a:pt x="21317" y="11441"/>
                    <a:pt x="21250" y="5050"/>
                    <a:pt x="20681" y="2875"/>
                  </a:cubicBezTo>
                  <a:cubicBezTo>
                    <a:pt x="20112" y="700"/>
                    <a:pt x="19111" y="899"/>
                    <a:pt x="17948" y="545"/>
                  </a:cubicBezTo>
                  <a:cubicBezTo>
                    <a:pt x="16785" y="191"/>
                    <a:pt x="16537" y="-580"/>
                    <a:pt x="13702" y="7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14" name="Google Shape;1314;p52"/>
            <p:cNvSpPr/>
            <p:nvPr/>
          </p:nvSpPr>
          <p:spPr>
            <a:xfrm rot="-1964323">
              <a:off x="6048300" y="2142198"/>
              <a:ext cx="450496" cy="271077"/>
            </a:xfrm>
            <a:custGeom>
              <a:avLst/>
              <a:gdLst/>
              <a:ahLst/>
              <a:cxnLst/>
              <a:rect l="l" t="t" r="r" b="b"/>
              <a:pathLst>
                <a:path w="4803" h="2890" extrusionOk="0">
                  <a:moveTo>
                    <a:pt x="4680" y="1110"/>
                  </a:moveTo>
                  <a:cubicBezTo>
                    <a:pt x="4568" y="1099"/>
                    <a:pt x="2523" y="794"/>
                    <a:pt x="1608" y="479"/>
                  </a:cubicBezTo>
                  <a:cubicBezTo>
                    <a:pt x="1170" y="346"/>
                    <a:pt x="743" y="184"/>
                    <a:pt x="326" y="1"/>
                  </a:cubicBezTo>
                  <a:lnTo>
                    <a:pt x="0" y="530"/>
                  </a:lnTo>
                  <a:cubicBezTo>
                    <a:pt x="0" y="530"/>
                    <a:pt x="2137" y="2188"/>
                    <a:pt x="3022" y="2534"/>
                  </a:cubicBezTo>
                  <a:cubicBezTo>
                    <a:pt x="3897" y="2890"/>
                    <a:pt x="4802" y="1486"/>
                    <a:pt x="4680" y="1110"/>
                  </a:cubicBez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6536329" y="1999912"/>
              <a:ext cx="610793" cy="1073700"/>
            </a:xfrm>
            <a:custGeom>
              <a:avLst/>
              <a:gdLst/>
              <a:ahLst/>
              <a:cxnLst/>
              <a:rect l="l" t="t" r="r" b="b"/>
              <a:pathLst>
                <a:path w="6512" h="11447" extrusionOk="0">
                  <a:moveTo>
                    <a:pt x="3818" y="1"/>
                  </a:moveTo>
                  <a:cubicBezTo>
                    <a:pt x="3355" y="1"/>
                    <a:pt x="3010" y="133"/>
                    <a:pt x="3002" y="133"/>
                  </a:cubicBezTo>
                  <a:lnTo>
                    <a:pt x="3154" y="571"/>
                  </a:lnTo>
                  <a:cubicBezTo>
                    <a:pt x="3162" y="571"/>
                    <a:pt x="3434" y="466"/>
                    <a:pt x="3801" y="466"/>
                  </a:cubicBezTo>
                  <a:cubicBezTo>
                    <a:pt x="4376" y="466"/>
                    <a:pt x="5184" y="723"/>
                    <a:pt x="5576" y="2046"/>
                  </a:cubicBezTo>
                  <a:cubicBezTo>
                    <a:pt x="6033" y="3592"/>
                    <a:pt x="5331" y="5607"/>
                    <a:pt x="4792" y="6726"/>
                  </a:cubicBezTo>
                  <a:cubicBezTo>
                    <a:pt x="4701" y="6929"/>
                    <a:pt x="4589" y="7133"/>
                    <a:pt x="4467" y="7326"/>
                  </a:cubicBezTo>
                  <a:cubicBezTo>
                    <a:pt x="4467" y="7336"/>
                    <a:pt x="4456" y="7336"/>
                    <a:pt x="4456" y="7346"/>
                  </a:cubicBezTo>
                  <a:cubicBezTo>
                    <a:pt x="3943" y="7324"/>
                    <a:pt x="3472" y="7308"/>
                    <a:pt x="3009" y="7308"/>
                  </a:cubicBezTo>
                  <a:cubicBezTo>
                    <a:pt x="2830" y="7308"/>
                    <a:pt x="2652" y="7310"/>
                    <a:pt x="2473" y="7316"/>
                  </a:cubicBezTo>
                  <a:cubicBezTo>
                    <a:pt x="2310" y="7311"/>
                    <a:pt x="2147" y="7309"/>
                    <a:pt x="1984" y="7309"/>
                  </a:cubicBezTo>
                  <a:cubicBezTo>
                    <a:pt x="1401" y="7309"/>
                    <a:pt x="803" y="7335"/>
                    <a:pt x="112" y="7367"/>
                  </a:cubicBezTo>
                  <a:cubicBezTo>
                    <a:pt x="0" y="7926"/>
                    <a:pt x="590" y="8272"/>
                    <a:pt x="1404" y="8445"/>
                  </a:cubicBezTo>
                  <a:lnTo>
                    <a:pt x="631" y="11314"/>
                  </a:lnTo>
                  <a:lnTo>
                    <a:pt x="1119" y="11446"/>
                  </a:lnTo>
                  <a:lnTo>
                    <a:pt x="1903" y="8537"/>
                  </a:lnTo>
                  <a:cubicBezTo>
                    <a:pt x="2096" y="8557"/>
                    <a:pt x="2289" y="8577"/>
                    <a:pt x="2473" y="8588"/>
                  </a:cubicBezTo>
                  <a:cubicBezTo>
                    <a:pt x="2666" y="8588"/>
                    <a:pt x="2869" y="8557"/>
                    <a:pt x="3052" y="8537"/>
                  </a:cubicBezTo>
                  <a:lnTo>
                    <a:pt x="3846" y="11446"/>
                  </a:lnTo>
                  <a:lnTo>
                    <a:pt x="4314" y="11314"/>
                  </a:lnTo>
                  <a:lnTo>
                    <a:pt x="3551" y="8445"/>
                  </a:lnTo>
                  <a:cubicBezTo>
                    <a:pt x="4263" y="8293"/>
                    <a:pt x="4813" y="8008"/>
                    <a:pt x="4863" y="7560"/>
                  </a:cubicBezTo>
                  <a:cubicBezTo>
                    <a:pt x="4985" y="7357"/>
                    <a:pt x="5097" y="7143"/>
                    <a:pt x="5209" y="6919"/>
                  </a:cubicBezTo>
                  <a:cubicBezTo>
                    <a:pt x="5769" y="5739"/>
                    <a:pt x="6512" y="3602"/>
                    <a:pt x="6003" y="1914"/>
                  </a:cubicBezTo>
                  <a:cubicBezTo>
                    <a:pt x="5528" y="315"/>
                    <a:pt x="4532" y="1"/>
                    <a:pt x="38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6250062" y="1957984"/>
              <a:ext cx="763491" cy="846522"/>
            </a:xfrm>
            <a:custGeom>
              <a:avLst/>
              <a:gdLst/>
              <a:ahLst/>
              <a:cxnLst/>
              <a:rect l="l" t="t" r="r" b="b"/>
              <a:pathLst>
                <a:path w="8140" h="9025" extrusionOk="0">
                  <a:moveTo>
                    <a:pt x="7844" y="6593"/>
                  </a:moveTo>
                  <a:cubicBezTo>
                    <a:pt x="7936" y="6267"/>
                    <a:pt x="8068" y="5535"/>
                    <a:pt x="7692" y="4446"/>
                  </a:cubicBezTo>
                  <a:cubicBezTo>
                    <a:pt x="6267" y="194"/>
                    <a:pt x="1893" y="0"/>
                    <a:pt x="397" y="4446"/>
                  </a:cubicBezTo>
                  <a:cubicBezTo>
                    <a:pt x="21" y="5576"/>
                    <a:pt x="163" y="6318"/>
                    <a:pt x="255" y="6623"/>
                  </a:cubicBezTo>
                  <a:cubicBezTo>
                    <a:pt x="0" y="8170"/>
                    <a:pt x="2004" y="8913"/>
                    <a:pt x="4060" y="9024"/>
                  </a:cubicBezTo>
                  <a:cubicBezTo>
                    <a:pt x="6125" y="8913"/>
                    <a:pt x="8139" y="8160"/>
                    <a:pt x="7854" y="6593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 rot="-1964323">
              <a:off x="5953427" y="2243068"/>
              <a:ext cx="116493" cy="108900"/>
            </a:xfrm>
            <a:custGeom>
              <a:avLst/>
              <a:gdLst/>
              <a:ahLst/>
              <a:cxnLst/>
              <a:rect l="l" t="t" r="r" b="b"/>
              <a:pathLst>
                <a:path w="1242" h="1161" extrusionOk="0">
                  <a:moveTo>
                    <a:pt x="51" y="499"/>
                  </a:moveTo>
                  <a:cubicBezTo>
                    <a:pt x="82" y="428"/>
                    <a:pt x="204" y="397"/>
                    <a:pt x="346" y="377"/>
                  </a:cubicBezTo>
                  <a:cubicBezTo>
                    <a:pt x="316" y="245"/>
                    <a:pt x="316" y="123"/>
                    <a:pt x="387" y="72"/>
                  </a:cubicBezTo>
                  <a:cubicBezTo>
                    <a:pt x="458" y="1"/>
                    <a:pt x="804" y="133"/>
                    <a:pt x="916" y="184"/>
                  </a:cubicBezTo>
                  <a:cubicBezTo>
                    <a:pt x="1038" y="255"/>
                    <a:pt x="1120" y="357"/>
                    <a:pt x="1170" y="479"/>
                  </a:cubicBezTo>
                  <a:cubicBezTo>
                    <a:pt x="1242" y="743"/>
                    <a:pt x="916" y="1160"/>
                    <a:pt x="641" y="1150"/>
                  </a:cubicBezTo>
                  <a:cubicBezTo>
                    <a:pt x="509" y="1140"/>
                    <a:pt x="387" y="1089"/>
                    <a:pt x="296" y="998"/>
                  </a:cubicBezTo>
                  <a:cubicBezTo>
                    <a:pt x="214" y="886"/>
                    <a:pt x="0" y="591"/>
                    <a:pt x="62" y="489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3621749" y="2712770"/>
              <a:ext cx="43052" cy="359901"/>
            </a:xfrm>
            <a:custGeom>
              <a:avLst/>
              <a:gdLst/>
              <a:ahLst/>
              <a:cxnLst/>
              <a:rect l="l" t="t" r="r" b="b"/>
              <a:pathLst>
                <a:path w="459" h="3837" extrusionOk="0">
                  <a:moveTo>
                    <a:pt x="0" y="1"/>
                  </a:moveTo>
                  <a:lnTo>
                    <a:pt x="0" y="3836"/>
                  </a:lnTo>
                  <a:lnTo>
                    <a:pt x="458" y="383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6090580" y="2712770"/>
              <a:ext cx="45022" cy="359901"/>
            </a:xfrm>
            <a:custGeom>
              <a:avLst/>
              <a:gdLst/>
              <a:ahLst/>
              <a:cxnLst/>
              <a:rect l="l" t="t" r="r" b="b"/>
              <a:pathLst>
                <a:path w="480" h="3837" extrusionOk="0">
                  <a:moveTo>
                    <a:pt x="1" y="1"/>
                  </a:moveTo>
                  <a:lnTo>
                    <a:pt x="1" y="3836"/>
                  </a:lnTo>
                  <a:lnTo>
                    <a:pt x="479" y="3836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6429401" y="2124943"/>
              <a:ext cx="307366" cy="148012"/>
            </a:xfrm>
            <a:custGeom>
              <a:avLst/>
              <a:gdLst/>
              <a:ahLst/>
              <a:cxnLst/>
              <a:rect l="l" t="t" r="r" b="b"/>
              <a:pathLst>
                <a:path w="3277" h="1578" extrusionOk="0">
                  <a:moveTo>
                    <a:pt x="194" y="1222"/>
                  </a:moveTo>
                  <a:cubicBezTo>
                    <a:pt x="581" y="1578"/>
                    <a:pt x="2687" y="1578"/>
                    <a:pt x="3084" y="1222"/>
                  </a:cubicBezTo>
                  <a:cubicBezTo>
                    <a:pt x="3277" y="1038"/>
                    <a:pt x="3277" y="509"/>
                    <a:pt x="3084" y="347"/>
                  </a:cubicBezTo>
                  <a:cubicBezTo>
                    <a:pt x="2687" y="1"/>
                    <a:pt x="581" y="1"/>
                    <a:pt x="194" y="347"/>
                  </a:cubicBezTo>
                  <a:cubicBezTo>
                    <a:pt x="1" y="509"/>
                    <a:pt x="1" y="1038"/>
                    <a:pt x="194" y="1222"/>
                  </a:cubicBez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6280545" y="2499006"/>
              <a:ext cx="55433" cy="57404"/>
            </a:xfrm>
            <a:custGeom>
              <a:avLst/>
              <a:gdLst/>
              <a:ahLst/>
              <a:cxnLst/>
              <a:rect l="l" t="t" r="r" b="b"/>
              <a:pathLst>
                <a:path w="591" h="612" extrusionOk="0">
                  <a:moveTo>
                    <a:pt x="1" y="1"/>
                  </a:moveTo>
                  <a:lnTo>
                    <a:pt x="1" y="611"/>
                  </a:lnTo>
                  <a:lnTo>
                    <a:pt x="591" y="611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6258597" y="2718492"/>
              <a:ext cx="445714" cy="275858"/>
            </a:xfrm>
            <a:custGeom>
              <a:avLst/>
              <a:gdLst/>
              <a:ahLst/>
              <a:cxnLst/>
              <a:rect l="l" t="t" r="r" b="b"/>
              <a:pathLst>
                <a:path w="4752" h="2941" extrusionOk="0">
                  <a:moveTo>
                    <a:pt x="1690" y="1"/>
                  </a:moveTo>
                  <a:lnTo>
                    <a:pt x="1" y="2188"/>
                  </a:lnTo>
                  <a:lnTo>
                    <a:pt x="845" y="2941"/>
                  </a:lnTo>
                  <a:lnTo>
                    <a:pt x="2259" y="1883"/>
                  </a:lnTo>
                  <a:lnTo>
                    <a:pt x="4752" y="845"/>
                  </a:lnTo>
                  <a:lnTo>
                    <a:pt x="3826" y="21"/>
                  </a:lnTo>
                  <a:cubicBezTo>
                    <a:pt x="3134" y="21"/>
                    <a:pt x="2422" y="11"/>
                    <a:pt x="1690" y="1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6237587" y="2832080"/>
              <a:ext cx="165173" cy="162270"/>
            </a:xfrm>
            <a:custGeom>
              <a:avLst/>
              <a:gdLst/>
              <a:ahLst/>
              <a:cxnLst/>
              <a:rect l="l" t="t" r="r" b="b"/>
              <a:pathLst>
                <a:path w="1761" h="1730" extrusionOk="0">
                  <a:moveTo>
                    <a:pt x="1069" y="1730"/>
                  </a:moveTo>
                  <a:cubicBezTo>
                    <a:pt x="845" y="1730"/>
                    <a:pt x="560" y="1445"/>
                    <a:pt x="367" y="1140"/>
                  </a:cubicBezTo>
                  <a:cubicBezTo>
                    <a:pt x="143" y="835"/>
                    <a:pt x="1" y="458"/>
                    <a:pt x="103" y="255"/>
                  </a:cubicBezTo>
                  <a:cubicBezTo>
                    <a:pt x="194" y="72"/>
                    <a:pt x="815" y="0"/>
                    <a:pt x="1018" y="0"/>
                  </a:cubicBezTo>
                  <a:cubicBezTo>
                    <a:pt x="1232" y="0"/>
                    <a:pt x="1425" y="133"/>
                    <a:pt x="1568" y="346"/>
                  </a:cubicBezTo>
                  <a:cubicBezTo>
                    <a:pt x="1710" y="560"/>
                    <a:pt x="1761" y="804"/>
                    <a:pt x="1680" y="987"/>
                  </a:cubicBezTo>
                  <a:cubicBezTo>
                    <a:pt x="1598" y="1160"/>
                    <a:pt x="1283" y="1710"/>
                    <a:pt x="1059" y="1720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6156651" y="2124953"/>
              <a:ext cx="534325" cy="440350"/>
            </a:xfrm>
            <a:custGeom>
              <a:avLst/>
              <a:gdLst/>
              <a:ahLst/>
              <a:cxnLst/>
              <a:rect l="l" t="t" r="r" b="b"/>
              <a:pathLst>
                <a:path w="21373" h="17614" extrusionOk="0">
                  <a:moveTo>
                    <a:pt x="13702" y="753"/>
                  </a:moveTo>
                  <a:cubicBezTo>
                    <a:pt x="10867" y="2086"/>
                    <a:pt x="2992" y="6381"/>
                    <a:pt x="936" y="8543"/>
                  </a:cubicBezTo>
                  <a:cubicBezTo>
                    <a:pt x="-1119" y="10705"/>
                    <a:pt x="763" y="12611"/>
                    <a:pt x="1369" y="13726"/>
                  </a:cubicBezTo>
                  <a:cubicBezTo>
                    <a:pt x="1975" y="14841"/>
                    <a:pt x="3389" y="14891"/>
                    <a:pt x="4572" y="15233"/>
                  </a:cubicBezTo>
                  <a:cubicBezTo>
                    <a:pt x="5755" y="15575"/>
                    <a:pt x="7168" y="15434"/>
                    <a:pt x="8467" y="15776"/>
                  </a:cubicBezTo>
                  <a:cubicBezTo>
                    <a:pt x="9766" y="16118"/>
                    <a:pt x="10988" y="16981"/>
                    <a:pt x="12367" y="17285"/>
                  </a:cubicBezTo>
                  <a:cubicBezTo>
                    <a:pt x="13747" y="17589"/>
                    <a:pt x="15613" y="17589"/>
                    <a:pt x="16744" y="17602"/>
                  </a:cubicBezTo>
                  <a:cubicBezTo>
                    <a:pt x="17875" y="17615"/>
                    <a:pt x="18452" y="17667"/>
                    <a:pt x="19153" y="17365"/>
                  </a:cubicBezTo>
                  <a:cubicBezTo>
                    <a:pt x="19855" y="17063"/>
                    <a:pt x="20585" y="16421"/>
                    <a:pt x="20953" y="15792"/>
                  </a:cubicBezTo>
                  <a:cubicBezTo>
                    <a:pt x="21321" y="15164"/>
                    <a:pt x="21407" y="15747"/>
                    <a:pt x="21362" y="13594"/>
                  </a:cubicBezTo>
                  <a:cubicBezTo>
                    <a:pt x="21317" y="11441"/>
                    <a:pt x="21250" y="5050"/>
                    <a:pt x="20681" y="2875"/>
                  </a:cubicBezTo>
                  <a:cubicBezTo>
                    <a:pt x="20112" y="700"/>
                    <a:pt x="19111" y="899"/>
                    <a:pt x="17948" y="545"/>
                  </a:cubicBezTo>
                  <a:cubicBezTo>
                    <a:pt x="16785" y="191"/>
                    <a:pt x="16537" y="-580"/>
                    <a:pt x="13702" y="7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grpSp>
          <p:nvGrpSpPr>
            <p:cNvPr id="1325" name="Google Shape;1325;p52"/>
            <p:cNvGrpSpPr/>
            <p:nvPr/>
          </p:nvGrpSpPr>
          <p:grpSpPr>
            <a:xfrm>
              <a:off x="6134598" y="1230775"/>
              <a:ext cx="1076500" cy="1075576"/>
              <a:chOff x="6459097" y="331525"/>
              <a:chExt cx="1076500" cy="1075576"/>
            </a:xfrm>
          </p:grpSpPr>
          <p:sp>
            <p:nvSpPr>
              <p:cNvPr id="1326" name="Google Shape;1326;p52"/>
              <p:cNvSpPr/>
              <p:nvPr/>
            </p:nvSpPr>
            <p:spPr>
              <a:xfrm>
                <a:off x="6496240" y="358257"/>
                <a:ext cx="339819" cy="273045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2911" extrusionOk="0">
                    <a:moveTo>
                      <a:pt x="2951" y="1130"/>
                    </a:moveTo>
                    <a:cubicBezTo>
                      <a:pt x="2951" y="1130"/>
                      <a:pt x="2270" y="815"/>
                      <a:pt x="2066" y="408"/>
                    </a:cubicBezTo>
                    <a:cubicBezTo>
                      <a:pt x="1853" y="1"/>
                      <a:pt x="1181" y="143"/>
                      <a:pt x="642" y="754"/>
                    </a:cubicBezTo>
                    <a:cubicBezTo>
                      <a:pt x="92" y="1374"/>
                      <a:pt x="1" y="2351"/>
                      <a:pt x="11" y="2524"/>
                    </a:cubicBezTo>
                    <a:cubicBezTo>
                      <a:pt x="21" y="2707"/>
                      <a:pt x="1130" y="2910"/>
                      <a:pt x="2076" y="2819"/>
                    </a:cubicBezTo>
                    <a:cubicBezTo>
                      <a:pt x="3023" y="2737"/>
                      <a:pt x="3623" y="1486"/>
                      <a:pt x="2951" y="1130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2"/>
              <p:cNvSpPr/>
              <p:nvPr/>
            </p:nvSpPr>
            <p:spPr>
              <a:xfrm>
                <a:off x="6459097" y="331525"/>
                <a:ext cx="989631" cy="1075576"/>
              </a:xfrm>
              <a:custGeom>
                <a:avLst/>
                <a:gdLst/>
                <a:ahLst/>
                <a:cxnLst/>
                <a:rect l="l" t="t" r="r" b="b"/>
                <a:pathLst>
                  <a:path w="10551" h="11467" extrusionOk="0">
                    <a:moveTo>
                      <a:pt x="275" y="7306"/>
                    </a:moveTo>
                    <a:cubicBezTo>
                      <a:pt x="824" y="9768"/>
                      <a:pt x="7061" y="11467"/>
                      <a:pt x="8780" y="9625"/>
                    </a:cubicBezTo>
                    <a:cubicBezTo>
                      <a:pt x="9675" y="8679"/>
                      <a:pt x="10550" y="5454"/>
                      <a:pt x="10276" y="4172"/>
                    </a:cubicBezTo>
                    <a:cubicBezTo>
                      <a:pt x="9726" y="1710"/>
                      <a:pt x="3490" y="1"/>
                      <a:pt x="1770" y="1852"/>
                    </a:cubicBezTo>
                    <a:cubicBezTo>
                      <a:pt x="875" y="2809"/>
                      <a:pt x="0" y="6034"/>
                      <a:pt x="275" y="7306"/>
                    </a:cubicBezTo>
                    <a:close/>
                  </a:path>
                </a:pathLst>
              </a:custGeom>
              <a:solidFill>
                <a:srgbClr val="F59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2"/>
              <p:cNvSpPr/>
              <p:nvPr/>
            </p:nvSpPr>
            <p:spPr>
              <a:xfrm>
                <a:off x="6531602" y="919352"/>
                <a:ext cx="82164" cy="68847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34" extrusionOk="0">
                    <a:moveTo>
                      <a:pt x="540" y="52"/>
                    </a:moveTo>
                    <a:cubicBezTo>
                      <a:pt x="743" y="103"/>
                      <a:pt x="875" y="316"/>
                      <a:pt x="814" y="530"/>
                    </a:cubicBezTo>
                    <a:cubicBezTo>
                      <a:pt x="763" y="733"/>
                      <a:pt x="651" y="489"/>
                      <a:pt x="438" y="428"/>
                    </a:cubicBezTo>
                    <a:cubicBezTo>
                      <a:pt x="214" y="377"/>
                      <a:pt x="0" y="530"/>
                      <a:pt x="51" y="316"/>
                    </a:cubicBezTo>
                    <a:cubicBezTo>
                      <a:pt x="112" y="113"/>
                      <a:pt x="326" y="1"/>
                      <a:pt x="529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2"/>
              <p:cNvSpPr/>
              <p:nvPr/>
            </p:nvSpPr>
            <p:spPr>
              <a:xfrm>
                <a:off x="6897034" y="1017651"/>
                <a:ext cx="81226" cy="69785"/>
              </a:xfrm>
              <a:custGeom>
                <a:avLst/>
                <a:gdLst/>
                <a:ahLst/>
                <a:cxnLst/>
                <a:rect l="l" t="t" r="r" b="b"/>
                <a:pathLst>
                  <a:path w="866" h="744" extrusionOk="0">
                    <a:moveTo>
                      <a:pt x="540" y="62"/>
                    </a:moveTo>
                    <a:cubicBezTo>
                      <a:pt x="744" y="113"/>
                      <a:pt x="866" y="326"/>
                      <a:pt x="815" y="540"/>
                    </a:cubicBezTo>
                    <a:cubicBezTo>
                      <a:pt x="764" y="743"/>
                      <a:pt x="652" y="499"/>
                      <a:pt x="438" y="438"/>
                    </a:cubicBezTo>
                    <a:cubicBezTo>
                      <a:pt x="225" y="387"/>
                      <a:pt x="1" y="550"/>
                      <a:pt x="52" y="347"/>
                    </a:cubicBezTo>
                    <a:cubicBezTo>
                      <a:pt x="103" y="133"/>
                      <a:pt x="316" y="1"/>
                      <a:pt x="530" y="6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2"/>
              <p:cNvSpPr/>
              <p:nvPr/>
            </p:nvSpPr>
            <p:spPr>
              <a:xfrm>
                <a:off x="7233014" y="572021"/>
                <a:ext cx="302583" cy="309250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3297" extrusionOk="0">
                    <a:moveTo>
                      <a:pt x="895" y="428"/>
                    </a:moveTo>
                    <a:cubicBezTo>
                      <a:pt x="895" y="428"/>
                      <a:pt x="1628" y="499"/>
                      <a:pt x="2025" y="245"/>
                    </a:cubicBezTo>
                    <a:cubicBezTo>
                      <a:pt x="2411" y="1"/>
                      <a:pt x="2910" y="469"/>
                      <a:pt x="3073" y="1283"/>
                    </a:cubicBezTo>
                    <a:cubicBezTo>
                      <a:pt x="3225" y="2086"/>
                      <a:pt x="2818" y="2982"/>
                      <a:pt x="2706" y="3134"/>
                    </a:cubicBezTo>
                    <a:cubicBezTo>
                      <a:pt x="2594" y="3297"/>
                      <a:pt x="1567" y="2880"/>
                      <a:pt x="783" y="2330"/>
                    </a:cubicBezTo>
                    <a:cubicBezTo>
                      <a:pt x="0" y="1771"/>
                      <a:pt x="143" y="387"/>
                      <a:pt x="895" y="428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2"/>
              <p:cNvSpPr/>
              <p:nvPr/>
            </p:nvSpPr>
            <p:spPr>
              <a:xfrm>
                <a:off x="6567807" y="786723"/>
                <a:ext cx="81226" cy="7072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754" extrusionOk="0">
                    <a:moveTo>
                      <a:pt x="530" y="72"/>
                    </a:moveTo>
                    <a:cubicBezTo>
                      <a:pt x="733" y="123"/>
                      <a:pt x="866" y="347"/>
                      <a:pt x="805" y="550"/>
                    </a:cubicBezTo>
                    <a:cubicBezTo>
                      <a:pt x="754" y="754"/>
                      <a:pt x="683" y="357"/>
                      <a:pt x="469" y="296"/>
                    </a:cubicBezTo>
                    <a:cubicBezTo>
                      <a:pt x="265" y="245"/>
                      <a:pt x="1" y="550"/>
                      <a:pt x="52" y="347"/>
                    </a:cubicBezTo>
                    <a:cubicBezTo>
                      <a:pt x="103" y="133"/>
                      <a:pt x="316" y="1"/>
                      <a:pt x="530" y="62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2"/>
              <p:cNvSpPr/>
              <p:nvPr/>
            </p:nvSpPr>
            <p:spPr>
              <a:xfrm>
                <a:off x="6933333" y="886898"/>
                <a:ext cx="81226" cy="7072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754" extrusionOk="0">
                    <a:moveTo>
                      <a:pt x="530" y="62"/>
                    </a:moveTo>
                    <a:cubicBezTo>
                      <a:pt x="733" y="123"/>
                      <a:pt x="865" y="337"/>
                      <a:pt x="804" y="550"/>
                    </a:cubicBezTo>
                    <a:cubicBezTo>
                      <a:pt x="753" y="754"/>
                      <a:pt x="682" y="357"/>
                      <a:pt x="469" y="296"/>
                    </a:cubicBezTo>
                    <a:cubicBezTo>
                      <a:pt x="265" y="235"/>
                      <a:pt x="1" y="550"/>
                      <a:pt x="51" y="337"/>
                    </a:cubicBezTo>
                    <a:cubicBezTo>
                      <a:pt x="102" y="123"/>
                      <a:pt x="316" y="1"/>
                      <a:pt x="530" y="52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52"/>
              <p:cNvGrpSpPr/>
              <p:nvPr/>
            </p:nvGrpSpPr>
            <p:grpSpPr>
              <a:xfrm>
                <a:off x="6564993" y="1002362"/>
                <a:ext cx="312150" cy="264509"/>
                <a:chOff x="6564993" y="1002362"/>
                <a:chExt cx="312150" cy="264509"/>
              </a:xfrm>
            </p:grpSpPr>
            <p:sp>
              <p:nvSpPr>
                <p:cNvPr id="1334" name="Google Shape;1334;p52"/>
                <p:cNvSpPr/>
                <p:nvPr/>
              </p:nvSpPr>
              <p:spPr>
                <a:xfrm>
                  <a:off x="6564993" y="1002362"/>
                  <a:ext cx="312150" cy="264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8" h="2820" extrusionOk="0">
                      <a:moveTo>
                        <a:pt x="112" y="1680"/>
                      </a:moveTo>
                      <a:cubicBezTo>
                        <a:pt x="346" y="2280"/>
                        <a:pt x="2361" y="2819"/>
                        <a:pt x="2859" y="2422"/>
                      </a:cubicBezTo>
                      <a:cubicBezTo>
                        <a:pt x="3114" y="2209"/>
                        <a:pt x="3327" y="1466"/>
                        <a:pt x="3195" y="1151"/>
                      </a:cubicBezTo>
                      <a:cubicBezTo>
                        <a:pt x="2971" y="550"/>
                        <a:pt x="967" y="1"/>
                        <a:pt x="458" y="408"/>
                      </a:cubicBezTo>
                      <a:cubicBezTo>
                        <a:pt x="204" y="611"/>
                        <a:pt x="0" y="1354"/>
                        <a:pt x="112" y="1680"/>
                      </a:cubicBezTo>
                      <a:close/>
                    </a:path>
                  </a:pathLst>
                </a:custGeom>
                <a:solidFill>
                  <a:srgbClr val="F96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52"/>
                <p:cNvSpPr/>
                <p:nvPr/>
              </p:nvSpPr>
              <p:spPr>
                <a:xfrm>
                  <a:off x="6721446" y="1142683"/>
                  <a:ext cx="82164" cy="80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856" extrusionOk="0">
                      <a:moveTo>
                        <a:pt x="11" y="519"/>
                      </a:moveTo>
                      <a:cubicBezTo>
                        <a:pt x="62" y="713"/>
                        <a:pt x="611" y="855"/>
                        <a:pt x="744" y="723"/>
                      </a:cubicBezTo>
                      <a:cubicBezTo>
                        <a:pt x="835" y="611"/>
                        <a:pt x="876" y="469"/>
                        <a:pt x="856" y="326"/>
                      </a:cubicBezTo>
                      <a:cubicBezTo>
                        <a:pt x="805" y="143"/>
                        <a:pt x="255" y="1"/>
                        <a:pt x="123" y="123"/>
                      </a:cubicBezTo>
                      <a:cubicBezTo>
                        <a:pt x="31" y="235"/>
                        <a:pt x="1" y="377"/>
                        <a:pt x="11" y="519"/>
                      </a:cubicBezTo>
                      <a:close/>
                    </a:path>
                  </a:pathLst>
                </a:custGeom>
                <a:solidFill>
                  <a:srgbClr val="A444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52"/>
                <p:cNvSpPr/>
                <p:nvPr/>
              </p:nvSpPr>
              <p:spPr>
                <a:xfrm>
                  <a:off x="6619395" y="1114075"/>
                  <a:ext cx="82164" cy="81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866" extrusionOk="0">
                      <a:moveTo>
                        <a:pt x="21" y="529"/>
                      </a:moveTo>
                      <a:cubicBezTo>
                        <a:pt x="72" y="712"/>
                        <a:pt x="621" y="865"/>
                        <a:pt x="763" y="743"/>
                      </a:cubicBezTo>
                      <a:cubicBezTo>
                        <a:pt x="845" y="621"/>
                        <a:pt x="875" y="479"/>
                        <a:pt x="855" y="336"/>
                      </a:cubicBezTo>
                      <a:cubicBezTo>
                        <a:pt x="804" y="153"/>
                        <a:pt x="275" y="0"/>
                        <a:pt x="133" y="143"/>
                      </a:cubicBezTo>
                      <a:cubicBezTo>
                        <a:pt x="41" y="245"/>
                        <a:pt x="0" y="387"/>
                        <a:pt x="21" y="529"/>
                      </a:cubicBezTo>
                      <a:close/>
                    </a:path>
                  </a:pathLst>
                </a:custGeom>
                <a:solidFill>
                  <a:srgbClr val="A444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37" name="Google Shape;1337;p52"/>
            <p:cNvSpPr/>
            <p:nvPr/>
          </p:nvSpPr>
          <p:spPr>
            <a:xfrm>
              <a:off x="3277401" y="2354000"/>
              <a:ext cx="3116765" cy="86010"/>
            </a:xfrm>
            <a:custGeom>
              <a:avLst/>
              <a:gdLst/>
              <a:ahLst/>
              <a:cxnLst/>
              <a:rect l="l" t="t" r="r" b="b"/>
              <a:pathLst>
                <a:path w="11162" h="917" extrusionOk="0">
                  <a:moveTo>
                    <a:pt x="1" y="0"/>
                  </a:moveTo>
                  <a:lnTo>
                    <a:pt x="1" y="916"/>
                  </a:lnTo>
                  <a:lnTo>
                    <a:pt x="11161" y="916"/>
                  </a:lnTo>
                  <a:lnTo>
                    <a:pt x="1116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3277401" y="2439915"/>
              <a:ext cx="3116765" cy="360736"/>
            </a:xfrm>
            <a:custGeom>
              <a:avLst/>
              <a:gdLst/>
              <a:ahLst/>
              <a:cxnLst/>
              <a:rect l="l" t="t" r="r" b="b"/>
              <a:pathLst>
                <a:path w="11162" h="3846" extrusionOk="0">
                  <a:moveTo>
                    <a:pt x="1" y="0"/>
                  </a:moveTo>
                  <a:lnTo>
                    <a:pt x="1" y="3846"/>
                  </a:lnTo>
                  <a:lnTo>
                    <a:pt x="11161" y="3846"/>
                  </a:lnTo>
                  <a:lnTo>
                    <a:pt x="11161" y="0"/>
                  </a:lnTo>
                  <a:close/>
                </a:path>
              </a:pathLst>
            </a:custGeom>
            <a:solidFill>
              <a:srgbClr val="ED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52"/>
            <p:cNvGrpSpPr/>
            <p:nvPr/>
          </p:nvGrpSpPr>
          <p:grpSpPr>
            <a:xfrm>
              <a:off x="6284391" y="2304377"/>
              <a:ext cx="511559" cy="207199"/>
              <a:chOff x="6608890" y="1405127"/>
              <a:chExt cx="511559" cy="207199"/>
            </a:xfrm>
          </p:grpSpPr>
          <p:sp>
            <p:nvSpPr>
              <p:cNvPr id="1340" name="Google Shape;1340;p52"/>
              <p:cNvSpPr/>
              <p:nvPr/>
            </p:nvSpPr>
            <p:spPr>
              <a:xfrm>
                <a:off x="6684303" y="1405127"/>
                <a:ext cx="436147" cy="207199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2209" extrusionOk="0">
                    <a:moveTo>
                      <a:pt x="4344" y="0"/>
                    </a:moveTo>
                    <a:cubicBezTo>
                      <a:pt x="4243" y="41"/>
                      <a:pt x="2320" y="804"/>
                      <a:pt x="1363" y="987"/>
                    </a:cubicBezTo>
                    <a:cubicBezTo>
                      <a:pt x="916" y="1089"/>
                      <a:pt x="468" y="1160"/>
                      <a:pt x="10" y="1201"/>
                    </a:cubicBezTo>
                    <a:lnTo>
                      <a:pt x="0" y="1821"/>
                    </a:lnTo>
                    <a:cubicBezTo>
                      <a:pt x="0" y="1821"/>
                      <a:pt x="2676" y="2208"/>
                      <a:pt x="3612" y="2066"/>
                    </a:cubicBezTo>
                    <a:cubicBezTo>
                      <a:pt x="4548" y="1913"/>
                      <a:pt x="4650" y="275"/>
                      <a:pt x="4344" y="0"/>
                    </a:cubicBezTo>
                    <a:close/>
                  </a:path>
                </a:pathLst>
              </a:custGeom>
              <a:solidFill>
                <a:srgbClr val="F7A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2"/>
              <p:cNvSpPr/>
              <p:nvPr/>
            </p:nvSpPr>
            <p:spPr>
              <a:xfrm>
                <a:off x="6608890" y="1498643"/>
                <a:ext cx="108896" cy="99332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9" extrusionOk="0">
                    <a:moveTo>
                      <a:pt x="11" y="713"/>
                    </a:moveTo>
                    <a:cubicBezTo>
                      <a:pt x="11" y="631"/>
                      <a:pt x="92" y="550"/>
                      <a:pt x="214" y="458"/>
                    </a:cubicBezTo>
                    <a:cubicBezTo>
                      <a:pt x="123" y="367"/>
                      <a:pt x="51" y="255"/>
                      <a:pt x="72" y="163"/>
                    </a:cubicBezTo>
                    <a:cubicBezTo>
                      <a:pt x="102" y="82"/>
                      <a:pt x="479" y="11"/>
                      <a:pt x="611" y="0"/>
                    </a:cubicBezTo>
                    <a:cubicBezTo>
                      <a:pt x="743" y="0"/>
                      <a:pt x="865" y="51"/>
                      <a:pt x="967" y="143"/>
                    </a:cubicBezTo>
                    <a:cubicBezTo>
                      <a:pt x="1160" y="336"/>
                      <a:pt x="1099" y="855"/>
                      <a:pt x="845" y="987"/>
                    </a:cubicBezTo>
                    <a:cubicBezTo>
                      <a:pt x="723" y="1048"/>
                      <a:pt x="591" y="1058"/>
                      <a:pt x="458" y="1018"/>
                    </a:cubicBezTo>
                    <a:cubicBezTo>
                      <a:pt x="336" y="967"/>
                      <a:pt x="11" y="814"/>
                      <a:pt x="0" y="713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2" name="Google Shape;1342;p52"/>
            <p:cNvSpPr/>
            <p:nvPr/>
          </p:nvSpPr>
          <p:spPr>
            <a:xfrm>
              <a:off x="3135726" y="1938725"/>
              <a:ext cx="55500" cy="55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3" name="Google Shape;1343;p52"/>
            <p:cNvGrpSpPr/>
            <p:nvPr/>
          </p:nvGrpSpPr>
          <p:grpSpPr>
            <a:xfrm rot="544059" flipH="1">
              <a:off x="2541972" y="1227903"/>
              <a:ext cx="1101984" cy="1075573"/>
              <a:chOff x="6459097" y="331525"/>
              <a:chExt cx="1101987" cy="1075576"/>
            </a:xfrm>
          </p:grpSpPr>
          <p:sp>
            <p:nvSpPr>
              <p:cNvPr id="1344" name="Google Shape;1344;p52"/>
              <p:cNvSpPr/>
              <p:nvPr/>
            </p:nvSpPr>
            <p:spPr>
              <a:xfrm>
                <a:off x="6496240" y="358257"/>
                <a:ext cx="339819" cy="273045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2911" extrusionOk="0">
                    <a:moveTo>
                      <a:pt x="2951" y="1130"/>
                    </a:moveTo>
                    <a:cubicBezTo>
                      <a:pt x="2951" y="1130"/>
                      <a:pt x="2270" y="815"/>
                      <a:pt x="2066" y="408"/>
                    </a:cubicBezTo>
                    <a:cubicBezTo>
                      <a:pt x="1853" y="1"/>
                      <a:pt x="1181" y="143"/>
                      <a:pt x="642" y="754"/>
                    </a:cubicBezTo>
                    <a:cubicBezTo>
                      <a:pt x="92" y="1374"/>
                      <a:pt x="1" y="2351"/>
                      <a:pt x="11" y="2524"/>
                    </a:cubicBezTo>
                    <a:cubicBezTo>
                      <a:pt x="21" y="2707"/>
                      <a:pt x="1130" y="2910"/>
                      <a:pt x="2076" y="2819"/>
                    </a:cubicBezTo>
                    <a:cubicBezTo>
                      <a:pt x="3023" y="2737"/>
                      <a:pt x="3623" y="1486"/>
                      <a:pt x="2951" y="1130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2"/>
              <p:cNvSpPr/>
              <p:nvPr/>
            </p:nvSpPr>
            <p:spPr>
              <a:xfrm>
                <a:off x="6459097" y="331525"/>
                <a:ext cx="989631" cy="1075576"/>
              </a:xfrm>
              <a:custGeom>
                <a:avLst/>
                <a:gdLst/>
                <a:ahLst/>
                <a:cxnLst/>
                <a:rect l="l" t="t" r="r" b="b"/>
                <a:pathLst>
                  <a:path w="10551" h="11467" extrusionOk="0">
                    <a:moveTo>
                      <a:pt x="275" y="7306"/>
                    </a:moveTo>
                    <a:cubicBezTo>
                      <a:pt x="824" y="9768"/>
                      <a:pt x="7061" y="11467"/>
                      <a:pt x="8780" y="9625"/>
                    </a:cubicBezTo>
                    <a:cubicBezTo>
                      <a:pt x="9675" y="8679"/>
                      <a:pt x="10550" y="5454"/>
                      <a:pt x="10276" y="4172"/>
                    </a:cubicBezTo>
                    <a:cubicBezTo>
                      <a:pt x="9726" y="1710"/>
                      <a:pt x="3490" y="1"/>
                      <a:pt x="1770" y="1852"/>
                    </a:cubicBezTo>
                    <a:cubicBezTo>
                      <a:pt x="875" y="2809"/>
                      <a:pt x="0" y="6034"/>
                      <a:pt x="275" y="7306"/>
                    </a:cubicBezTo>
                    <a:close/>
                  </a:path>
                </a:pathLst>
              </a:custGeom>
              <a:solidFill>
                <a:srgbClr val="F59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2"/>
              <p:cNvSpPr/>
              <p:nvPr/>
            </p:nvSpPr>
            <p:spPr>
              <a:xfrm rot="4849328">
                <a:off x="7233018" y="572018"/>
                <a:ext cx="302577" cy="309253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3297" extrusionOk="0">
                    <a:moveTo>
                      <a:pt x="895" y="428"/>
                    </a:moveTo>
                    <a:cubicBezTo>
                      <a:pt x="895" y="428"/>
                      <a:pt x="1628" y="499"/>
                      <a:pt x="2025" y="245"/>
                    </a:cubicBezTo>
                    <a:cubicBezTo>
                      <a:pt x="2411" y="1"/>
                      <a:pt x="2910" y="469"/>
                      <a:pt x="3073" y="1283"/>
                    </a:cubicBezTo>
                    <a:cubicBezTo>
                      <a:pt x="3225" y="2086"/>
                      <a:pt x="2818" y="2982"/>
                      <a:pt x="2706" y="3134"/>
                    </a:cubicBezTo>
                    <a:cubicBezTo>
                      <a:pt x="2594" y="3297"/>
                      <a:pt x="1567" y="2880"/>
                      <a:pt x="783" y="2330"/>
                    </a:cubicBezTo>
                    <a:cubicBezTo>
                      <a:pt x="0" y="1771"/>
                      <a:pt x="143" y="387"/>
                      <a:pt x="895" y="428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2"/>
              <p:cNvSpPr/>
              <p:nvPr/>
            </p:nvSpPr>
            <p:spPr>
              <a:xfrm>
                <a:off x="6567807" y="786723"/>
                <a:ext cx="81226" cy="7072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754" extrusionOk="0">
                    <a:moveTo>
                      <a:pt x="530" y="72"/>
                    </a:moveTo>
                    <a:cubicBezTo>
                      <a:pt x="733" y="123"/>
                      <a:pt x="866" y="347"/>
                      <a:pt x="805" y="550"/>
                    </a:cubicBezTo>
                    <a:cubicBezTo>
                      <a:pt x="754" y="754"/>
                      <a:pt x="683" y="357"/>
                      <a:pt x="469" y="296"/>
                    </a:cubicBezTo>
                    <a:cubicBezTo>
                      <a:pt x="265" y="245"/>
                      <a:pt x="1" y="550"/>
                      <a:pt x="52" y="347"/>
                    </a:cubicBezTo>
                    <a:cubicBezTo>
                      <a:pt x="103" y="133"/>
                      <a:pt x="316" y="1"/>
                      <a:pt x="530" y="62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2"/>
              <p:cNvSpPr/>
              <p:nvPr/>
            </p:nvSpPr>
            <p:spPr>
              <a:xfrm>
                <a:off x="6933333" y="886898"/>
                <a:ext cx="81226" cy="7072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754" extrusionOk="0">
                    <a:moveTo>
                      <a:pt x="530" y="62"/>
                    </a:moveTo>
                    <a:cubicBezTo>
                      <a:pt x="733" y="123"/>
                      <a:pt x="865" y="337"/>
                      <a:pt x="804" y="550"/>
                    </a:cubicBezTo>
                    <a:cubicBezTo>
                      <a:pt x="753" y="754"/>
                      <a:pt x="682" y="357"/>
                      <a:pt x="469" y="296"/>
                    </a:cubicBezTo>
                    <a:cubicBezTo>
                      <a:pt x="265" y="235"/>
                      <a:pt x="1" y="550"/>
                      <a:pt x="51" y="337"/>
                    </a:cubicBezTo>
                    <a:cubicBezTo>
                      <a:pt x="102" y="123"/>
                      <a:pt x="316" y="1"/>
                      <a:pt x="530" y="52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9" name="Google Shape;1349;p52"/>
              <p:cNvGrpSpPr/>
              <p:nvPr/>
            </p:nvGrpSpPr>
            <p:grpSpPr>
              <a:xfrm>
                <a:off x="6564993" y="1002362"/>
                <a:ext cx="312150" cy="264509"/>
                <a:chOff x="6564993" y="1002362"/>
                <a:chExt cx="312150" cy="264509"/>
              </a:xfrm>
            </p:grpSpPr>
            <p:sp>
              <p:nvSpPr>
                <p:cNvPr id="1350" name="Google Shape;1350;p52"/>
                <p:cNvSpPr/>
                <p:nvPr/>
              </p:nvSpPr>
              <p:spPr>
                <a:xfrm>
                  <a:off x="6564993" y="1002362"/>
                  <a:ext cx="312150" cy="264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8" h="2820" extrusionOk="0">
                      <a:moveTo>
                        <a:pt x="112" y="1680"/>
                      </a:moveTo>
                      <a:cubicBezTo>
                        <a:pt x="346" y="2280"/>
                        <a:pt x="2361" y="2819"/>
                        <a:pt x="2859" y="2422"/>
                      </a:cubicBezTo>
                      <a:cubicBezTo>
                        <a:pt x="3114" y="2209"/>
                        <a:pt x="3327" y="1466"/>
                        <a:pt x="3195" y="1151"/>
                      </a:cubicBezTo>
                      <a:cubicBezTo>
                        <a:pt x="2971" y="550"/>
                        <a:pt x="967" y="1"/>
                        <a:pt x="458" y="408"/>
                      </a:cubicBezTo>
                      <a:cubicBezTo>
                        <a:pt x="204" y="611"/>
                        <a:pt x="0" y="1354"/>
                        <a:pt x="112" y="1680"/>
                      </a:cubicBezTo>
                      <a:close/>
                    </a:path>
                  </a:pathLst>
                </a:custGeom>
                <a:solidFill>
                  <a:srgbClr val="F96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52"/>
                <p:cNvSpPr/>
                <p:nvPr/>
              </p:nvSpPr>
              <p:spPr>
                <a:xfrm>
                  <a:off x="6721446" y="1142683"/>
                  <a:ext cx="82164" cy="80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856" extrusionOk="0">
                      <a:moveTo>
                        <a:pt x="11" y="519"/>
                      </a:moveTo>
                      <a:cubicBezTo>
                        <a:pt x="62" y="713"/>
                        <a:pt x="611" y="855"/>
                        <a:pt x="744" y="723"/>
                      </a:cubicBezTo>
                      <a:cubicBezTo>
                        <a:pt x="835" y="611"/>
                        <a:pt x="876" y="469"/>
                        <a:pt x="856" y="326"/>
                      </a:cubicBezTo>
                      <a:cubicBezTo>
                        <a:pt x="805" y="143"/>
                        <a:pt x="255" y="1"/>
                        <a:pt x="123" y="123"/>
                      </a:cubicBezTo>
                      <a:cubicBezTo>
                        <a:pt x="31" y="235"/>
                        <a:pt x="1" y="377"/>
                        <a:pt x="11" y="519"/>
                      </a:cubicBezTo>
                      <a:close/>
                    </a:path>
                  </a:pathLst>
                </a:custGeom>
                <a:solidFill>
                  <a:srgbClr val="A444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52"/>
                <p:cNvSpPr/>
                <p:nvPr/>
              </p:nvSpPr>
              <p:spPr>
                <a:xfrm>
                  <a:off x="6619395" y="1114075"/>
                  <a:ext cx="82164" cy="81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866" extrusionOk="0">
                      <a:moveTo>
                        <a:pt x="21" y="529"/>
                      </a:moveTo>
                      <a:cubicBezTo>
                        <a:pt x="72" y="712"/>
                        <a:pt x="621" y="865"/>
                        <a:pt x="763" y="743"/>
                      </a:cubicBezTo>
                      <a:cubicBezTo>
                        <a:pt x="845" y="621"/>
                        <a:pt x="875" y="479"/>
                        <a:pt x="855" y="336"/>
                      </a:cubicBezTo>
                      <a:cubicBezTo>
                        <a:pt x="804" y="153"/>
                        <a:pt x="275" y="0"/>
                        <a:pt x="133" y="143"/>
                      </a:cubicBezTo>
                      <a:cubicBezTo>
                        <a:pt x="41" y="245"/>
                        <a:pt x="0" y="387"/>
                        <a:pt x="21" y="529"/>
                      </a:cubicBezTo>
                      <a:close/>
                    </a:path>
                  </a:pathLst>
                </a:custGeom>
                <a:solidFill>
                  <a:srgbClr val="A444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52"/>
            <p:cNvSpPr/>
            <p:nvPr/>
          </p:nvSpPr>
          <p:spPr>
            <a:xfrm>
              <a:off x="3476564" y="1910263"/>
              <a:ext cx="43200" cy="4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3124964" y="1944863"/>
              <a:ext cx="43200" cy="4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5" name="Google Shape;1355;p52"/>
            <p:cNvGrpSpPr/>
            <p:nvPr/>
          </p:nvGrpSpPr>
          <p:grpSpPr>
            <a:xfrm rot="1619271" flipH="1">
              <a:off x="2890798" y="2330036"/>
              <a:ext cx="511558" cy="207198"/>
              <a:chOff x="6608890" y="1405127"/>
              <a:chExt cx="511559" cy="207199"/>
            </a:xfrm>
          </p:grpSpPr>
          <p:sp>
            <p:nvSpPr>
              <p:cNvPr id="1356" name="Google Shape;1356;p52"/>
              <p:cNvSpPr/>
              <p:nvPr/>
            </p:nvSpPr>
            <p:spPr>
              <a:xfrm>
                <a:off x="6684303" y="1405127"/>
                <a:ext cx="436147" cy="207199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2209" extrusionOk="0">
                    <a:moveTo>
                      <a:pt x="4344" y="0"/>
                    </a:moveTo>
                    <a:cubicBezTo>
                      <a:pt x="4243" y="41"/>
                      <a:pt x="2320" y="804"/>
                      <a:pt x="1363" y="987"/>
                    </a:cubicBezTo>
                    <a:cubicBezTo>
                      <a:pt x="916" y="1089"/>
                      <a:pt x="468" y="1160"/>
                      <a:pt x="10" y="1201"/>
                    </a:cubicBezTo>
                    <a:lnTo>
                      <a:pt x="0" y="1821"/>
                    </a:lnTo>
                    <a:cubicBezTo>
                      <a:pt x="0" y="1821"/>
                      <a:pt x="2676" y="2208"/>
                      <a:pt x="3612" y="2066"/>
                    </a:cubicBezTo>
                    <a:cubicBezTo>
                      <a:pt x="4548" y="1913"/>
                      <a:pt x="4650" y="275"/>
                      <a:pt x="4344" y="0"/>
                    </a:cubicBezTo>
                    <a:close/>
                  </a:path>
                </a:pathLst>
              </a:custGeom>
              <a:solidFill>
                <a:srgbClr val="F7A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2"/>
              <p:cNvSpPr/>
              <p:nvPr/>
            </p:nvSpPr>
            <p:spPr>
              <a:xfrm>
                <a:off x="6608890" y="1498643"/>
                <a:ext cx="108896" cy="99332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9" extrusionOk="0">
                    <a:moveTo>
                      <a:pt x="11" y="713"/>
                    </a:moveTo>
                    <a:cubicBezTo>
                      <a:pt x="11" y="631"/>
                      <a:pt x="92" y="550"/>
                      <a:pt x="214" y="458"/>
                    </a:cubicBezTo>
                    <a:cubicBezTo>
                      <a:pt x="123" y="367"/>
                      <a:pt x="51" y="255"/>
                      <a:pt x="72" y="163"/>
                    </a:cubicBezTo>
                    <a:cubicBezTo>
                      <a:pt x="102" y="82"/>
                      <a:pt x="479" y="11"/>
                      <a:pt x="611" y="0"/>
                    </a:cubicBezTo>
                    <a:cubicBezTo>
                      <a:pt x="743" y="0"/>
                      <a:pt x="865" y="51"/>
                      <a:pt x="967" y="143"/>
                    </a:cubicBezTo>
                    <a:cubicBezTo>
                      <a:pt x="1160" y="336"/>
                      <a:pt x="1099" y="855"/>
                      <a:pt x="845" y="987"/>
                    </a:cubicBezTo>
                    <a:cubicBezTo>
                      <a:pt x="723" y="1048"/>
                      <a:pt x="591" y="1058"/>
                      <a:pt x="458" y="1018"/>
                    </a:cubicBezTo>
                    <a:cubicBezTo>
                      <a:pt x="336" y="967"/>
                      <a:pt x="11" y="814"/>
                      <a:pt x="0" y="713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8" name="Google Shape;1358;p52"/>
          <p:cNvSpPr/>
          <p:nvPr/>
        </p:nvSpPr>
        <p:spPr>
          <a:xfrm>
            <a:off x="785400" y="1211606"/>
            <a:ext cx="1418700" cy="1142400"/>
          </a:xfrm>
          <a:prstGeom prst="wedgeEllipseCallout">
            <a:avLst>
              <a:gd name="adj1" fmla="val 51961"/>
              <a:gd name="adj2" fmla="val 29076"/>
            </a:avLst>
          </a:prstGeom>
          <a:solidFill>
            <a:srgbClr val="CC60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Comment </a:t>
            </a:r>
            <a:r>
              <a:rPr lang="en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c’est</a:t>
            </a: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fait ?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9" name="Google Shape;1359;p52"/>
          <p:cNvSpPr/>
          <p:nvPr/>
        </p:nvSpPr>
        <p:spPr>
          <a:xfrm flipH="1">
            <a:off x="6939900" y="1211606"/>
            <a:ext cx="1418700" cy="1142400"/>
          </a:xfrm>
          <a:prstGeom prst="wedgeEllipseCallout">
            <a:avLst>
              <a:gd name="adj1" fmla="val 51961"/>
              <a:gd name="adj2" fmla="val 29076"/>
            </a:avLst>
          </a:prstGeom>
          <a:solidFill>
            <a:srgbClr val="CC60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C’est</a:t>
            </a: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rempli</a:t>
            </a: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de technique!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7"/>
          <p:cNvSpPr txBox="1">
            <a:spLocks noGrp="1"/>
          </p:cNvSpPr>
          <p:nvPr>
            <p:ph type="title"/>
          </p:nvPr>
        </p:nvSpPr>
        <p:spPr>
          <a:xfrm>
            <a:off x="713225" y="539499"/>
            <a:ext cx="7717500" cy="1268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</a:t>
            </a:r>
            <a:r>
              <a:rPr lang="en" dirty="0">
                <a:solidFill>
                  <a:schemeClr val="accent1"/>
                </a:solidFill>
              </a:rPr>
              <a:t>tube </a:t>
            </a:r>
            <a:r>
              <a:rPr lang="en" dirty="0" err="1">
                <a:solidFill>
                  <a:schemeClr val="accent1"/>
                </a:solidFill>
              </a:rPr>
              <a:t>d’empilement</a:t>
            </a:r>
            <a:r>
              <a:rPr lang="en" dirty="0"/>
              <a:t>, le point de </a:t>
            </a:r>
            <a:r>
              <a:rPr lang="en" dirty="0">
                <a:solidFill>
                  <a:schemeClr val="accent1"/>
                </a:solidFill>
              </a:rPr>
              <a:t>d</a:t>
            </a:r>
            <a:r>
              <a:rPr lang="fr-FR" dirty="0"/>
              <a:t>é</a:t>
            </a:r>
            <a:r>
              <a:rPr lang="en" dirty="0"/>
              <a:t>part…</a:t>
            </a:r>
            <a:endParaRPr dirty="0"/>
          </a:p>
        </p:txBody>
      </p:sp>
      <p:sp>
        <p:nvSpPr>
          <p:cNvPr id="26" name="Google Shape;967;p44">
            <a:extLst>
              <a:ext uri="{FF2B5EF4-FFF2-40B4-BE49-F238E27FC236}">
                <a16:creationId xmlns:a16="http://schemas.microsoft.com/office/drawing/2014/main" id="{9AE947BE-CA30-4E77-8B1E-8DF3977F9C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9159" y="2659338"/>
            <a:ext cx="4991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 err="1"/>
              <a:t>Insérer</a:t>
            </a:r>
            <a:r>
              <a:rPr lang="en" sz="3200" dirty="0"/>
              <a:t> photo tube </a:t>
            </a:r>
            <a:r>
              <a:rPr lang="en" sz="3200" dirty="0" err="1"/>
              <a:t>d’empilement</a:t>
            </a: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09;p60">
            <a:extLst>
              <a:ext uri="{FF2B5EF4-FFF2-40B4-BE49-F238E27FC236}">
                <a16:creationId xmlns:a16="http://schemas.microsoft.com/office/drawing/2014/main" id="{D6D8EF16-9038-A0B2-753B-ACE86272A06E}"/>
              </a:ext>
            </a:extLst>
          </p:cNvPr>
          <p:cNvGrpSpPr/>
          <p:nvPr/>
        </p:nvGrpSpPr>
        <p:grpSpPr>
          <a:xfrm>
            <a:off x="308116" y="2571750"/>
            <a:ext cx="1409455" cy="1841471"/>
            <a:chOff x="3546589" y="1786421"/>
            <a:chExt cx="902686" cy="1170972"/>
          </a:xfrm>
        </p:grpSpPr>
        <p:sp>
          <p:nvSpPr>
            <p:cNvPr id="3" name="Google Shape;1610;p60">
              <a:extLst>
                <a:ext uri="{FF2B5EF4-FFF2-40B4-BE49-F238E27FC236}">
                  <a16:creationId xmlns:a16="http://schemas.microsoft.com/office/drawing/2014/main" id="{EE931A4A-FD5B-4E3D-3140-2648C4224289}"/>
                </a:ext>
              </a:extLst>
            </p:cNvPr>
            <p:cNvSpPr/>
            <p:nvPr/>
          </p:nvSpPr>
          <p:spPr>
            <a:xfrm>
              <a:off x="3732313" y="2236295"/>
              <a:ext cx="517251" cy="574829"/>
            </a:xfrm>
            <a:custGeom>
              <a:avLst/>
              <a:gdLst/>
              <a:ahLst/>
              <a:cxnLst/>
              <a:rect l="l" t="t" r="r" b="b"/>
              <a:pathLst>
                <a:path w="8130" h="9035" extrusionOk="0">
                  <a:moveTo>
                    <a:pt x="7835" y="6582"/>
                  </a:moveTo>
                  <a:cubicBezTo>
                    <a:pt x="7926" y="6267"/>
                    <a:pt x="8048" y="5545"/>
                    <a:pt x="7682" y="4436"/>
                  </a:cubicBezTo>
                  <a:cubicBezTo>
                    <a:pt x="6248" y="203"/>
                    <a:pt x="1883" y="0"/>
                    <a:pt x="398" y="4436"/>
                  </a:cubicBezTo>
                  <a:cubicBezTo>
                    <a:pt x="11" y="5585"/>
                    <a:pt x="153" y="6318"/>
                    <a:pt x="245" y="6613"/>
                  </a:cubicBezTo>
                  <a:cubicBezTo>
                    <a:pt x="1" y="8180"/>
                    <a:pt x="1995" y="8922"/>
                    <a:pt x="4050" y="9034"/>
                  </a:cubicBezTo>
                  <a:cubicBezTo>
                    <a:pt x="6115" y="8922"/>
                    <a:pt x="8130" y="8170"/>
                    <a:pt x="7845" y="6593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11;p60">
              <a:extLst>
                <a:ext uri="{FF2B5EF4-FFF2-40B4-BE49-F238E27FC236}">
                  <a16:creationId xmlns:a16="http://schemas.microsoft.com/office/drawing/2014/main" id="{99F84EFA-A3FC-063F-91B4-BF36C7DEA741}"/>
                </a:ext>
              </a:extLst>
            </p:cNvPr>
            <p:cNvSpPr/>
            <p:nvPr/>
          </p:nvSpPr>
          <p:spPr>
            <a:xfrm rot="-1922432">
              <a:off x="4103431" y="2296268"/>
              <a:ext cx="261724" cy="205667"/>
            </a:xfrm>
            <a:custGeom>
              <a:avLst/>
              <a:gdLst/>
              <a:ahLst/>
              <a:cxnLst/>
              <a:rect l="l" t="t" r="r" b="b"/>
              <a:pathLst>
                <a:path w="4122" h="3226" extrusionOk="0">
                  <a:moveTo>
                    <a:pt x="489" y="1"/>
                  </a:moveTo>
                  <a:cubicBezTo>
                    <a:pt x="570" y="72"/>
                    <a:pt x="2117" y="1466"/>
                    <a:pt x="2931" y="1975"/>
                  </a:cubicBezTo>
                  <a:cubicBezTo>
                    <a:pt x="3307" y="2219"/>
                    <a:pt x="3704" y="2432"/>
                    <a:pt x="4121" y="2626"/>
                  </a:cubicBezTo>
                  <a:lnTo>
                    <a:pt x="3918" y="3226"/>
                  </a:lnTo>
                  <a:cubicBezTo>
                    <a:pt x="3918" y="3226"/>
                    <a:pt x="1649" y="2554"/>
                    <a:pt x="825" y="2097"/>
                  </a:cubicBezTo>
                  <a:cubicBezTo>
                    <a:pt x="1" y="1639"/>
                    <a:pt x="113" y="143"/>
                    <a:pt x="489" y="1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12;p60">
              <a:extLst>
                <a:ext uri="{FF2B5EF4-FFF2-40B4-BE49-F238E27FC236}">
                  <a16:creationId xmlns:a16="http://schemas.microsoft.com/office/drawing/2014/main" id="{A677D220-EE3E-B5E9-B560-9278568542DB}"/>
                </a:ext>
              </a:extLst>
            </p:cNvPr>
            <p:cNvSpPr/>
            <p:nvPr/>
          </p:nvSpPr>
          <p:spPr>
            <a:xfrm rot="3294185">
              <a:off x="3617309" y="2320886"/>
              <a:ext cx="262893" cy="206233"/>
            </a:xfrm>
            <a:custGeom>
              <a:avLst/>
              <a:gdLst/>
              <a:ahLst/>
              <a:cxnLst/>
              <a:rect l="l" t="t" r="r" b="b"/>
              <a:pathLst>
                <a:path w="4152" h="3226" extrusionOk="0">
                  <a:moveTo>
                    <a:pt x="3653" y="1"/>
                  </a:moveTo>
                  <a:cubicBezTo>
                    <a:pt x="3551" y="72"/>
                    <a:pt x="2015" y="1466"/>
                    <a:pt x="1191" y="1975"/>
                  </a:cubicBezTo>
                  <a:cubicBezTo>
                    <a:pt x="814" y="2219"/>
                    <a:pt x="417" y="2443"/>
                    <a:pt x="0" y="2626"/>
                  </a:cubicBezTo>
                  <a:lnTo>
                    <a:pt x="204" y="3226"/>
                  </a:lnTo>
                  <a:cubicBezTo>
                    <a:pt x="204" y="3226"/>
                    <a:pt x="2472" y="2554"/>
                    <a:pt x="3317" y="2097"/>
                  </a:cubicBezTo>
                  <a:cubicBezTo>
                    <a:pt x="4151" y="1639"/>
                    <a:pt x="4009" y="143"/>
                    <a:pt x="3653" y="1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13;p60">
              <a:extLst>
                <a:ext uri="{FF2B5EF4-FFF2-40B4-BE49-F238E27FC236}">
                  <a16:creationId xmlns:a16="http://schemas.microsoft.com/office/drawing/2014/main" id="{05AF4A88-E402-80A9-8693-9E7D8F0007DE}"/>
                </a:ext>
              </a:extLst>
            </p:cNvPr>
            <p:cNvSpPr/>
            <p:nvPr/>
          </p:nvSpPr>
          <p:spPr>
            <a:xfrm>
              <a:off x="3885070" y="2348907"/>
              <a:ext cx="207855" cy="100396"/>
            </a:xfrm>
            <a:custGeom>
              <a:avLst/>
              <a:gdLst/>
              <a:ahLst/>
              <a:cxnLst/>
              <a:rect l="l" t="t" r="r" b="b"/>
              <a:pathLst>
                <a:path w="3267" h="1578" extrusionOk="0">
                  <a:moveTo>
                    <a:pt x="194" y="1231"/>
                  </a:moveTo>
                  <a:cubicBezTo>
                    <a:pt x="581" y="1577"/>
                    <a:pt x="2687" y="1577"/>
                    <a:pt x="3073" y="1231"/>
                  </a:cubicBezTo>
                  <a:cubicBezTo>
                    <a:pt x="3267" y="1048"/>
                    <a:pt x="3267" y="529"/>
                    <a:pt x="3073" y="346"/>
                  </a:cubicBezTo>
                  <a:cubicBezTo>
                    <a:pt x="2687" y="0"/>
                    <a:pt x="571" y="0"/>
                    <a:pt x="194" y="346"/>
                  </a:cubicBezTo>
                  <a:cubicBezTo>
                    <a:pt x="1" y="529"/>
                    <a:pt x="1" y="1048"/>
                    <a:pt x="194" y="1231"/>
                  </a:cubicBez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14;p60">
              <a:extLst>
                <a:ext uri="{FF2B5EF4-FFF2-40B4-BE49-F238E27FC236}">
                  <a16:creationId xmlns:a16="http://schemas.microsoft.com/office/drawing/2014/main" id="{29CBEECB-626D-A159-DECB-0F710380FB0A}"/>
                </a:ext>
              </a:extLst>
            </p:cNvPr>
            <p:cNvSpPr/>
            <p:nvPr/>
          </p:nvSpPr>
          <p:spPr>
            <a:xfrm>
              <a:off x="3670217" y="1786421"/>
              <a:ext cx="637625" cy="644114"/>
            </a:xfrm>
            <a:custGeom>
              <a:avLst/>
              <a:gdLst/>
              <a:ahLst/>
              <a:cxnLst/>
              <a:rect l="l" t="t" r="r" b="b"/>
              <a:pathLst>
                <a:path w="10022" h="10124" extrusionOk="0">
                  <a:moveTo>
                    <a:pt x="600" y="7895"/>
                  </a:moveTo>
                  <a:cubicBezTo>
                    <a:pt x="1770" y="10123"/>
                    <a:pt x="8251" y="10123"/>
                    <a:pt x="9411" y="7895"/>
                  </a:cubicBezTo>
                  <a:cubicBezTo>
                    <a:pt x="10021" y="6735"/>
                    <a:pt x="10021" y="3398"/>
                    <a:pt x="9411" y="2238"/>
                  </a:cubicBezTo>
                  <a:cubicBezTo>
                    <a:pt x="8251" y="0"/>
                    <a:pt x="1770" y="0"/>
                    <a:pt x="600" y="2238"/>
                  </a:cubicBezTo>
                  <a:cubicBezTo>
                    <a:pt x="0" y="3398"/>
                    <a:pt x="0" y="6735"/>
                    <a:pt x="600" y="7895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15;p60">
              <a:extLst>
                <a:ext uri="{FF2B5EF4-FFF2-40B4-BE49-F238E27FC236}">
                  <a16:creationId xmlns:a16="http://schemas.microsoft.com/office/drawing/2014/main" id="{9375DDED-767B-27CC-119F-FE8CF40FD7B2}"/>
                </a:ext>
              </a:extLst>
            </p:cNvPr>
            <p:cNvSpPr/>
            <p:nvPr/>
          </p:nvSpPr>
          <p:spPr>
            <a:xfrm>
              <a:off x="3835254" y="2181262"/>
              <a:ext cx="49880" cy="38873"/>
            </a:xfrm>
            <a:custGeom>
              <a:avLst/>
              <a:gdLst/>
              <a:ahLst/>
              <a:cxnLst/>
              <a:rect l="l" t="t" r="r" b="b"/>
              <a:pathLst>
                <a:path w="784" h="611" extrusionOk="0">
                  <a:moveTo>
                    <a:pt x="397" y="0"/>
                  </a:moveTo>
                  <a:cubicBezTo>
                    <a:pt x="611" y="0"/>
                    <a:pt x="784" y="173"/>
                    <a:pt x="784" y="387"/>
                  </a:cubicBezTo>
                  <a:cubicBezTo>
                    <a:pt x="784" y="611"/>
                    <a:pt x="621" y="387"/>
                    <a:pt x="397" y="387"/>
                  </a:cubicBezTo>
                  <a:cubicBezTo>
                    <a:pt x="173" y="387"/>
                    <a:pt x="0" y="611"/>
                    <a:pt x="0" y="387"/>
                  </a:cubicBezTo>
                  <a:cubicBezTo>
                    <a:pt x="11" y="173"/>
                    <a:pt x="184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16;p60">
              <a:extLst>
                <a:ext uri="{FF2B5EF4-FFF2-40B4-BE49-F238E27FC236}">
                  <a16:creationId xmlns:a16="http://schemas.microsoft.com/office/drawing/2014/main" id="{020BBA2A-41A7-B1FA-9219-CFA9AE40D480}"/>
                </a:ext>
              </a:extLst>
            </p:cNvPr>
            <p:cNvSpPr/>
            <p:nvPr/>
          </p:nvSpPr>
          <p:spPr>
            <a:xfrm>
              <a:off x="4092225" y="2181262"/>
              <a:ext cx="49880" cy="38873"/>
            </a:xfrm>
            <a:custGeom>
              <a:avLst/>
              <a:gdLst/>
              <a:ahLst/>
              <a:cxnLst/>
              <a:rect l="l" t="t" r="r" b="b"/>
              <a:pathLst>
                <a:path w="784" h="611" extrusionOk="0">
                  <a:moveTo>
                    <a:pt x="387" y="0"/>
                  </a:moveTo>
                  <a:cubicBezTo>
                    <a:pt x="601" y="0"/>
                    <a:pt x="784" y="173"/>
                    <a:pt x="784" y="387"/>
                  </a:cubicBezTo>
                  <a:cubicBezTo>
                    <a:pt x="784" y="611"/>
                    <a:pt x="611" y="387"/>
                    <a:pt x="387" y="387"/>
                  </a:cubicBezTo>
                  <a:cubicBezTo>
                    <a:pt x="163" y="387"/>
                    <a:pt x="0" y="611"/>
                    <a:pt x="0" y="387"/>
                  </a:cubicBezTo>
                  <a:cubicBezTo>
                    <a:pt x="0" y="173"/>
                    <a:pt x="173" y="0"/>
                    <a:pt x="3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7;p60">
              <a:extLst>
                <a:ext uri="{FF2B5EF4-FFF2-40B4-BE49-F238E27FC236}">
                  <a16:creationId xmlns:a16="http://schemas.microsoft.com/office/drawing/2014/main" id="{449046BD-2C3E-42AF-B202-EAB0A2AA038C}"/>
                </a:ext>
              </a:extLst>
            </p:cNvPr>
            <p:cNvSpPr/>
            <p:nvPr/>
          </p:nvSpPr>
          <p:spPr>
            <a:xfrm>
              <a:off x="3624854" y="1823322"/>
              <a:ext cx="220197" cy="198757"/>
            </a:xfrm>
            <a:custGeom>
              <a:avLst/>
              <a:gdLst/>
              <a:ahLst/>
              <a:cxnLst/>
              <a:rect l="l" t="t" r="r" b="b"/>
              <a:pathLst>
                <a:path w="3461" h="3124" extrusionOk="0">
                  <a:moveTo>
                    <a:pt x="2707" y="804"/>
                  </a:moveTo>
                  <a:cubicBezTo>
                    <a:pt x="2707" y="804"/>
                    <a:pt x="1985" y="692"/>
                    <a:pt x="1659" y="346"/>
                  </a:cubicBezTo>
                  <a:cubicBezTo>
                    <a:pt x="1344" y="0"/>
                    <a:pt x="754" y="336"/>
                    <a:pt x="377" y="1058"/>
                  </a:cubicBezTo>
                  <a:cubicBezTo>
                    <a:pt x="1" y="1781"/>
                    <a:pt x="184" y="2757"/>
                    <a:pt x="255" y="2940"/>
                  </a:cubicBezTo>
                  <a:cubicBezTo>
                    <a:pt x="316" y="3123"/>
                    <a:pt x="1425" y="3012"/>
                    <a:pt x="2331" y="2676"/>
                  </a:cubicBezTo>
                  <a:cubicBezTo>
                    <a:pt x="3236" y="2340"/>
                    <a:pt x="3460" y="977"/>
                    <a:pt x="2717" y="80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8;p60">
              <a:extLst>
                <a:ext uri="{FF2B5EF4-FFF2-40B4-BE49-F238E27FC236}">
                  <a16:creationId xmlns:a16="http://schemas.microsoft.com/office/drawing/2014/main" id="{618CB472-20DF-A0EB-93F6-7956E18B0C4E}"/>
                </a:ext>
              </a:extLst>
            </p:cNvPr>
            <p:cNvSpPr/>
            <p:nvPr/>
          </p:nvSpPr>
          <p:spPr>
            <a:xfrm>
              <a:off x="4133007" y="1823322"/>
              <a:ext cx="219498" cy="198757"/>
            </a:xfrm>
            <a:custGeom>
              <a:avLst/>
              <a:gdLst/>
              <a:ahLst/>
              <a:cxnLst/>
              <a:rect l="l" t="t" r="r" b="b"/>
              <a:pathLst>
                <a:path w="3450" h="3124" extrusionOk="0">
                  <a:moveTo>
                    <a:pt x="743" y="804"/>
                  </a:moveTo>
                  <a:cubicBezTo>
                    <a:pt x="743" y="804"/>
                    <a:pt x="1486" y="692"/>
                    <a:pt x="1791" y="346"/>
                  </a:cubicBezTo>
                  <a:cubicBezTo>
                    <a:pt x="2096" y="0"/>
                    <a:pt x="2696" y="336"/>
                    <a:pt x="3073" y="1058"/>
                  </a:cubicBezTo>
                  <a:cubicBezTo>
                    <a:pt x="3449" y="1781"/>
                    <a:pt x="3266" y="2757"/>
                    <a:pt x="3215" y="2940"/>
                  </a:cubicBezTo>
                  <a:cubicBezTo>
                    <a:pt x="3154" y="3123"/>
                    <a:pt x="2035" y="3012"/>
                    <a:pt x="1130" y="2676"/>
                  </a:cubicBezTo>
                  <a:cubicBezTo>
                    <a:pt x="224" y="2340"/>
                    <a:pt x="0" y="977"/>
                    <a:pt x="743" y="80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9;p60">
              <a:extLst>
                <a:ext uri="{FF2B5EF4-FFF2-40B4-BE49-F238E27FC236}">
                  <a16:creationId xmlns:a16="http://schemas.microsoft.com/office/drawing/2014/main" id="{6CDBCA7E-3B8D-2701-709A-697569C9EE4F}"/>
                </a:ext>
              </a:extLst>
            </p:cNvPr>
            <p:cNvSpPr/>
            <p:nvPr/>
          </p:nvSpPr>
          <p:spPr>
            <a:xfrm>
              <a:off x="3886406" y="2220072"/>
              <a:ext cx="205246" cy="149576"/>
            </a:xfrm>
            <a:custGeom>
              <a:avLst/>
              <a:gdLst/>
              <a:ahLst/>
              <a:cxnLst/>
              <a:rect l="l" t="t" r="r" b="b"/>
              <a:pathLst>
                <a:path w="3226" h="2351" extrusionOk="0">
                  <a:moveTo>
                    <a:pt x="194" y="1832"/>
                  </a:moveTo>
                  <a:cubicBezTo>
                    <a:pt x="570" y="2351"/>
                    <a:pt x="2645" y="2351"/>
                    <a:pt x="3022" y="1832"/>
                  </a:cubicBezTo>
                  <a:cubicBezTo>
                    <a:pt x="3225" y="1567"/>
                    <a:pt x="3225" y="784"/>
                    <a:pt x="3022" y="520"/>
                  </a:cubicBezTo>
                  <a:cubicBezTo>
                    <a:pt x="2645" y="1"/>
                    <a:pt x="570" y="1"/>
                    <a:pt x="194" y="520"/>
                  </a:cubicBezTo>
                  <a:cubicBezTo>
                    <a:pt x="0" y="784"/>
                    <a:pt x="0" y="1567"/>
                    <a:pt x="194" y="1832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20;p60">
              <a:extLst>
                <a:ext uri="{FF2B5EF4-FFF2-40B4-BE49-F238E27FC236}">
                  <a16:creationId xmlns:a16="http://schemas.microsoft.com/office/drawing/2014/main" id="{442C5630-D246-2F89-3D76-B49B5690C360}"/>
                </a:ext>
              </a:extLst>
            </p:cNvPr>
            <p:cNvSpPr/>
            <p:nvPr/>
          </p:nvSpPr>
          <p:spPr>
            <a:xfrm>
              <a:off x="3997046" y="2294510"/>
              <a:ext cx="55097" cy="47335"/>
            </a:xfrm>
            <a:custGeom>
              <a:avLst/>
              <a:gdLst/>
              <a:ahLst/>
              <a:cxnLst/>
              <a:rect l="l" t="t" r="r" b="b"/>
              <a:pathLst>
                <a:path w="866" h="744" extrusionOk="0">
                  <a:moveTo>
                    <a:pt x="62" y="581"/>
                  </a:moveTo>
                  <a:cubicBezTo>
                    <a:pt x="154" y="743"/>
                    <a:pt x="713" y="743"/>
                    <a:pt x="815" y="581"/>
                  </a:cubicBezTo>
                  <a:cubicBezTo>
                    <a:pt x="866" y="448"/>
                    <a:pt x="866" y="296"/>
                    <a:pt x="815" y="174"/>
                  </a:cubicBezTo>
                  <a:cubicBezTo>
                    <a:pt x="713" y="1"/>
                    <a:pt x="154" y="1"/>
                    <a:pt x="62" y="174"/>
                  </a:cubicBezTo>
                  <a:cubicBezTo>
                    <a:pt x="1" y="296"/>
                    <a:pt x="1" y="448"/>
                    <a:pt x="62" y="581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21;p60">
              <a:extLst>
                <a:ext uri="{FF2B5EF4-FFF2-40B4-BE49-F238E27FC236}">
                  <a16:creationId xmlns:a16="http://schemas.microsoft.com/office/drawing/2014/main" id="{AABE971E-263C-0A4A-6EF8-E42C730078F6}"/>
                </a:ext>
              </a:extLst>
            </p:cNvPr>
            <p:cNvSpPr/>
            <p:nvPr/>
          </p:nvSpPr>
          <p:spPr>
            <a:xfrm>
              <a:off x="3925216" y="2294510"/>
              <a:ext cx="55733" cy="47335"/>
            </a:xfrm>
            <a:custGeom>
              <a:avLst/>
              <a:gdLst/>
              <a:ahLst/>
              <a:cxnLst/>
              <a:rect l="l" t="t" r="r" b="b"/>
              <a:pathLst>
                <a:path w="876" h="744" extrusionOk="0">
                  <a:moveTo>
                    <a:pt x="51" y="581"/>
                  </a:moveTo>
                  <a:cubicBezTo>
                    <a:pt x="153" y="743"/>
                    <a:pt x="723" y="743"/>
                    <a:pt x="815" y="581"/>
                  </a:cubicBezTo>
                  <a:cubicBezTo>
                    <a:pt x="876" y="448"/>
                    <a:pt x="876" y="296"/>
                    <a:pt x="815" y="174"/>
                  </a:cubicBezTo>
                  <a:cubicBezTo>
                    <a:pt x="723" y="1"/>
                    <a:pt x="143" y="1"/>
                    <a:pt x="51" y="174"/>
                  </a:cubicBezTo>
                  <a:cubicBezTo>
                    <a:pt x="1" y="296"/>
                    <a:pt x="1" y="448"/>
                    <a:pt x="51" y="581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22;p60">
              <a:extLst>
                <a:ext uri="{FF2B5EF4-FFF2-40B4-BE49-F238E27FC236}">
                  <a16:creationId xmlns:a16="http://schemas.microsoft.com/office/drawing/2014/main" id="{3EA40AD2-FF36-D5D3-D6C2-E57E2DCC7E1B}"/>
                </a:ext>
              </a:extLst>
            </p:cNvPr>
            <p:cNvSpPr/>
            <p:nvPr/>
          </p:nvSpPr>
          <p:spPr>
            <a:xfrm>
              <a:off x="3989284" y="2675100"/>
              <a:ext cx="188450" cy="264797"/>
            </a:xfrm>
            <a:custGeom>
              <a:avLst/>
              <a:gdLst/>
              <a:ahLst/>
              <a:cxnLst/>
              <a:rect l="l" t="t" r="r" b="b"/>
              <a:pathLst>
                <a:path w="2962" h="4162" extrusionOk="0">
                  <a:moveTo>
                    <a:pt x="2961" y="11"/>
                  </a:moveTo>
                  <a:lnTo>
                    <a:pt x="2636" y="4162"/>
                  </a:lnTo>
                  <a:lnTo>
                    <a:pt x="1517" y="4162"/>
                  </a:lnTo>
                  <a:lnTo>
                    <a:pt x="1161" y="2412"/>
                  </a:lnTo>
                  <a:lnTo>
                    <a:pt x="1" y="1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23;p60">
              <a:extLst>
                <a:ext uri="{FF2B5EF4-FFF2-40B4-BE49-F238E27FC236}">
                  <a16:creationId xmlns:a16="http://schemas.microsoft.com/office/drawing/2014/main" id="{024BCB89-3526-5BCC-B724-3ADE7D294EAA}"/>
                </a:ext>
              </a:extLst>
            </p:cNvPr>
            <p:cNvSpPr/>
            <p:nvPr/>
          </p:nvSpPr>
          <p:spPr>
            <a:xfrm rot="1161805">
              <a:off x="3706749" y="2651383"/>
              <a:ext cx="188233" cy="265006"/>
            </a:xfrm>
            <a:custGeom>
              <a:avLst/>
              <a:gdLst/>
              <a:ahLst/>
              <a:cxnLst/>
              <a:rect l="l" t="t" r="r" b="b"/>
              <a:pathLst>
                <a:path w="2961" h="4162" extrusionOk="0">
                  <a:moveTo>
                    <a:pt x="0" y="11"/>
                  </a:moveTo>
                  <a:lnTo>
                    <a:pt x="305" y="4162"/>
                  </a:lnTo>
                  <a:lnTo>
                    <a:pt x="1435" y="4162"/>
                  </a:lnTo>
                  <a:lnTo>
                    <a:pt x="1781" y="2412"/>
                  </a:lnTo>
                  <a:lnTo>
                    <a:pt x="2961" y="1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4;p60">
              <a:extLst>
                <a:ext uri="{FF2B5EF4-FFF2-40B4-BE49-F238E27FC236}">
                  <a16:creationId xmlns:a16="http://schemas.microsoft.com/office/drawing/2014/main" id="{18F0FC8A-8FE3-4FC6-FAA3-0FF52B52F0D4}"/>
                </a:ext>
              </a:extLst>
            </p:cNvPr>
            <p:cNvSpPr/>
            <p:nvPr/>
          </p:nvSpPr>
          <p:spPr>
            <a:xfrm rot="1161805">
              <a:off x="3647550" y="2814932"/>
              <a:ext cx="125553" cy="93344"/>
            </a:xfrm>
            <a:custGeom>
              <a:avLst/>
              <a:gdLst/>
              <a:ahLst/>
              <a:cxnLst/>
              <a:rect l="l" t="t" r="r" b="b"/>
              <a:pathLst>
                <a:path w="1975" h="1466" extrusionOk="0">
                  <a:moveTo>
                    <a:pt x="113" y="1191"/>
                  </a:moveTo>
                  <a:cubicBezTo>
                    <a:pt x="225" y="1374"/>
                    <a:pt x="621" y="1466"/>
                    <a:pt x="998" y="1455"/>
                  </a:cubicBezTo>
                  <a:cubicBezTo>
                    <a:pt x="1354" y="1466"/>
                    <a:pt x="1751" y="1374"/>
                    <a:pt x="1873" y="1191"/>
                  </a:cubicBezTo>
                  <a:cubicBezTo>
                    <a:pt x="1975" y="987"/>
                    <a:pt x="1690" y="458"/>
                    <a:pt x="1578" y="265"/>
                  </a:cubicBezTo>
                  <a:cubicBezTo>
                    <a:pt x="1486" y="113"/>
                    <a:pt x="1242" y="11"/>
                    <a:pt x="998" y="1"/>
                  </a:cubicBezTo>
                  <a:cubicBezTo>
                    <a:pt x="743" y="11"/>
                    <a:pt x="489" y="113"/>
                    <a:pt x="398" y="265"/>
                  </a:cubicBezTo>
                  <a:cubicBezTo>
                    <a:pt x="286" y="458"/>
                    <a:pt x="1" y="987"/>
                    <a:pt x="113" y="119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25;p60">
              <a:extLst>
                <a:ext uri="{FF2B5EF4-FFF2-40B4-BE49-F238E27FC236}">
                  <a16:creationId xmlns:a16="http://schemas.microsoft.com/office/drawing/2014/main" id="{DAC48400-8E13-B35F-D260-FAD21E03283D}"/>
                </a:ext>
              </a:extLst>
            </p:cNvPr>
            <p:cNvSpPr/>
            <p:nvPr/>
          </p:nvSpPr>
          <p:spPr>
            <a:xfrm>
              <a:off x="4078610" y="2864122"/>
              <a:ext cx="126927" cy="93271"/>
            </a:xfrm>
            <a:custGeom>
              <a:avLst/>
              <a:gdLst/>
              <a:ahLst/>
              <a:cxnLst/>
              <a:rect l="l" t="t" r="r" b="b"/>
              <a:pathLst>
                <a:path w="1995" h="1466" extrusionOk="0">
                  <a:moveTo>
                    <a:pt x="113" y="1191"/>
                  </a:moveTo>
                  <a:cubicBezTo>
                    <a:pt x="225" y="1374"/>
                    <a:pt x="621" y="1466"/>
                    <a:pt x="998" y="1455"/>
                  </a:cubicBezTo>
                  <a:cubicBezTo>
                    <a:pt x="1354" y="1466"/>
                    <a:pt x="1751" y="1374"/>
                    <a:pt x="1873" y="1191"/>
                  </a:cubicBezTo>
                  <a:cubicBezTo>
                    <a:pt x="1995" y="1008"/>
                    <a:pt x="1690" y="458"/>
                    <a:pt x="1578" y="265"/>
                  </a:cubicBezTo>
                  <a:cubicBezTo>
                    <a:pt x="1486" y="113"/>
                    <a:pt x="1242" y="11"/>
                    <a:pt x="998" y="1"/>
                  </a:cubicBezTo>
                  <a:cubicBezTo>
                    <a:pt x="743" y="11"/>
                    <a:pt x="489" y="113"/>
                    <a:pt x="398" y="265"/>
                  </a:cubicBezTo>
                  <a:cubicBezTo>
                    <a:pt x="286" y="458"/>
                    <a:pt x="1" y="987"/>
                    <a:pt x="113" y="119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6;p60">
              <a:extLst>
                <a:ext uri="{FF2B5EF4-FFF2-40B4-BE49-F238E27FC236}">
                  <a16:creationId xmlns:a16="http://schemas.microsoft.com/office/drawing/2014/main" id="{5A1D442C-3914-0718-D4ED-D45A344B06EE}"/>
                </a:ext>
              </a:extLst>
            </p:cNvPr>
            <p:cNvSpPr/>
            <p:nvPr/>
          </p:nvSpPr>
          <p:spPr>
            <a:xfrm>
              <a:off x="3835254" y="2089327"/>
              <a:ext cx="50580" cy="38237"/>
            </a:xfrm>
            <a:custGeom>
              <a:avLst/>
              <a:gdLst/>
              <a:ahLst/>
              <a:cxnLst/>
              <a:rect l="l" t="t" r="r" b="b"/>
              <a:pathLst>
                <a:path w="795" h="601" extrusionOk="0">
                  <a:moveTo>
                    <a:pt x="397" y="1"/>
                  </a:moveTo>
                  <a:cubicBezTo>
                    <a:pt x="611" y="1"/>
                    <a:pt x="794" y="174"/>
                    <a:pt x="784" y="397"/>
                  </a:cubicBezTo>
                  <a:cubicBezTo>
                    <a:pt x="784" y="601"/>
                    <a:pt x="621" y="245"/>
                    <a:pt x="397" y="245"/>
                  </a:cubicBezTo>
                  <a:cubicBezTo>
                    <a:pt x="173" y="245"/>
                    <a:pt x="0" y="601"/>
                    <a:pt x="0" y="397"/>
                  </a:cubicBezTo>
                  <a:cubicBezTo>
                    <a:pt x="0" y="184"/>
                    <a:pt x="173" y="1"/>
                    <a:pt x="397" y="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7;p60">
              <a:extLst>
                <a:ext uri="{FF2B5EF4-FFF2-40B4-BE49-F238E27FC236}">
                  <a16:creationId xmlns:a16="http://schemas.microsoft.com/office/drawing/2014/main" id="{3A358D30-D84D-4CAD-7BA0-A0211B1FE097}"/>
                </a:ext>
              </a:extLst>
            </p:cNvPr>
            <p:cNvSpPr/>
            <p:nvPr/>
          </p:nvSpPr>
          <p:spPr>
            <a:xfrm>
              <a:off x="4092225" y="2089327"/>
              <a:ext cx="49880" cy="38237"/>
            </a:xfrm>
            <a:custGeom>
              <a:avLst/>
              <a:gdLst/>
              <a:ahLst/>
              <a:cxnLst/>
              <a:rect l="l" t="t" r="r" b="b"/>
              <a:pathLst>
                <a:path w="784" h="601" extrusionOk="0">
                  <a:moveTo>
                    <a:pt x="387" y="1"/>
                  </a:moveTo>
                  <a:cubicBezTo>
                    <a:pt x="611" y="1"/>
                    <a:pt x="784" y="174"/>
                    <a:pt x="784" y="397"/>
                  </a:cubicBezTo>
                  <a:cubicBezTo>
                    <a:pt x="784" y="601"/>
                    <a:pt x="611" y="245"/>
                    <a:pt x="387" y="245"/>
                  </a:cubicBezTo>
                  <a:cubicBezTo>
                    <a:pt x="163" y="245"/>
                    <a:pt x="0" y="601"/>
                    <a:pt x="0" y="397"/>
                  </a:cubicBezTo>
                  <a:cubicBezTo>
                    <a:pt x="0" y="184"/>
                    <a:pt x="173" y="1"/>
                    <a:pt x="387" y="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60">
              <a:extLst>
                <a:ext uri="{FF2B5EF4-FFF2-40B4-BE49-F238E27FC236}">
                  <a16:creationId xmlns:a16="http://schemas.microsoft.com/office/drawing/2014/main" id="{733CE8DB-ABC2-0306-B1C5-90D5492BA305}"/>
                </a:ext>
              </a:extLst>
            </p:cNvPr>
            <p:cNvSpPr/>
            <p:nvPr/>
          </p:nvSpPr>
          <p:spPr>
            <a:xfrm rot="3294185">
              <a:off x="3557823" y="2327264"/>
              <a:ext cx="75474" cy="66358"/>
            </a:xfrm>
            <a:custGeom>
              <a:avLst/>
              <a:gdLst/>
              <a:ahLst/>
              <a:cxnLst/>
              <a:rect l="l" t="t" r="r" b="b"/>
              <a:pathLst>
                <a:path w="1192" h="1038" extrusionOk="0">
                  <a:moveTo>
                    <a:pt x="123" y="916"/>
                  </a:moveTo>
                  <a:cubicBezTo>
                    <a:pt x="82" y="845"/>
                    <a:pt x="143" y="733"/>
                    <a:pt x="225" y="621"/>
                  </a:cubicBezTo>
                  <a:cubicBezTo>
                    <a:pt x="103" y="550"/>
                    <a:pt x="1" y="468"/>
                    <a:pt x="1" y="377"/>
                  </a:cubicBezTo>
                  <a:cubicBezTo>
                    <a:pt x="1" y="295"/>
                    <a:pt x="326" y="102"/>
                    <a:pt x="438" y="51"/>
                  </a:cubicBezTo>
                  <a:cubicBezTo>
                    <a:pt x="560" y="0"/>
                    <a:pt x="703" y="0"/>
                    <a:pt x="825" y="51"/>
                  </a:cubicBezTo>
                  <a:cubicBezTo>
                    <a:pt x="1079" y="163"/>
                    <a:pt x="1191" y="662"/>
                    <a:pt x="1008" y="875"/>
                  </a:cubicBezTo>
                  <a:cubicBezTo>
                    <a:pt x="917" y="967"/>
                    <a:pt x="794" y="1028"/>
                    <a:pt x="662" y="1038"/>
                  </a:cubicBezTo>
                  <a:cubicBezTo>
                    <a:pt x="530" y="1038"/>
                    <a:pt x="174" y="1007"/>
                    <a:pt x="123" y="90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9;p60">
              <a:extLst>
                <a:ext uri="{FF2B5EF4-FFF2-40B4-BE49-F238E27FC236}">
                  <a16:creationId xmlns:a16="http://schemas.microsoft.com/office/drawing/2014/main" id="{37C231DF-2C93-F6F5-03DA-76045839BD25}"/>
                </a:ext>
              </a:extLst>
            </p:cNvPr>
            <p:cNvSpPr/>
            <p:nvPr/>
          </p:nvSpPr>
          <p:spPr>
            <a:xfrm rot="-1922432">
              <a:off x="4362852" y="2366754"/>
              <a:ext cx="74352" cy="66176"/>
            </a:xfrm>
            <a:custGeom>
              <a:avLst/>
              <a:gdLst/>
              <a:ahLst/>
              <a:cxnLst/>
              <a:rect l="l" t="t" r="r" b="b"/>
              <a:pathLst>
                <a:path w="1171" h="1038" extrusionOk="0">
                  <a:moveTo>
                    <a:pt x="1058" y="916"/>
                  </a:moveTo>
                  <a:cubicBezTo>
                    <a:pt x="1089" y="845"/>
                    <a:pt x="1048" y="733"/>
                    <a:pt x="947" y="621"/>
                  </a:cubicBezTo>
                  <a:cubicBezTo>
                    <a:pt x="1079" y="550"/>
                    <a:pt x="1170" y="468"/>
                    <a:pt x="1170" y="377"/>
                  </a:cubicBezTo>
                  <a:cubicBezTo>
                    <a:pt x="1170" y="295"/>
                    <a:pt x="865" y="102"/>
                    <a:pt x="733" y="51"/>
                  </a:cubicBezTo>
                  <a:cubicBezTo>
                    <a:pt x="611" y="0"/>
                    <a:pt x="468" y="0"/>
                    <a:pt x="346" y="51"/>
                  </a:cubicBezTo>
                  <a:cubicBezTo>
                    <a:pt x="112" y="163"/>
                    <a:pt x="0" y="662"/>
                    <a:pt x="163" y="875"/>
                  </a:cubicBezTo>
                  <a:cubicBezTo>
                    <a:pt x="255" y="977"/>
                    <a:pt x="387" y="1028"/>
                    <a:pt x="529" y="1038"/>
                  </a:cubicBezTo>
                  <a:cubicBezTo>
                    <a:pt x="652" y="1038"/>
                    <a:pt x="1018" y="1007"/>
                    <a:pt x="1058" y="90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686;p37">
            <a:extLst>
              <a:ext uri="{FF2B5EF4-FFF2-40B4-BE49-F238E27FC236}">
                <a16:creationId xmlns:a16="http://schemas.microsoft.com/office/drawing/2014/main" id="{521EADD2-0E07-7598-50D3-35551F544052}"/>
              </a:ext>
            </a:extLst>
          </p:cNvPr>
          <p:cNvSpPr txBox="1">
            <a:spLocks/>
          </p:cNvSpPr>
          <p:nvPr/>
        </p:nvSpPr>
        <p:spPr>
          <a:xfrm>
            <a:off x="393826" y="315962"/>
            <a:ext cx="8356347" cy="126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60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Livvic"/>
              <a:buNone/>
              <a:defRPr sz="7200" b="1" i="0" u="none" strike="noStrike" cap="non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fr-FR" sz="3600" dirty="0"/>
              <a:t>Le </a:t>
            </a:r>
            <a:r>
              <a:rPr lang="fr-FR" sz="3600" dirty="0">
                <a:solidFill>
                  <a:schemeClr val="accent1"/>
                </a:solidFill>
              </a:rPr>
              <a:t>moteur</a:t>
            </a:r>
            <a:r>
              <a:rPr lang="fr-FR" sz="3600" dirty="0"/>
              <a:t> et son </a:t>
            </a:r>
            <a:r>
              <a:rPr lang="fr-FR" sz="3600" dirty="0">
                <a:solidFill>
                  <a:schemeClr val="accent1"/>
                </a:solidFill>
              </a:rPr>
              <a:t>capteur</a:t>
            </a:r>
            <a:r>
              <a:rPr lang="fr-FR" sz="3600" dirty="0"/>
              <a:t>, début du </a:t>
            </a:r>
            <a:r>
              <a:rPr lang="fr-FR" sz="3600" dirty="0">
                <a:solidFill>
                  <a:schemeClr val="accent1"/>
                </a:solidFill>
              </a:rPr>
              <a:t>processus</a:t>
            </a:r>
            <a:r>
              <a:rPr lang="fr-FR" sz="3600" dirty="0"/>
              <a:t> de </a:t>
            </a:r>
            <a:r>
              <a:rPr lang="fr-FR" sz="3600" dirty="0">
                <a:solidFill>
                  <a:schemeClr val="accent1"/>
                </a:solidFill>
              </a:rPr>
              <a:t>t</a:t>
            </a:r>
            <a:r>
              <a:rPr lang="fr-FR" sz="3600" dirty="0"/>
              <a:t>ri…</a:t>
            </a:r>
          </a:p>
        </p:txBody>
      </p:sp>
      <p:sp>
        <p:nvSpPr>
          <p:cNvPr id="27" name="Google Shape;967;p44">
            <a:extLst>
              <a:ext uri="{FF2B5EF4-FFF2-40B4-BE49-F238E27FC236}">
                <a16:creationId xmlns:a16="http://schemas.microsoft.com/office/drawing/2014/main" id="{69DA62F3-9F86-5A02-0AF7-B4CEA80CED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41440" y="2555019"/>
            <a:ext cx="4991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 err="1"/>
              <a:t>Insérer</a:t>
            </a:r>
            <a:r>
              <a:rPr lang="en" sz="3200" dirty="0"/>
              <a:t> photo </a:t>
            </a:r>
            <a:r>
              <a:rPr lang="en" sz="3200" dirty="0" err="1"/>
              <a:t>moteur</a:t>
            </a:r>
            <a:r>
              <a:rPr lang="en" sz="3200" dirty="0"/>
              <a:t> + </a:t>
            </a:r>
            <a:r>
              <a:rPr lang="en" sz="3200" dirty="0" err="1"/>
              <a:t>capteur</a:t>
            </a:r>
            <a:r>
              <a:rPr lang="en" sz="3200" dirty="0"/>
              <a:t> 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active Pig House for Speech Therapy by Slidesgo">
  <a:themeElements>
    <a:clrScheme name="Simple Light">
      <a:dk1>
        <a:srgbClr val="000000"/>
      </a:dk1>
      <a:lt1>
        <a:srgbClr val="FFF2CC"/>
      </a:lt1>
      <a:dk2>
        <a:srgbClr val="000000"/>
      </a:dk2>
      <a:lt2>
        <a:srgbClr val="FFF2CC"/>
      </a:lt2>
      <a:accent1>
        <a:srgbClr val="FF6B65"/>
      </a:accent1>
      <a:accent2>
        <a:srgbClr val="FFC900"/>
      </a:accent2>
      <a:accent3>
        <a:srgbClr val="BCD730"/>
      </a:accent3>
      <a:accent4>
        <a:srgbClr val="95AF27"/>
      </a:accent4>
      <a:accent5>
        <a:srgbClr val="CC6060"/>
      </a:accent5>
      <a:accent6>
        <a:srgbClr val="94E7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235</Words>
  <Application>Microsoft Macintosh PowerPoint</Application>
  <PresentationFormat>Affichage à l'écran (16:9)</PresentationFormat>
  <Paragraphs>56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Raleway</vt:lpstr>
      <vt:lpstr>Livvic</vt:lpstr>
      <vt:lpstr>Arial</vt:lpstr>
      <vt:lpstr>Roboto Condensed Light</vt:lpstr>
      <vt:lpstr>Interactive Pig House for Speech Therapy by Slidesgo</vt:lpstr>
      <vt:lpstr>SmartPiggyBank</vt:lpstr>
      <vt:lpstr>Un simple problème…</vt:lpstr>
      <vt:lpstr>Présentation PowerPoint</vt:lpstr>
      <vt:lpstr>++ Plus de Possibilités ++</vt:lpstr>
      <vt:lpstr>Démonstration</vt:lpstr>
      <vt:lpstr>Présentation PowerPoint</vt:lpstr>
      <vt:lpstr>Tout à son importance ...</vt:lpstr>
      <vt:lpstr>Le tube d’empilement, le point de départ…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SmartPiggyBank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Pig House for Speech Therapy</dc:title>
  <cp:lastModifiedBy>Benjamin Guillaumat</cp:lastModifiedBy>
  <cp:revision>6</cp:revision>
  <cp:lastPrinted>2023-03-04T10:42:24Z</cp:lastPrinted>
  <dcterms:modified xsi:type="dcterms:W3CDTF">2023-03-04T10:43:27Z</dcterms:modified>
</cp:coreProperties>
</file>