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HK Grotesk Bold" charset="1" panose="00000800000000000000"/>
      <p:regular r:id="rId12"/>
    </p:embeddedFont>
    <p:embeddedFont>
      <p:font typeface="HK Grotesk Medium" charset="1" panose="00000600000000000000"/>
      <p:regular r:id="rId13"/>
    </p:embeddedFont>
    <p:embeddedFont>
      <p:font typeface="Open Sans 1 Bold" charset="1" panose="020B0806030504020204"/>
      <p:regular r:id="rId14"/>
    </p:embeddedFont>
    <p:embeddedFont>
      <p:font typeface="Agrandir Bold Italics" charset="1" panose="00000800000000000000"/>
      <p:regular r:id="rId15"/>
    </p:embeddedFont>
    <p:embeddedFont>
      <p:font typeface="Open Sans 1 Bold Italics" charset="1" panose="020B0806030504020204"/>
      <p:regular r:id="rId16"/>
    </p:embeddedFont>
    <p:embeddedFont>
      <p:font typeface="Open Sans 2 Bold Italics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46984" y="762000"/>
            <a:ext cx="9394031" cy="2331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39"/>
              </a:lnSpc>
            </a:pPr>
            <a:r>
              <a:rPr lang="en-US" b="true" sz="13599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DEPORWEB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772721" y="4777075"/>
            <a:ext cx="4742557" cy="1953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b="true" sz="5600" spc="448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MANUAL DE </a:t>
            </a:r>
          </a:p>
          <a:p>
            <a:pPr algn="ctr">
              <a:lnSpc>
                <a:spcPts val="7840"/>
              </a:lnSpc>
            </a:pPr>
            <a:r>
              <a:rPr lang="en-US" b="true" sz="5600" spc="448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MARCA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706544" y="8677910"/>
            <a:ext cx="287491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b="true" sz="3399">
                <a:solidFill>
                  <a:srgbClr val="9276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Ortiz y Serrano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79440" y="2241497"/>
            <a:ext cx="10860998" cy="6435778"/>
          </a:xfrm>
          <a:custGeom>
            <a:avLst/>
            <a:gdLst/>
            <a:ahLst/>
            <a:cxnLst/>
            <a:rect r="r" b="b" t="t" l="l"/>
            <a:pathLst>
              <a:path h="6435778" w="10860998">
                <a:moveTo>
                  <a:pt x="0" y="0"/>
                </a:moveTo>
                <a:lnTo>
                  <a:pt x="10860998" y="0"/>
                </a:lnTo>
                <a:lnTo>
                  <a:pt x="10860998" y="6435778"/>
                </a:lnTo>
                <a:lnTo>
                  <a:pt x="0" y="64357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455" t="0" r="-72826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-5400000">
            <a:off x="-3493862" y="4360228"/>
            <a:ext cx="936441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9276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INSTRUCCIONES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233957" y="2462820"/>
            <a:ext cx="9192964" cy="1275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b="true" sz="3399" i="true">
                <a:solidFill>
                  <a:srgbClr val="050A30"/>
                </a:solidFill>
                <a:latin typeface="Agrandir Bold Italics"/>
                <a:ea typeface="Agrandir Bold Italics"/>
                <a:cs typeface="Agrandir Bold Italics"/>
                <a:sym typeface="Agrandir Bold Italics"/>
              </a:rPr>
              <a:t>El primer paso es crearse una cuenta en </a:t>
            </a:r>
          </a:p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b="true" sz="3399" i="true">
                <a:solidFill>
                  <a:srgbClr val="050A30"/>
                </a:solidFill>
                <a:latin typeface="Agrandir Bold Italics"/>
                <a:ea typeface="Agrandir Bold Italics"/>
                <a:cs typeface="Agrandir Bold Italics"/>
                <a:sym typeface="Agrandir Bold Italics"/>
              </a:rPr>
              <a:t>DEPORWEB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233957" y="3715040"/>
            <a:ext cx="9364414" cy="1875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b="true" sz="3399" i="true">
                <a:solidFill>
                  <a:srgbClr val="050A30"/>
                </a:solidFill>
                <a:latin typeface="Agrandir Bold Italics"/>
                <a:ea typeface="Agrandir Bold Italics"/>
                <a:cs typeface="Agrandir Bold Italics"/>
                <a:sym typeface="Agrandir Bold Italics"/>
              </a:rPr>
              <a:t>El segundo paso es acceder a tu cuenta y empezar a disfrutar de nuestras ofertas y gran variedad de productos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516961" y="5529235"/>
            <a:ext cx="9192964" cy="1275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b="true" sz="3399" i="true">
                <a:solidFill>
                  <a:srgbClr val="050A30"/>
                </a:solidFill>
                <a:latin typeface="Agrandir Bold Italics"/>
                <a:ea typeface="Agrandir Bold Italics"/>
                <a:cs typeface="Agrandir Bold Italics"/>
                <a:sym typeface="Agrandir Bold Italics"/>
              </a:rPr>
              <a:t>El tercer paso es enriquecer tu busqueda utilizando nuestros precisos filtros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100607" y="6853051"/>
            <a:ext cx="9364414" cy="1275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b="true" sz="3399" i="true">
                <a:solidFill>
                  <a:srgbClr val="050A30"/>
                </a:solidFill>
                <a:latin typeface="Agrandir Bold Italics"/>
                <a:ea typeface="Agrandir Bold Italics"/>
                <a:cs typeface="Agrandir Bold Italics"/>
                <a:sym typeface="Agrandir Bold Italics"/>
              </a:rPr>
              <a:t>Agrega  tu producto al carrito, pagalo mediante la web y ¡Disfruta de tu producto!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84984" y="2440098"/>
            <a:ext cx="416354" cy="6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62"/>
              </a:lnSpc>
              <a:spcBef>
                <a:spcPct val="0"/>
              </a:spcBef>
            </a:pPr>
            <a:r>
              <a:rPr lang="en-US" b="true" sz="3830">
                <a:solidFill>
                  <a:srgbClr val="9276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1.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384984" y="3682793"/>
            <a:ext cx="416354" cy="6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62"/>
              </a:lnSpc>
              <a:spcBef>
                <a:spcPct val="0"/>
              </a:spcBef>
            </a:pPr>
            <a:r>
              <a:rPr lang="en-US" b="true" sz="3830">
                <a:solidFill>
                  <a:srgbClr val="9276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2.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384984" y="5491135"/>
            <a:ext cx="416354" cy="6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62"/>
              </a:lnSpc>
              <a:spcBef>
                <a:spcPct val="0"/>
              </a:spcBef>
            </a:pPr>
            <a:r>
              <a:rPr lang="en-US" b="true" sz="3830">
                <a:solidFill>
                  <a:srgbClr val="9276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3.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384984" y="6824000"/>
            <a:ext cx="416354" cy="6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62"/>
              </a:lnSpc>
              <a:spcBef>
                <a:spcPct val="0"/>
              </a:spcBef>
            </a:pPr>
            <a:r>
              <a:rPr lang="en-US" b="true" sz="3830">
                <a:solidFill>
                  <a:srgbClr val="9276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4.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0565584" cy="2578223"/>
          </a:xfrm>
          <a:custGeom>
            <a:avLst/>
            <a:gdLst/>
            <a:ahLst/>
            <a:cxnLst/>
            <a:rect r="r" b="b" t="t" l="l"/>
            <a:pathLst>
              <a:path h="2578223" w="10565584">
                <a:moveTo>
                  <a:pt x="0" y="0"/>
                </a:moveTo>
                <a:lnTo>
                  <a:pt x="10565584" y="0"/>
                </a:lnTo>
                <a:lnTo>
                  <a:pt x="10565584" y="2578223"/>
                </a:lnTo>
                <a:lnTo>
                  <a:pt x="0" y="2578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436206" y="3815244"/>
            <a:ext cx="10565584" cy="2578223"/>
          </a:xfrm>
          <a:custGeom>
            <a:avLst/>
            <a:gdLst/>
            <a:ahLst/>
            <a:cxnLst/>
            <a:rect r="r" b="b" t="t" l="l"/>
            <a:pathLst>
              <a:path h="2578223" w="10565584">
                <a:moveTo>
                  <a:pt x="0" y="0"/>
                </a:moveTo>
                <a:lnTo>
                  <a:pt x="10565584" y="0"/>
                </a:lnTo>
                <a:lnTo>
                  <a:pt x="10565584" y="2578223"/>
                </a:lnTo>
                <a:lnTo>
                  <a:pt x="0" y="2578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88534" y="6717832"/>
            <a:ext cx="10735845" cy="2619770"/>
          </a:xfrm>
          <a:custGeom>
            <a:avLst/>
            <a:gdLst/>
            <a:ahLst/>
            <a:cxnLst/>
            <a:rect r="r" b="b" t="t" l="l"/>
            <a:pathLst>
              <a:path h="2619770" w="10735845">
                <a:moveTo>
                  <a:pt x="0" y="0"/>
                </a:moveTo>
                <a:lnTo>
                  <a:pt x="10735844" y="0"/>
                </a:lnTo>
                <a:lnTo>
                  <a:pt x="10735844" y="2619770"/>
                </a:lnTo>
                <a:lnTo>
                  <a:pt x="0" y="26197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453338" y="1066329"/>
            <a:ext cx="8771041" cy="1802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00"/>
              </a:lnSpc>
            </a:pPr>
            <a:r>
              <a:rPr lang="en-US" b="true" sz="3200" i="true">
                <a:solidFill>
                  <a:srgbClr val="927600"/>
                </a:solidFill>
                <a:latin typeface="Open Sans 1 Bold Italics"/>
                <a:ea typeface="Open Sans 1 Bold Italics"/>
                <a:cs typeface="Open Sans 1 Bold Italics"/>
                <a:sym typeface="Open Sans 1 Bold Italics"/>
              </a:rPr>
              <a:t>Nuestra pagina cuenta con una paleta de colores derivados del azul que representan el placer del deporte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010650" y="4149255"/>
            <a:ext cx="8595738" cy="1192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00"/>
              </a:lnSpc>
            </a:pPr>
            <a:r>
              <a:rPr lang="en-US" b="true" sz="3200" i="true">
                <a:solidFill>
                  <a:srgbClr val="927600"/>
                </a:solidFill>
                <a:latin typeface="Open Sans 2 Bold Italics"/>
                <a:ea typeface="Open Sans 2 Bold Italics"/>
                <a:cs typeface="Open Sans 2 Bold Italics"/>
                <a:sym typeface="Open Sans 2 Bold Italics"/>
              </a:rPr>
              <a:t>La fuente utilizada en la pagina fue Montserrat-regular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86613" y="6783992"/>
            <a:ext cx="8784777" cy="1802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200" i="true" b="true">
                <a:solidFill>
                  <a:srgbClr val="927600"/>
                </a:solidFill>
                <a:latin typeface="Open Sans 1 Bold Italics"/>
                <a:ea typeface="Open Sans 1 Bold Italics"/>
                <a:cs typeface="Open Sans 1 Bold Italics"/>
                <a:sym typeface="Open Sans 1 Bold Italics"/>
              </a:rPr>
              <a:t>Nuestra pagina cuenta con paginas de registro, inicio sesion, pagina principal donde se pueden ver todo tipo de producto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629493">
            <a:off x="3280580" y="-22040"/>
            <a:ext cx="2754886" cy="4232367"/>
          </a:xfrm>
          <a:custGeom>
            <a:avLst/>
            <a:gdLst/>
            <a:ahLst/>
            <a:cxnLst/>
            <a:rect r="r" b="b" t="t" l="l"/>
            <a:pathLst>
              <a:path h="4232367" w="2754886">
                <a:moveTo>
                  <a:pt x="0" y="0"/>
                </a:moveTo>
                <a:lnTo>
                  <a:pt x="2754886" y="0"/>
                </a:lnTo>
                <a:lnTo>
                  <a:pt x="2754886" y="4232366"/>
                </a:lnTo>
                <a:lnTo>
                  <a:pt x="0" y="4232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019235">
            <a:off x="13134499" y="5792303"/>
            <a:ext cx="2754886" cy="4232367"/>
          </a:xfrm>
          <a:custGeom>
            <a:avLst/>
            <a:gdLst/>
            <a:ahLst/>
            <a:cxnLst/>
            <a:rect r="r" b="b" t="t" l="l"/>
            <a:pathLst>
              <a:path h="4232367" w="2754886">
                <a:moveTo>
                  <a:pt x="0" y="0"/>
                </a:moveTo>
                <a:lnTo>
                  <a:pt x="2754886" y="0"/>
                </a:lnTo>
                <a:lnTo>
                  <a:pt x="2754886" y="4232367"/>
                </a:lnTo>
                <a:lnTo>
                  <a:pt x="0" y="4232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6006661" y="-433992"/>
            <a:ext cx="6274678" cy="11154984"/>
          </a:xfrm>
          <a:custGeom>
            <a:avLst/>
            <a:gdLst/>
            <a:ahLst/>
            <a:cxnLst/>
            <a:rect r="r" b="b" t="t" l="l"/>
            <a:pathLst>
              <a:path h="11154984" w="6274678">
                <a:moveTo>
                  <a:pt x="0" y="0"/>
                </a:moveTo>
                <a:lnTo>
                  <a:pt x="6274678" y="0"/>
                </a:lnTo>
                <a:lnTo>
                  <a:pt x="6274678" y="11154984"/>
                </a:lnTo>
                <a:lnTo>
                  <a:pt x="0" y="111549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143798" y="2220184"/>
            <a:ext cx="800040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880"/>
              </a:lnSpc>
              <a:spcBef>
                <a:spcPct val="0"/>
              </a:spcBef>
            </a:pPr>
            <a:r>
              <a:rPr lang="en-US" b="true" sz="9200">
                <a:solidFill>
                  <a:srgbClr val="050A3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INTERACCION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103468" y="4453262"/>
            <a:ext cx="10106305" cy="2411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00"/>
              </a:lnSpc>
            </a:pPr>
            <a:r>
              <a:rPr lang="en-US" b="true" sz="3200" i="true">
                <a:solidFill>
                  <a:srgbClr val="927600"/>
                </a:solidFill>
                <a:latin typeface="Open Sans 1 Bold Italics"/>
                <a:ea typeface="Open Sans 1 Bold Italics"/>
                <a:cs typeface="Open Sans 1 Bold Italics"/>
                <a:sym typeface="Open Sans 1 Bold Italics"/>
              </a:rPr>
              <a:t>Nuestra pagina cuenta con una gran  cantidad de interacciones, disponiendo la misma de un gran catalogo de botones interactivos por toda la misma, ampliando funciones y soluciones para el usuario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16540" y="1592603"/>
            <a:ext cx="6254921" cy="7665697"/>
          </a:xfrm>
          <a:custGeom>
            <a:avLst/>
            <a:gdLst/>
            <a:ahLst/>
            <a:cxnLst/>
            <a:rect r="r" b="b" t="t" l="l"/>
            <a:pathLst>
              <a:path h="7665697" w="6254921">
                <a:moveTo>
                  <a:pt x="0" y="0"/>
                </a:moveTo>
                <a:lnTo>
                  <a:pt x="6254920" y="0"/>
                </a:lnTo>
                <a:lnTo>
                  <a:pt x="6254920" y="7665697"/>
                </a:lnTo>
                <a:lnTo>
                  <a:pt x="0" y="76656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2478" y="6929093"/>
            <a:ext cx="5875037" cy="1433632"/>
          </a:xfrm>
          <a:custGeom>
            <a:avLst/>
            <a:gdLst/>
            <a:ahLst/>
            <a:cxnLst/>
            <a:rect r="r" b="b" t="t" l="l"/>
            <a:pathLst>
              <a:path h="1433632" w="5875037">
                <a:moveTo>
                  <a:pt x="0" y="0"/>
                </a:moveTo>
                <a:lnTo>
                  <a:pt x="5875037" y="0"/>
                </a:lnTo>
                <a:lnTo>
                  <a:pt x="5875037" y="1433631"/>
                </a:lnTo>
                <a:lnTo>
                  <a:pt x="0" y="14336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72305" y="6900518"/>
            <a:ext cx="3335731" cy="1099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sz="2102" i="true" b="true">
                <a:solidFill>
                  <a:srgbClr val="927600"/>
                </a:solidFill>
                <a:latin typeface="Open Sans 1 Bold Italics"/>
                <a:ea typeface="Open Sans 1 Bold Italics"/>
                <a:cs typeface="Open Sans 1 Bold Italics"/>
                <a:sym typeface="Open Sans 1 Bold Italics"/>
              </a:rPr>
              <a:t>Estos rayos invertidos representan la energía y esfuerzo del deporte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2290510" y="3605093"/>
            <a:ext cx="5875037" cy="1433632"/>
          </a:xfrm>
          <a:custGeom>
            <a:avLst/>
            <a:gdLst/>
            <a:ahLst/>
            <a:cxnLst/>
            <a:rect r="r" b="b" t="t" l="l"/>
            <a:pathLst>
              <a:path h="1433632" w="5875037">
                <a:moveTo>
                  <a:pt x="0" y="0"/>
                </a:moveTo>
                <a:lnTo>
                  <a:pt x="5875037" y="0"/>
                </a:lnTo>
                <a:lnTo>
                  <a:pt x="5875037" y="1433632"/>
                </a:lnTo>
                <a:lnTo>
                  <a:pt x="0" y="14336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243010" y="3965674"/>
            <a:ext cx="3782616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b="true" sz="2100" i="true">
                <a:solidFill>
                  <a:srgbClr val="927600"/>
                </a:solidFill>
                <a:latin typeface="Open Sans 1 Bold Italics"/>
                <a:ea typeface="Open Sans 1 Bold Italics"/>
                <a:cs typeface="Open Sans 1 Bold Italics"/>
                <a:sym typeface="Open Sans 1 Bold Italics"/>
              </a:rPr>
              <a:t>El  nombre propio de la marca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403362" y="1945028"/>
            <a:ext cx="5875037" cy="1433632"/>
          </a:xfrm>
          <a:custGeom>
            <a:avLst/>
            <a:gdLst/>
            <a:ahLst/>
            <a:cxnLst/>
            <a:rect r="r" b="b" t="t" l="l"/>
            <a:pathLst>
              <a:path h="1433632" w="5875037">
                <a:moveTo>
                  <a:pt x="0" y="0"/>
                </a:moveTo>
                <a:lnTo>
                  <a:pt x="5875037" y="0"/>
                </a:lnTo>
                <a:lnTo>
                  <a:pt x="5875037" y="1433632"/>
                </a:lnTo>
                <a:lnTo>
                  <a:pt x="0" y="14336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38250" y="2115109"/>
            <a:ext cx="4778290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b="true" sz="2100" i="true">
                <a:solidFill>
                  <a:srgbClr val="927600"/>
                </a:solidFill>
                <a:latin typeface="Open Sans 1 Bold Italics"/>
                <a:ea typeface="Open Sans 1 Bold Italics"/>
                <a:cs typeface="Open Sans 1 Bold Italics"/>
                <a:sym typeface="Open Sans 1 Bold Italics"/>
              </a:rPr>
              <a:t>El cronometro representa el tiempo y la eficiencia en el deporte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24850" y="1192535"/>
            <a:ext cx="5875037" cy="1433632"/>
          </a:xfrm>
          <a:custGeom>
            <a:avLst/>
            <a:gdLst/>
            <a:ahLst/>
            <a:cxnLst/>
            <a:rect r="r" b="b" t="t" l="l"/>
            <a:pathLst>
              <a:path h="1433632" w="5875037">
                <a:moveTo>
                  <a:pt x="0" y="0"/>
                </a:moveTo>
                <a:lnTo>
                  <a:pt x="5875037" y="0"/>
                </a:lnTo>
                <a:lnTo>
                  <a:pt x="5875037" y="1433631"/>
                </a:lnTo>
                <a:lnTo>
                  <a:pt x="0" y="14336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82000" y="3369116"/>
            <a:ext cx="5875037" cy="1433632"/>
          </a:xfrm>
          <a:custGeom>
            <a:avLst/>
            <a:gdLst/>
            <a:ahLst/>
            <a:cxnLst/>
            <a:rect r="r" b="b" t="t" l="l"/>
            <a:pathLst>
              <a:path h="1433632" w="5875037">
                <a:moveTo>
                  <a:pt x="0" y="0"/>
                </a:moveTo>
                <a:lnTo>
                  <a:pt x="5875037" y="0"/>
                </a:lnTo>
                <a:lnTo>
                  <a:pt x="5875037" y="1433632"/>
                </a:lnTo>
                <a:lnTo>
                  <a:pt x="0" y="1433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429625" y="5545836"/>
            <a:ext cx="5875037" cy="1433632"/>
          </a:xfrm>
          <a:custGeom>
            <a:avLst/>
            <a:gdLst/>
            <a:ahLst/>
            <a:cxnLst/>
            <a:rect r="r" b="b" t="t" l="l"/>
            <a:pathLst>
              <a:path h="1433632" w="5875037">
                <a:moveTo>
                  <a:pt x="0" y="0"/>
                </a:moveTo>
                <a:lnTo>
                  <a:pt x="5875037" y="0"/>
                </a:lnTo>
                <a:lnTo>
                  <a:pt x="5875037" y="1433631"/>
                </a:lnTo>
                <a:lnTo>
                  <a:pt x="0" y="14336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477250" y="7722417"/>
            <a:ext cx="5875037" cy="1433632"/>
          </a:xfrm>
          <a:custGeom>
            <a:avLst/>
            <a:gdLst/>
            <a:ahLst/>
            <a:cxnLst/>
            <a:rect r="r" b="b" t="t" l="l"/>
            <a:pathLst>
              <a:path h="1433632" w="5875037">
                <a:moveTo>
                  <a:pt x="0" y="0"/>
                </a:moveTo>
                <a:lnTo>
                  <a:pt x="5875037" y="0"/>
                </a:lnTo>
                <a:lnTo>
                  <a:pt x="5875037" y="1433632"/>
                </a:lnTo>
                <a:lnTo>
                  <a:pt x="0" y="1433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81000" y="452124"/>
            <a:ext cx="7571095" cy="9291799"/>
          </a:xfrm>
          <a:custGeom>
            <a:avLst/>
            <a:gdLst/>
            <a:ahLst/>
            <a:cxnLst/>
            <a:rect r="r" b="b" t="t" l="l"/>
            <a:pathLst>
              <a:path h="9291799" w="7571095">
                <a:moveTo>
                  <a:pt x="0" y="0"/>
                </a:moveTo>
                <a:lnTo>
                  <a:pt x="7571095" y="0"/>
                </a:lnTo>
                <a:lnTo>
                  <a:pt x="7571095" y="9291798"/>
                </a:lnTo>
                <a:lnTo>
                  <a:pt x="0" y="92917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38225" y="1573890"/>
            <a:ext cx="6341302" cy="6940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39"/>
              </a:lnSpc>
              <a:spcBef>
                <a:spcPct val="0"/>
              </a:spcBef>
            </a:pPr>
            <a:r>
              <a:rPr lang="en-US" b="true" sz="3885" i="true">
                <a:solidFill>
                  <a:srgbClr val="927600"/>
                </a:solidFill>
                <a:latin typeface="Agrandir Bold Italics"/>
                <a:ea typeface="Agrandir Bold Italics"/>
                <a:cs typeface="Agrandir Bold Italics"/>
                <a:sym typeface="Agrandir Bold Italics"/>
              </a:rPr>
              <a:t>Nuestra pagina cuenta con paginas para cada producto, una pagina que muestra todos los productos a la que le podes aplicar filtros y buscar lo que quieras.  tambien cuenta con una pagina de carrito para ver lo que estas comprando.     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526265" y="3457917"/>
            <a:ext cx="1872258" cy="675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b="true" sz="3399" i="true">
                <a:solidFill>
                  <a:srgbClr val="927600"/>
                </a:solidFill>
                <a:latin typeface="Agrandir Bold Italics"/>
                <a:ea typeface="Agrandir Bold Italics"/>
                <a:cs typeface="Agrandir Bold Italics"/>
                <a:sym typeface="Agrandir Bold Italics"/>
              </a:rPr>
              <a:t>deporte 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690497" y="5672350"/>
            <a:ext cx="1353294" cy="675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b="true" sz="3399" i="true">
                <a:solidFill>
                  <a:srgbClr val="927600"/>
                </a:solidFill>
                <a:latin typeface="Agrandir Bold Italics"/>
                <a:ea typeface="Agrandir Bold Italics"/>
                <a:cs typeface="Agrandir Bold Italics"/>
                <a:sym typeface="Agrandir Bold Italics"/>
              </a:rPr>
              <a:t>marca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874150" y="7846242"/>
            <a:ext cx="1062186" cy="675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b="true" sz="3399" i="true">
                <a:solidFill>
                  <a:srgbClr val="927600"/>
                </a:solidFill>
                <a:latin typeface="Agrandir Bold Italics"/>
                <a:ea typeface="Agrandir Bold Italics"/>
                <a:cs typeface="Agrandir Bold Italics"/>
                <a:sym typeface="Agrandir Bold Italics"/>
              </a:rPr>
              <a:t>color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049111" y="1336052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79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9528298" y="1389392"/>
            <a:ext cx="3753892" cy="675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b="true" sz="3399" i="true">
                <a:solidFill>
                  <a:srgbClr val="927600"/>
                </a:solidFill>
                <a:latin typeface="Agrandir Bold Italics"/>
                <a:ea typeface="Agrandir Bold Italics"/>
                <a:cs typeface="Agrandir Bold Italics"/>
                <a:sym typeface="Agrandir Bold Italics"/>
              </a:rPr>
              <a:t>filtros disponibles: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DAGSm1i-184</dc:identifier>
  <dcterms:modified xsi:type="dcterms:W3CDTF">2011-08-01T06:04:30Z</dcterms:modified>
  <cp:revision>1</cp:revision>
  <dc:title>DEPORWEB</dc:title>
</cp:coreProperties>
</file>