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1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9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2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5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0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09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9859-28AB-4426-BCDE-DD4AA509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App Security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0097-9B9C-4710-A6A3-FC5AB2815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Explore methods of preventing SQL Injection, XSS, and CSRF attacks</a:t>
            </a:r>
          </a:p>
          <a:p>
            <a:pPr lvl="1"/>
            <a:r>
              <a:rPr lang="en-US" dirty="0"/>
              <a:t>Explore methods of restricting user access in both web front-end and database back-end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Expand knowledge from previous project  to include real world security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05A6D-D174-4C18-9443-370F069D57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Database User Roles to limit who has access to what in database</a:t>
            </a:r>
          </a:p>
          <a:p>
            <a:pPr lvl="1"/>
            <a:r>
              <a:rPr lang="en-US" dirty="0"/>
              <a:t>Utilize Asp.Net function attributes to prevent unauthorized access to certain regions and mitigate CSRF</a:t>
            </a:r>
          </a:p>
          <a:p>
            <a:pPr lvl="1"/>
            <a:r>
              <a:rPr lang="en-US" dirty="0"/>
              <a:t>Parameterized SQL to mitigate SQL Injection</a:t>
            </a:r>
          </a:p>
          <a:p>
            <a:pPr lvl="1"/>
            <a:r>
              <a:rPr lang="en-US" dirty="0"/>
              <a:t>HTML encoding to help mitigate XSS</a:t>
            </a:r>
          </a:p>
        </p:txBody>
      </p:sp>
    </p:spTree>
    <p:extLst>
      <p:ext uri="{BB962C8B-B14F-4D97-AF65-F5344CB8AC3E}">
        <p14:creationId xmlns:p14="http://schemas.microsoft.com/office/powerpoint/2010/main" val="164918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86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Bank App Security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App Security Exploration</dc:title>
  <dc:creator>Ben Gaull</dc:creator>
  <cp:lastModifiedBy>Ben Gaull</cp:lastModifiedBy>
  <cp:revision>4</cp:revision>
  <dcterms:created xsi:type="dcterms:W3CDTF">2020-12-14T18:28:19Z</dcterms:created>
  <dcterms:modified xsi:type="dcterms:W3CDTF">2020-12-14T20:22:16Z</dcterms:modified>
</cp:coreProperties>
</file>