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2E69F-D98A-424E-B2E8-4E9B32CF8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Algorithmie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676096-59D6-4BEC-9C34-3A02A3725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6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FFF41-578A-4C95-9AAC-3F82C70D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/>
              <a:t>Information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ACBE2-11CF-4658-8921-3A63B44A1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Mot inexistant de la langue Française</a:t>
            </a:r>
          </a:p>
          <a:p>
            <a:r>
              <a:rPr lang="fr-FR" sz="3200" dirty="0"/>
              <a:t>Néologisme dérivé de « Algorithmique »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45FE73-3E7A-42BF-B57E-B00033C7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12" y="1484933"/>
            <a:ext cx="2696404" cy="19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F6CD0-C419-49E0-A535-4A4D6C3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  <a:r>
              <a:rPr lang="fr-FR"/>
              <a:t>: Algorithmique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E9034-4447-4F6A-9429-8053251C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« Domaine d’Etude de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Résolution de problèmes </a:t>
            </a:r>
            <a:r>
              <a:rPr lang="fr-FR" dirty="0"/>
              <a:t>par la mise en œuvre  de 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suites d’opérations élémentaires </a:t>
            </a:r>
            <a:r>
              <a:rPr lang="fr-FR" dirty="0"/>
              <a:t>selon un processus défini aboutissant à une solution. »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3F12ED-5906-489D-9FA5-E1758407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92" y="1766350"/>
            <a:ext cx="1560576" cy="15605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31E775-A701-4C61-85E0-F9E65A3E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316" y="1766350"/>
            <a:ext cx="1603827" cy="160382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42DF90E-F4D8-4E69-A5E9-0F8BE4D6D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72" y="1718733"/>
            <a:ext cx="1710267" cy="171026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A81FE1A-E45F-47E1-ADFF-B15314E33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977" y="2295287"/>
            <a:ext cx="2648848" cy="50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D6266-6EF7-4C83-9B47-4D32AFCB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de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020B16-B1FF-4C68-AB78-CA3F2383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32" y="2052116"/>
            <a:ext cx="7796540" cy="3997828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Compréhension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Analyse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 (Traduction)</a:t>
            </a:r>
          </a:p>
          <a:p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CA0C78-63AE-4579-8402-DADE22D7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60" y="2673351"/>
            <a:ext cx="3410312" cy="24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EEE7F-6013-4E1A-9359-490BCEC3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D66CA8-1392-4746-844E-F8302280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Lisez bien le probl</a:t>
            </a:r>
            <a:r>
              <a:rPr lang="fr-FR" dirty="0">
                <a:solidFill>
                  <a:srgbClr val="BDC1C6"/>
                </a:solidFill>
                <a:latin typeface="arial" panose="020B0604020202020204" pitchFamily="34" charset="0"/>
              </a:rPr>
              <a:t>ème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et reformulez-le.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Cherchez une bonne représentation visuelle du </a:t>
            </a:r>
            <a:r>
              <a:rPr lang="fr-F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problème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Décrivez la solution naïve, puis essayez </a:t>
            </a:r>
            <a:r>
              <a:rPr lang="fr-F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</a:t>
            </a:r>
            <a:r>
              <a:rPr lang="fr-F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l'améliorer….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88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D07B5-8EC2-48D5-8DC3-1F42CCE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DC68B-23BB-454C-8DE5-3A326038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Identifier les Entrées</a:t>
            </a:r>
          </a:p>
          <a:p>
            <a:r>
              <a:rPr lang="fr-FR" dirty="0"/>
              <a:t>Identifier les Sorties</a:t>
            </a:r>
          </a:p>
          <a:p>
            <a:r>
              <a:rPr lang="fr-FR" dirty="0"/>
              <a:t>Identifier les Traitements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E8407B-389F-4A7D-AA5A-919221EB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90" y="1672346"/>
            <a:ext cx="2791085" cy="20933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320983F-8FFF-4F92-8233-E34AFA15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471" y="4074832"/>
            <a:ext cx="2843704" cy="22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61CE7-3475-47E4-A5CD-3543664B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Traduction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B2FDF-1EA1-4D28-9051-95DB9592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Production d’une 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0B073C-E1FF-42CF-AEEF-1A0CF5236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458" y="1885285"/>
            <a:ext cx="3752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1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130</TotalTime>
  <Words>101</Words>
  <Application>Microsoft Office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</vt:lpstr>
      <vt:lpstr>MS Shell Dlg 2</vt:lpstr>
      <vt:lpstr>Wingdings</vt:lpstr>
      <vt:lpstr>Wingdings 3</vt:lpstr>
      <vt:lpstr>Madison</vt:lpstr>
      <vt:lpstr>Algorithmie</vt:lpstr>
      <vt:lpstr>Information </vt:lpstr>
      <vt:lpstr>Définition: Algorithmique </vt:lpstr>
      <vt:lpstr>Résolution de Problème</vt:lpstr>
      <vt:lpstr>Compréhension du Problème</vt:lpstr>
      <vt:lpstr>Analyse du problème</vt:lpstr>
      <vt:lpstr>Traduction du problème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Algorithmie</dc:title>
  <dc:creator>jeremie kasperski</dc:creator>
  <cp:lastModifiedBy>jeremie kasperski</cp:lastModifiedBy>
  <cp:revision>2</cp:revision>
  <dcterms:created xsi:type="dcterms:W3CDTF">2021-11-21T16:02:24Z</dcterms:created>
  <dcterms:modified xsi:type="dcterms:W3CDTF">2021-11-21T18:19:19Z</dcterms:modified>
</cp:coreProperties>
</file>