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11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81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45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81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09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28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053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1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71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67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3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1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46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4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8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B7C3-D625-4809-835B-99BF1F001D21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4CC0-CB59-4E3C-AB07-55771D1FF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4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4344-AD3E-4AF1-B1A1-B2C3B826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837" y="1041400"/>
            <a:ext cx="9144000" cy="2387600"/>
          </a:xfrm>
        </p:spPr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Présentation WEB</a:t>
            </a:r>
          </a:p>
        </p:txBody>
      </p:sp>
    </p:spTree>
    <p:extLst>
      <p:ext uri="{BB962C8B-B14F-4D97-AF65-F5344CB8AC3E}">
        <p14:creationId xmlns:p14="http://schemas.microsoft.com/office/powerpoint/2010/main" val="128213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7E1DE83-DC13-490A-B742-FD78EFC71104}"/>
              </a:ext>
            </a:extLst>
          </p:cNvPr>
          <p:cNvSpPr txBox="1"/>
          <p:nvPr/>
        </p:nvSpPr>
        <p:spPr>
          <a:xfrm>
            <a:off x="4746912" y="422695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28275F-A168-40EE-846C-6B05BDA8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2" y="1209482"/>
            <a:ext cx="7697274" cy="2943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7794FF1-1654-4590-B307-308809588900}"/>
              </a:ext>
            </a:extLst>
          </p:cNvPr>
          <p:cNvSpPr txBox="1"/>
          <p:nvPr/>
        </p:nvSpPr>
        <p:spPr>
          <a:xfrm>
            <a:off x="4495241" y="3167390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Sont des sites web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12DDAC-C630-4F86-BF63-FF32DD22EF14}"/>
              </a:ext>
            </a:extLst>
          </p:cNvPr>
          <p:cNvSpPr txBox="1"/>
          <p:nvPr/>
        </p:nvSpPr>
        <p:spPr>
          <a:xfrm>
            <a:off x="983412" y="3829946"/>
            <a:ext cx="2975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Pour les consulter, il faut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4E6A787-C60E-401C-8B2A-5845F8254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2" y="4322482"/>
            <a:ext cx="2895600" cy="15811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07A53EC-A32B-4EA5-B5FB-4BD3E1BF5893}"/>
              </a:ext>
            </a:extLst>
          </p:cNvPr>
          <p:cNvSpPr txBox="1"/>
          <p:nvPr/>
        </p:nvSpPr>
        <p:spPr>
          <a:xfrm>
            <a:off x="1580658" y="6072996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Un navigateur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207139-5668-4F7E-9CF1-5469863266DF}"/>
              </a:ext>
            </a:extLst>
          </p:cNvPr>
          <p:cNvSpPr txBox="1"/>
          <p:nvPr/>
        </p:nvSpPr>
        <p:spPr>
          <a:xfrm>
            <a:off x="7285968" y="3855643"/>
            <a:ext cx="384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Pour s’y retrouver, il faut s’aider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E140DD3-E979-4144-B168-C66DE9928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63" y="4230056"/>
            <a:ext cx="4414324" cy="180022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2A053E-5C71-47BE-9AFC-0F1E9B19FFCC}"/>
              </a:ext>
            </a:extLst>
          </p:cNvPr>
          <p:cNvSpPr txBox="1"/>
          <p:nvPr/>
        </p:nvSpPr>
        <p:spPr>
          <a:xfrm>
            <a:off x="7696758" y="6093860"/>
            <a:ext cx="3203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Des moteurs de recherche</a:t>
            </a:r>
          </a:p>
        </p:txBody>
      </p:sp>
    </p:spTree>
    <p:extLst>
      <p:ext uri="{BB962C8B-B14F-4D97-AF65-F5344CB8AC3E}">
        <p14:creationId xmlns:p14="http://schemas.microsoft.com/office/powerpoint/2010/main" val="396528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EDC5231-2D82-4D2E-98BB-8BB582D0F4A0}"/>
              </a:ext>
            </a:extLst>
          </p:cNvPr>
          <p:cNvSpPr txBox="1"/>
          <p:nvPr/>
        </p:nvSpPr>
        <p:spPr>
          <a:xfrm>
            <a:off x="2537143" y="374072"/>
            <a:ext cx="710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Différence entre Internet et Web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812E5F-E498-4809-A480-4B6BE731F2C0}"/>
              </a:ext>
            </a:extLst>
          </p:cNvPr>
          <p:cNvSpPr txBox="1"/>
          <p:nvPr/>
        </p:nvSpPr>
        <p:spPr>
          <a:xfrm>
            <a:off x="2173401" y="1191151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u="sng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E20AFF-98F2-4037-80E9-99A1A751596D}"/>
              </a:ext>
            </a:extLst>
          </p:cNvPr>
          <p:cNvSpPr txBox="1"/>
          <p:nvPr/>
        </p:nvSpPr>
        <p:spPr>
          <a:xfrm>
            <a:off x="8519218" y="1191151"/>
            <a:ext cx="112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u="sng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C17838-AD3B-4BF7-BF29-46092C488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5512"/>
            <a:ext cx="6096000" cy="33924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035655C-C767-4BC2-B277-F8A2FA096358}"/>
              </a:ext>
            </a:extLst>
          </p:cNvPr>
          <p:cNvSpPr txBox="1"/>
          <p:nvPr/>
        </p:nvSpPr>
        <p:spPr>
          <a:xfrm>
            <a:off x="191767" y="1935462"/>
            <a:ext cx="5957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Protocole permettant d’interconnecter les réseaux informatique et d’envoyer des « paquets » d’informations entre les équipements, grâce à un système complexe d’adresses qui font parvenir ces informations au bon endroit.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F5C678-A404-4024-96BC-9395B5915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34" y="3465511"/>
            <a:ext cx="6096000" cy="339248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5FC9336-1981-4270-8EEB-D663C1690E35}"/>
              </a:ext>
            </a:extLst>
          </p:cNvPr>
          <p:cNvSpPr txBox="1"/>
          <p:nvPr/>
        </p:nvSpPr>
        <p:spPr>
          <a:xfrm>
            <a:off x="6149222" y="1952181"/>
            <a:ext cx="6037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Web ce sert d’Internet pour permettre de consulter des pages mises en ligne dans des sites, grâce à des navigateurs adaptés et via des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machines comme des ordinateurs ou des smartphones.</a:t>
            </a:r>
          </a:p>
        </p:txBody>
      </p:sp>
    </p:spTree>
    <p:extLst>
      <p:ext uri="{BB962C8B-B14F-4D97-AF65-F5344CB8AC3E}">
        <p14:creationId xmlns:p14="http://schemas.microsoft.com/office/powerpoint/2010/main" val="80191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CDD3AD7-F872-4222-A649-70E20675D587}"/>
              </a:ext>
            </a:extLst>
          </p:cNvPr>
          <p:cNvSpPr txBox="1"/>
          <p:nvPr/>
        </p:nvSpPr>
        <p:spPr>
          <a:xfrm>
            <a:off x="3468678" y="404734"/>
            <a:ext cx="525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Qu’est-ce que le Web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BF5B06-CB61-4DF3-A29E-9FFF95F45C55}"/>
              </a:ext>
            </a:extLst>
          </p:cNvPr>
          <p:cNvSpPr txBox="1"/>
          <p:nvPr/>
        </p:nvSpPr>
        <p:spPr>
          <a:xfrm>
            <a:off x="696310" y="1152651"/>
            <a:ext cx="1079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web, ce sont des centaines de millions de sites interconnectés répartis partout dans le monde et que l’on peut consulter librement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4E12A8-7379-450E-B357-833125BC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66" y="1830513"/>
            <a:ext cx="10089668" cy="42496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372B5D-593D-4718-A7F6-8E28A30B9C2F}"/>
              </a:ext>
            </a:extLst>
          </p:cNvPr>
          <p:cNvSpPr txBox="1"/>
          <p:nvPr/>
        </p:nvSpPr>
        <p:spPr>
          <a:xfrm>
            <a:off x="4558993" y="6268600"/>
            <a:ext cx="26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Web =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orld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</a:p>
        </p:txBody>
      </p:sp>
    </p:spTree>
    <p:extLst>
      <p:ext uri="{BB962C8B-B14F-4D97-AF65-F5344CB8AC3E}">
        <p14:creationId xmlns:p14="http://schemas.microsoft.com/office/powerpoint/2010/main" val="292171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F18BE31-DA90-4049-8CD0-8C5A4B1089EF}"/>
              </a:ext>
            </a:extLst>
          </p:cNvPr>
          <p:cNvSpPr txBox="1"/>
          <p:nvPr/>
        </p:nvSpPr>
        <p:spPr>
          <a:xfrm>
            <a:off x="3990295" y="401800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Plein d’informations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5BAA5B-BD3B-4520-93F2-563660D3CEAD}"/>
              </a:ext>
            </a:extLst>
          </p:cNvPr>
          <p:cNvSpPr txBox="1"/>
          <p:nvPr/>
        </p:nvSpPr>
        <p:spPr>
          <a:xfrm>
            <a:off x="1000664" y="1445010"/>
            <a:ext cx="477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Quelle est la couleur du cheval blanc d’Henry IV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99FA51-8FB3-4380-A573-FB5F33C527C9}"/>
              </a:ext>
            </a:extLst>
          </p:cNvPr>
          <p:cNvSpPr txBox="1"/>
          <p:nvPr/>
        </p:nvSpPr>
        <p:spPr>
          <a:xfrm>
            <a:off x="1996354" y="2417953"/>
            <a:ext cx="352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Qui a tué John Fitzgerald Kennedy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C05FCD-E1DE-4731-A823-B1B977C49B9B}"/>
              </a:ext>
            </a:extLst>
          </p:cNvPr>
          <p:cNvSpPr txBox="1"/>
          <p:nvPr/>
        </p:nvSpPr>
        <p:spPr>
          <a:xfrm>
            <a:off x="4468969" y="3357279"/>
            <a:ext cx="24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Où se trouve Koh-Lanta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E0E306-47EF-437F-AFF6-3261BE604074}"/>
              </a:ext>
            </a:extLst>
          </p:cNvPr>
          <p:cNvSpPr txBox="1"/>
          <p:nvPr/>
        </p:nvSpPr>
        <p:spPr>
          <a:xfrm>
            <a:off x="1789320" y="425538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 coder en JS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0624B2-FBDD-42F0-A47C-25CD8A7BFBCB}"/>
              </a:ext>
            </a:extLst>
          </p:cNvPr>
          <p:cNvSpPr txBox="1"/>
          <p:nvPr/>
        </p:nvSpPr>
        <p:spPr>
          <a:xfrm>
            <a:off x="5310861" y="4933702"/>
            <a:ext cx="35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Mark Zuckerberg est-il un reptilien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1978B8-EF3C-4DFF-BAF2-BF336FE5372A}"/>
              </a:ext>
            </a:extLst>
          </p:cNvPr>
          <p:cNvSpPr txBox="1"/>
          <p:nvPr/>
        </p:nvSpPr>
        <p:spPr>
          <a:xfrm>
            <a:off x="7351927" y="1900715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 dit-on « bonjour » en danois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0489DF-8BE6-4B64-841B-6BBEE9BECFC3}"/>
              </a:ext>
            </a:extLst>
          </p:cNvPr>
          <p:cNvSpPr txBox="1"/>
          <p:nvPr/>
        </p:nvSpPr>
        <p:spPr>
          <a:xfrm>
            <a:off x="7875917" y="3882276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Quelle est l’origine de l’arobase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89578B-B219-402B-A20C-705128A903BB}"/>
              </a:ext>
            </a:extLst>
          </p:cNvPr>
          <p:cNvSpPr txBox="1"/>
          <p:nvPr/>
        </p:nvSpPr>
        <p:spPr>
          <a:xfrm>
            <a:off x="1668357" y="5800462"/>
            <a:ext cx="19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web, c’est quoi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0DA77E-D64F-47A4-B9FA-6D8AFF475451}"/>
              </a:ext>
            </a:extLst>
          </p:cNvPr>
          <p:cNvSpPr txBox="1"/>
          <p:nvPr/>
        </p:nvSpPr>
        <p:spPr>
          <a:xfrm>
            <a:off x="7677240" y="5841990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 miner de la cryptomonnaie ?</a:t>
            </a:r>
          </a:p>
        </p:txBody>
      </p:sp>
    </p:spTree>
    <p:extLst>
      <p:ext uri="{BB962C8B-B14F-4D97-AF65-F5344CB8AC3E}">
        <p14:creationId xmlns:p14="http://schemas.microsoft.com/office/powerpoint/2010/main" val="339743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C20C2AB-B184-4A33-85DB-DFD1C265CD88}"/>
              </a:ext>
            </a:extLst>
          </p:cNvPr>
          <p:cNvSpPr txBox="1"/>
          <p:nvPr/>
        </p:nvSpPr>
        <p:spPr>
          <a:xfrm>
            <a:off x="3990295" y="379563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Plein d’informations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2BB26A-EFDE-44B5-8DFA-ADD115E8580F}"/>
              </a:ext>
            </a:extLst>
          </p:cNvPr>
          <p:cNvSpPr txBox="1"/>
          <p:nvPr/>
        </p:nvSpPr>
        <p:spPr>
          <a:xfrm>
            <a:off x="957533" y="1647646"/>
            <a:ext cx="865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Toutes ces questions ont une réponse quelque part sur le web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6B69CE-CB8F-4B5F-9F4F-31131700B3DE}"/>
              </a:ext>
            </a:extLst>
          </p:cNvPr>
          <p:cNvSpPr txBox="1"/>
          <p:nvPr/>
        </p:nvSpPr>
        <p:spPr>
          <a:xfrm>
            <a:off x="957533" y="2974682"/>
            <a:ext cx="962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Mais comment les trouver parmi des centaines de millions de sites ?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F0A15B-306A-4402-8BA7-FD42A211D7EA}"/>
              </a:ext>
            </a:extLst>
          </p:cNvPr>
          <p:cNvSpPr txBox="1"/>
          <p:nvPr/>
        </p:nvSpPr>
        <p:spPr>
          <a:xfrm>
            <a:off x="4586283" y="5210354"/>
            <a:ext cx="503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Faut-il lire des milliards de pages ?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F113C4-7156-4C2D-A56A-8502F9770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36" y="3933818"/>
            <a:ext cx="2553071" cy="25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0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13A18DF-C41C-49EE-BA38-F3C1A80356D4}"/>
              </a:ext>
            </a:extLst>
          </p:cNvPr>
          <p:cNvSpPr txBox="1"/>
          <p:nvPr/>
        </p:nvSpPr>
        <p:spPr>
          <a:xfrm>
            <a:off x="3996127" y="386862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Plein d’informations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2CA910-B9E8-4AEE-B350-E37EE80D4C24}"/>
              </a:ext>
            </a:extLst>
          </p:cNvPr>
          <p:cNvSpPr txBox="1"/>
          <p:nvPr/>
        </p:nvSpPr>
        <p:spPr>
          <a:xfrm>
            <a:off x="949570" y="1292469"/>
            <a:ext cx="1013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Le web, c’est comme une bibliothèque pleine de livres sur des centaines d’étages…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383C9B-0C84-4E1A-A74F-EBDC825F8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36" y="2123466"/>
            <a:ext cx="8382000" cy="46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4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024872B-FDE4-431B-89A8-70A44A69D43B}"/>
              </a:ext>
            </a:extLst>
          </p:cNvPr>
          <p:cNvSpPr txBox="1"/>
          <p:nvPr/>
        </p:nvSpPr>
        <p:spPr>
          <a:xfrm>
            <a:off x="3926175" y="431321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Plein de réponses…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6D7DB3-4FD7-4E56-884B-BAEEFC0D7571}"/>
              </a:ext>
            </a:extLst>
          </p:cNvPr>
          <p:cNvSpPr txBox="1"/>
          <p:nvPr/>
        </p:nvSpPr>
        <p:spPr>
          <a:xfrm>
            <a:off x="957532" y="1656272"/>
            <a:ext cx="814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Demandons de l’aide à quelqu’un qui a (presque) tout lu…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21ACEC-93C6-434C-AFE3-219874122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1" y="2428156"/>
            <a:ext cx="3105150" cy="1466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C446490-CA75-4C63-8388-1C8A83B1E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1" y="5128044"/>
            <a:ext cx="3021941" cy="10177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E66373-0A5A-4E76-BAEF-47E839834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03" y="3287203"/>
            <a:ext cx="2390775" cy="1914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E4515BC-62B2-4DE9-B3B6-5B92C4ADC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574" y="2351147"/>
            <a:ext cx="3362325" cy="13620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03657B-7665-447F-84BA-D2FD9C4F0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40" y="4934309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1F80ED3-536C-4CE2-B966-231D3E4FDA09}"/>
              </a:ext>
            </a:extLst>
          </p:cNvPr>
          <p:cNvSpPr txBox="1"/>
          <p:nvPr/>
        </p:nvSpPr>
        <p:spPr>
          <a:xfrm>
            <a:off x="3804249" y="414069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Comment ça marche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B7C837-F2CA-4FD5-BAA3-E150BD8EB0F7}"/>
              </a:ext>
            </a:extLst>
          </p:cNvPr>
          <p:cNvSpPr txBox="1"/>
          <p:nvPr/>
        </p:nvSpPr>
        <p:spPr>
          <a:xfrm>
            <a:off x="974784" y="163901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Robots surfeurs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27CA5D-CC04-47B2-A8D8-EEFD7A88BCA3}"/>
              </a:ext>
            </a:extLst>
          </p:cNvPr>
          <p:cNvSpPr txBox="1"/>
          <p:nvPr/>
        </p:nvSpPr>
        <p:spPr>
          <a:xfrm>
            <a:off x="1184942" y="2280667"/>
            <a:ext cx="7471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Passent leur temps à surfer sur le web et à lire toutes les pages.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66FD9A-CB0F-4CB0-9DB1-042AEE57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61" y="1215516"/>
            <a:ext cx="2247900" cy="20288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742D603-1639-424B-AE22-3715F2F24B0D}"/>
              </a:ext>
            </a:extLst>
          </p:cNvPr>
          <p:cNvSpPr txBox="1"/>
          <p:nvPr/>
        </p:nvSpPr>
        <p:spPr>
          <a:xfrm>
            <a:off x="974784" y="3408387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Robots indexeurs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635F56-4AA6-4A10-9BA1-B13BE853F057}"/>
              </a:ext>
            </a:extLst>
          </p:cNvPr>
          <p:cNvSpPr txBox="1"/>
          <p:nvPr/>
        </p:nvSpPr>
        <p:spPr>
          <a:xfrm>
            <a:off x="1185739" y="4103466"/>
            <a:ext cx="515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Classent les infos trouvées par les surfeurs.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290039-5CBC-482A-9105-2334E1887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337" y="3408387"/>
            <a:ext cx="7698309" cy="303889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05D739F-F0C2-4463-8418-150C459FAD32}"/>
              </a:ext>
            </a:extLst>
          </p:cNvPr>
          <p:cNvSpPr txBox="1"/>
          <p:nvPr/>
        </p:nvSpPr>
        <p:spPr>
          <a:xfrm>
            <a:off x="974784" y="5177755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Robots d’interrogation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949B40C-7ECA-4014-9CFB-BD1A861AACD2}"/>
              </a:ext>
            </a:extLst>
          </p:cNvPr>
          <p:cNvSpPr txBox="1"/>
          <p:nvPr/>
        </p:nvSpPr>
        <p:spPr>
          <a:xfrm>
            <a:off x="1184942" y="5913489"/>
            <a:ext cx="6183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Utilisent les bases de données des robots indexeurs.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D321206-E773-4F7B-A8E9-A48EADB33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3" y="4927836"/>
            <a:ext cx="3805151" cy="18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4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EE079DD-1703-4760-A999-B21994727369}"/>
              </a:ext>
            </a:extLst>
          </p:cNvPr>
          <p:cNvSpPr txBox="1"/>
          <p:nvPr/>
        </p:nvSpPr>
        <p:spPr>
          <a:xfrm>
            <a:off x="3041317" y="405441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Matériel pour aller sur le web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E0FFD8-535F-406C-9E93-129EDE2D2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62" y="2006275"/>
            <a:ext cx="6471076" cy="20826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E12B06A-07B5-4ABE-B7DE-7954F8E08156}"/>
              </a:ext>
            </a:extLst>
          </p:cNvPr>
          <p:cNvSpPr txBox="1"/>
          <p:nvPr/>
        </p:nvSpPr>
        <p:spPr>
          <a:xfrm>
            <a:off x="2512326" y="5253486"/>
            <a:ext cx="765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Un programme qui permet de surfer sur le web est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un navigateur</a:t>
            </a:r>
          </a:p>
        </p:txBody>
      </p:sp>
    </p:spTree>
    <p:extLst>
      <p:ext uri="{BB962C8B-B14F-4D97-AF65-F5344CB8AC3E}">
        <p14:creationId xmlns:p14="http://schemas.microsoft.com/office/powerpoint/2010/main" val="2948817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716</TotalTime>
  <Words>323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Présentation WEB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WEB</dc:title>
  <dc:creator>Eight Mix</dc:creator>
  <cp:lastModifiedBy>Eight Mix</cp:lastModifiedBy>
  <cp:revision>6</cp:revision>
  <dcterms:created xsi:type="dcterms:W3CDTF">2021-11-23T09:00:11Z</dcterms:created>
  <dcterms:modified xsi:type="dcterms:W3CDTF">2021-11-24T13:24:58Z</dcterms:modified>
</cp:coreProperties>
</file>