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5" r:id="rId3"/>
    <p:sldId id="297" r:id="rId4"/>
    <p:sldId id="300" r:id="rId5"/>
    <p:sldId id="302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image" Target="../media/image1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25FC33-4A43-2248-AB25-324005228E7C}" type="doc">
      <dgm:prSet loTypeId="urn:microsoft.com/office/officeart/2008/layout/BendingPictureCaptionList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F1765FBD-DD92-3D48-A210-B96C3F67885B}">
      <dgm:prSet phldrT="[Texte]"/>
      <dgm:spPr/>
      <dgm:t>
        <a:bodyPr/>
        <a:lstStyle/>
        <a:p>
          <a:pPr algn="ctr"/>
          <a:r>
            <a:rPr lang="fr-FR"/>
            <a:t>Benjamin Girard</a:t>
          </a:r>
        </a:p>
        <a:p>
          <a:pPr algn="ctr"/>
          <a:r>
            <a:rPr lang="fr-FR"/>
            <a:t>(Group leader)</a:t>
          </a:r>
          <a:endParaRPr lang="fr-FR" dirty="0"/>
        </a:p>
      </dgm:t>
    </dgm:pt>
    <dgm:pt modelId="{B9FFB964-137F-A740-82DC-BCC245071DB5}" type="parTrans" cxnId="{39DEAE60-F931-A54F-A9CD-0CB3BD72D03F}">
      <dgm:prSet/>
      <dgm:spPr/>
      <dgm:t>
        <a:bodyPr/>
        <a:lstStyle/>
        <a:p>
          <a:pPr algn="ctr"/>
          <a:endParaRPr lang="fr-FR"/>
        </a:p>
      </dgm:t>
    </dgm:pt>
    <dgm:pt modelId="{60430501-E4A5-3B40-B903-172A6ED2D800}" type="sibTrans" cxnId="{39DEAE60-F931-A54F-A9CD-0CB3BD72D03F}">
      <dgm:prSet/>
      <dgm:spPr/>
      <dgm:t>
        <a:bodyPr/>
        <a:lstStyle/>
        <a:p>
          <a:pPr algn="ctr"/>
          <a:endParaRPr lang="fr-FR"/>
        </a:p>
      </dgm:t>
    </dgm:pt>
    <dgm:pt modelId="{23A8535B-5405-0542-AEEB-FB71BBF1AB0D}">
      <dgm:prSet phldrT="[Texte]"/>
      <dgm:spPr/>
      <dgm:t>
        <a:bodyPr/>
        <a:lstStyle/>
        <a:p>
          <a:pPr algn="ctr"/>
          <a:r>
            <a:rPr lang="fr-FR" dirty="0"/>
            <a:t>Sébastien Vidal</a:t>
          </a:r>
        </a:p>
      </dgm:t>
    </dgm:pt>
    <dgm:pt modelId="{2158A6CE-D4CA-7144-B31B-14803F859E7E}" type="parTrans" cxnId="{F2C72776-E971-1B49-B37A-9D4F76D018EC}">
      <dgm:prSet/>
      <dgm:spPr/>
      <dgm:t>
        <a:bodyPr/>
        <a:lstStyle/>
        <a:p>
          <a:pPr algn="ctr"/>
          <a:endParaRPr lang="fr-FR"/>
        </a:p>
      </dgm:t>
    </dgm:pt>
    <dgm:pt modelId="{F7CEAA81-6522-1C41-B7CD-97A10AB42BB4}" type="sibTrans" cxnId="{F2C72776-E971-1B49-B37A-9D4F76D018EC}">
      <dgm:prSet/>
      <dgm:spPr/>
      <dgm:t>
        <a:bodyPr/>
        <a:lstStyle/>
        <a:p>
          <a:pPr algn="ctr"/>
          <a:endParaRPr lang="fr-FR"/>
        </a:p>
      </dgm:t>
    </dgm:pt>
    <dgm:pt modelId="{B3ACD4D8-9B72-1A4C-9410-C620B4E28E05}">
      <dgm:prSet phldrT="[Texte]"/>
      <dgm:spPr/>
      <dgm:t>
        <a:bodyPr/>
        <a:lstStyle/>
        <a:p>
          <a:pPr algn="ctr"/>
          <a:r>
            <a:rPr lang="fr-FR" dirty="0"/>
            <a:t>Ugo Pereira</a:t>
          </a:r>
        </a:p>
      </dgm:t>
    </dgm:pt>
    <dgm:pt modelId="{078C635B-EAAD-8347-B60A-1F2B8265A5CC}" type="parTrans" cxnId="{225C580A-5241-7945-9D1E-C3573D25BED2}">
      <dgm:prSet/>
      <dgm:spPr/>
      <dgm:t>
        <a:bodyPr/>
        <a:lstStyle/>
        <a:p>
          <a:pPr algn="ctr"/>
          <a:endParaRPr lang="fr-FR"/>
        </a:p>
      </dgm:t>
    </dgm:pt>
    <dgm:pt modelId="{FB511C1A-21D5-1B48-9BBD-06B2779E9532}" type="sibTrans" cxnId="{225C580A-5241-7945-9D1E-C3573D25BED2}">
      <dgm:prSet/>
      <dgm:spPr/>
      <dgm:t>
        <a:bodyPr/>
        <a:lstStyle/>
        <a:p>
          <a:pPr algn="ctr"/>
          <a:endParaRPr lang="fr-FR"/>
        </a:p>
      </dgm:t>
    </dgm:pt>
    <dgm:pt modelId="{55D46D9E-77D4-F440-8608-E19634B886C8}" type="pres">
      <dgm:prSet presAssocID="{4225FC33-4A43-2248-AB25-324005228E7C}" presName="Name0" presStyleCnt="0">
        <dgm:presLayoutVars>
          <dgm:dir/>
          <dgm:resizeHandles val="exact"/>
        </dgm:presLayoutVars>
      </dgm:prSet>
      <dgm:spPr/>
    </dgm:pt>
    <dgm:pt modelId="{06223DB1-0FAF-CA45-B079-C3B32820FAE4}" type="pres">
      <dgm:prSet presAssocID="{F1765FBD-DD92-3D48-A210-B96C3F67885B}" presName="composite" presStyleCnt="0"/>
      <dgm:spPr/>
    </dgm:pt>
    <dgm:pt modelId="{97B58D7C-1525-494D-BA6F-BB4D2A88B672}" type="pres">
      <dgm:prSet presAssocID="{F1765FBD-DD92-3D48-A210-B96C3F67885B}" presName="rect1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13337A80-E9C0-854E-9453-5CD7E51150A6}" type="pres">
      <dgm:prSet presAssocID="{F1765FBD-DD92-3D48-A210-B96C3F67885B}" presName="wedgeRectCallout1" presStyleLbl="node1" presStyleIdx="0" presStyleCnt="3" custLinFactNeighborX="458" custLinFactNeighborY="4365">
        <dgm:presLayoutVars>
          <dgm:bulletEnabled val="1"/>
        </dgm:presLayoutVars>
      </dgm:prSet>
      <dgm:spPr/>
    </dgm:pt>
    <dgm:pt modelId="{490D2B48-A7CB-D84C-9503-1E2F62B50914}" type="pres">
      <dgm:prSet presAssocID="{60430501-E4A5-3B40-B903-172A6ED2D800}" presName="sibTrans" presStyleCnt="0"/>
      <dgm:spPr/>
    </dgm:pt>
    <dgm:pt modelId="{6E2DE1F4-EF14-BF44-85A6-9CF17BF8A969}" type="pres">
      <dgm:prSet presAssocID="{B3ACD4D8-9B72-1A4C-9410-C620B4E28E05}" presName="composite" presStyleCnt="0"/>
      <dgm:spPr/>
    </dgm:pt>
    <dgm:pt modelId="{E57D4C33-CE1A-1344-82AF-EF014D282AA4}" type="pres">
      <dgm:prSet presAssocID="{B3ACD4D8-9B72-1A4C-9410-C620B4E28E05}" presName="rect1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97D35D6D-7047-154D-82D4-D7CBA76B83BA}" type="pres">
      <dgm:prSet presAssocID="{B3ACD4D8-9B72-1A4C-9410-C620B4E28E05}" presName="wedgeRectCallout1" presStyleLbl="node1" presStyleIdx="1" presStyleCnt="3">
        <dgm:presLayoutVars>
          <dgm:bulletEnabled val="1"/>
        </dgm:presLayoutVars>
      </dgm:prSet>
      <dgm:spPr/>
    </dgm:pt>
    <dgm:pt modelId="{116CD3F2-6AC2-A746-AAD2-23E0DC7F755C}" type="pres">
      <dgm:prSet presAssocID="{FB511C1A-21D5-1B48-9BBD-06B2779E9532}" presName="sibTrans" presStyleCnt="0"/>
      <dgm:spPr/>
    </dgm:pt>
    <dgm:pt modelId="{B50CC59A-13D8-224A-88F7-54A8E0995899}" type="pres">
      <dgm:prSet presAssocID="{23A8535B-5405-0542-AEEB-FB71BBF1AB0D}" presName="composite" presStyleCnt="0"/>
      <dgm:spPr/>
    </dgm:pt>
    <dgm:pt modelId="{4C4DA6E7-2517-CB49-9B39-36C75220562C}" type="pres">
      <dgm:prSet presAssocID="{23A8535B-5405-0542-AEEB-FB71BBF1AB0D}" presName="rect1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59961D42-4152-2247-B071-C63FDBF5A132}" type="pres">
      <dgm:prSet presAssocID="{23A8535B-5405-0542-AEEB-FB71BBF1AB0D}" presName="wedgeRectCallout1" presStyleLbl="node1" presStyleIdx="2" presStyleCnt="3">
        <dgm:presLayoutVars>
          <dgm:bulletEnabled val="1"/>
        </dgm:presLayoutVars>
      </dgm:prSet>
      <dgm:spPr/>
    </dgm:pt>
  </dgm:ptLst>
  <dgm:cxnLst>
    <dgm:cxn modelId="{5A57B806-3AD0-E442-8C8C-1081D347085B}" type="presOf" srcId="{F1765FBD-DD92-3D48-A210-B96C3F67885B}" destId="{13337A80-E9C0-854E-9453-5CD7E51150A6}" srcOrd="0" destOrd="0" presId="urn:microsoft.com/office/officeart/2008/layout/BendingPictureCaptionList"/>
    <dgm:cxn modelId="{225C580A-5241-7945-9D1E-C3573D25BED2}" srcId="{4225FC33-4A43-2248-AB25-324005228E7C}" destId="{B3ACD4D8-9B72-1A4C-9410-C620B4E28E05}" srcOrd="1" destOrd="0" parTransId="{078C635B-EAAD-8347-B60A-1F2B8265A5CC}" sibTransId="{FB511C1A-21D5-1B48-9BBD-06B2779E9532}"/>
    <dgm:cxn modelId="{946FA224-43F0-904F-884B-9F2CCDC94D54}" type="presOf" srcId="{B3ACD4D8-9B72-1A4C-9410-C620B4E28E05}" destId="{97D35D6D-7047-154D-82D4-D7CBA76B83BA}" srcOrd="0" destOrd="0" presId="urn:microsoft.com/office/officeart/2008/layout/BendingPictureCaptionList"/>
    <dgm:cxn modelId="{39DEAE60-F931-A54F-A9CD-0CB3BD72D03F}" srcId="{4225FC33-4A43-2248-AB25-324005228E7C}" destId="{F1765FBD-DD92-3D48-A210-B96C3F67885B}" srcOrd="0" destOrd="0" parTransId="{B9FFB964-137F-A740-82DC-BCC245071DB5}" sibTransId="{60430501-E4A5-3B40-B903-172A6ED2D800}"/>
    <dgm:cxn modelId="{B9183268-9BD2-5043-8998-5E92DEA393C7}" type="presOf" srcId="{23A8535B-5405-0542-AEEB-FB71BBF1AB0D}" destId="{59961D42-4152-2247-B071-C63FDBF5A132}" srcOrd="0" destOrd="0" presId="urn:microsoft.com/office/officeart/2008/layout/BendingPictureCaptionList"/>
    <dgm:cxn modelId="{F2C72776-E971-1B49-B37A-9D4F76D018EC}" srcId="{4225FC33-4A43-2248-AB25-324005228E7C}" destId="{23A8535B-5405-0542-AEEB-FB71BBF1AB0D}" srcOrd="2" destOrd="0" parTransId="{2158A6CE-D4CA-7144-B31B-14803F859E7E}" sibTransId="{F7CEAA81-6522-1C41-B7CD-97A10AB42BB4}"/>
    <dgm:cxn modelId="{E6D3C181-AEB4-4E27-B252-18F9C1FF8F23}" type="presOf" srcId="{4225FC33-4A43-2248-AB25-324005228E7C}" destId="{55D46D9E-77D4-F440-8608-E19634B886C8}" srcOrd="0" destOrd="0" presId="urn:microsoft.com/office/officeart/2008/layout/BendingPictureCaptionList"/>
    <dgm:cxn modelId="{D0BAF2EF-8047-A848-B1E6-9AC14CEBF152}" type="presParOf" srcId="{55D46D9E-77D4-F440-8608-E19634B886C8}" destId="{06223DB1-0FAF-CA45-B079-C3B32820FAE4}" srcOrd="0" destOrd="0" presId="urn:microsoft.com/office/officeart/2008/layout/BendingPictureCaptionList"/>
    <dgm:cxn modelId="{14CACE7D-A379-1642-95C9-33A3DC2C4184}" type="presParOf" srcId="{06223DB1-0FAF-CA45-B079-C3B32820FAE4}" destId="{97B58D7C-1525-494D-BA6F-BB4D2A88B672}" srcOrd="0" destOrd="0" presId="urn:microsoft.com/office/officeart/2008/layout/BendingPictureCaptionList"/>
    <dgm:cxn modelId="{4C59A05B-128D-5F46-8D52-69EC8DF52107}" type="presParOf" srcId="{06223DB1-0FAF-CA45-B079-C3B32820FAE4}" destId="{13337A80-E9C0-854E-9453-5CD7E51150A6}" srcOrd="1" destOrd="0" presId="urn:microsoft.com/office/officeart/2008/layout/BendingPictureCaptionList"/>
    <dgm:cxn modelId="{A4855649-2C62-A64C-9EE5-B1BEF45EF1F0}" type="presParOf" srcId="{55D46D9E-77D4-F440-8608-E19634B886C8}" destId="{490D2B48-A7CB-D84C-9503-1E2F62B50914}" srcOrd="1" destOrd="0" presId="urn:microsoft.com/office/officeart/2008/layout/BendingPictureCaptionList"/>
    <dgm:cxn modelId="{FE1FBE57-0017-024B-AE13-CC9BF3BB9557}" type="presParOf" srcId="{55D46D9E-77D4-F440-8608-E19634B886C8}" destId="{6E2DE1F4-EF14-BF44-85A6-9CF17BF8A969}" srcOrd="2" destOrd="0" presId="urn:microsoft.com/office/officeart/2008/layout/BendingPictureCaptionList"/>
    <dgm:cxn modelId="{33BD4D64-F5A5-0740-A4EB-BE82617CA925}" type="presParOf" srcId="{6E2DE1F4-EF14-BF44-85A6-9CF17BF8A969}" destId="{E57D4C33-CE1A-1344-82AF-EF014D282AA4}" srcOrd="0" destOrd="0" presId="urn:microsoft.com/office/officeart/2008/layout/BendingPictureCaptionList"/>
    <dgm:cxn modelId="{8ECFDD2B-B2ED-6041-A1C3-711B264DBD62}" type="presParOf" srcId="{6E2DE1F4-EF14-BF44-85A6-9CF17BF8A969}" destId="{97D35D6D-7047-154D-82D4-D7CBA76B83BA}" srcOrd="1" destOrd="0" presId="urn:microsoft.com/office/officeart/2008/layout/BendingPictureCaptionList"/>
    <dgm:cxn modelId="{25C2D91D-4CE0-C74F-AA2C-8D9C70A835F9}" type="presParOf" srcId="{55D46D9E-77D4-F440-8608-E19634B886C8}" destId="{116CD3F2-6AC2-A746-AAD2-23E0DC7F755C}" srcOrd="3" destOrd="0" presId="urn:microsoft.com/office/officeart/2008/layout/BendingPictureCaptionList"/>
    <dgm:cxn modelId="{4EE580FB-8328-ED4A-84A2-CCE1C9973CAE}" type="presParOf" srcId="{55D46D9E-77D4-F440-8608-E19634B886C8}" destId="{B50CC59A-13D8-224A-88F7-54A8E0995899}" srcOrd="4" destOrd="0" presId="urn:microsoft.com/office/officeart/2008/layout/BendingPictureCaptionList"/>
    <dgm:cxn modelId="{BC298E55-6585-C441-9DC2-32501061E006}" type="presParOf" srcId="{B50CC59A-13D8-224A-88F7-54A8E0995899}" destId="{4C4DA6E7-2517-CB49-9B39-36C75220562C}" srcOrd="0" destOrd="0" presId="urn:microsoft.com/office/officeart/2008/layout/BendingPictureCaptionList"/>
    <dgm:cxn modelId="{6D40CA3E-DBCE-7345-8690-6A6596297B46}" type="presParOf" srcId="{B50CC59A-13D8-224A-88F7-54A8E0995899}" destId="{59961D42-4152-2247-B071-C63FDBF5A132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58D7C-1525-494D-BA6F-BB4D2A88B672}">
      <dsp:nvSpPr>
        <dsp:cNvPr id="0" name=""/>
        <dsp:cNvSpPr/>
      </dsp:nvSpPr>
      <dsp:spPr>
        <a:xfrm>
          <a:off x="0" y="348300"/>
          <a:ext cx="3560379" cy="2848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37A80-E9C0-854E-9453-5CD7E51150A6}">
      <dsp:nvSpPr>
        <dsp:cNvPr id="0" name=""/>
        <dsp:cNvSpPr/>
      </dsp:nvSpPr>
      <dsp:spPr>
        <a:xfrm>
          <a:off x="334946" y="2955288"/>
          <a:ext cx="3168737" cy="99690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Benjamin Girard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(Group leader)</a:t>
          </a:r>
          <a:endParaRPr lang="fr-FR" sz="2400" kern="1200" dirty="0"/>
        </a:p>
      </dsp:txBody>
      <dsp:txXfrm>
        <a:off x="334946" y="2955288"/>
        <a:ext cx="3168737" cy="996906"/>
      </dsp:txXfrm>
    </dsp:sp>
    <dsp:sp modelId="{E57D4C33-CE1A-1344-82AF-EF014D282AA4}">
      <dsp:nvSpPr>
        <dsp:cNvPr id="0" name=""/>
        <dsp:cNvSpPr/>
      </dsp:nvSpPr>
      <dsp:spPr>
        <a:xfrm>
          <a:off x="3916417" y="348300"/>
          <a:ext cx="3560379" cy="284830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D35D6D-7047-154D-82D4-D7CBA76B83BA}">
      <dsp:nvSpPr>
        <dsp:cNvPr id="0" name=""/>
        <dsp:cNvSpPr/>
      </dsp:nvSpPr>
      <dsp:spPr>
        <a:xfrm>
          <a:off x="4236851" y="2911773"/>
          <a:ext cx="3168737" cy="99690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Ugo Pereira</a:t>
          </a:r>
        </a:p>
      </dsp:txBody>
      <dsp:txXfrm>
        <a:off x="4236851" y="2911773"/>
        <a:ext cx="3168737" cy="996906"/>
      </dsp:txXfrm>
    </dsp:sp>
    <dsp:sp modelId="{4C4DA6E7-2517-CB49-9B39-36C75220562C}">
      <dsp:nvSpPr>
        <dsp:cNvPr id="0" name=""/>
        <dsp:cNvSpPr/>
      </dsp:nvSpPr>
      <dsp:spPr>
        <a:xfrm>
          <a:off x="7832834" y="348300"/>
          <a:ext cx="3560379" cy="2848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61D42-4152-2247-B071-C63FDBF5A132}">
      <dsp:nvSpPr>
        <dsp:cNvPr id="0" name=""/>
        <dsp:cNvSpPr/>
      </dsp:nvSpPr>
      <dsp:spPr>
        <a:xfrm>
          <a:off x="8153268" y="2911773"/>
          <a:ext cx="3168737" cy="99690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Sébastien Vidal</a:t>
          </a:r>
        </a:p>
      </dsp:txBody>
      <dsp:txXfrm>
        <a:off x="8153268" y="2911773"/>
        <a:ext cx="3168737" cy="996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135E9-228F-C440-8EDD-4E495462C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FA10D4-6B11-5841-8D5F-A581E85C7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273D57-B287-D944-85BF-F9A7F0A0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504E-4E5F-3744-B0B8-D284950903A8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39A5D5-0905-ED4F-BB30-067D1F03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A459EB-25D4-8E4B-B015-F7365CF1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78E5-17C2-F243-8780-0C661D2F33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81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BDC54E-A237-2945-8A31-05BFCD6F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C720AD-5957-C040-BF8F-76D2880EF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ABF76F-161D-544E-A445-6B6FC02C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504E-4E5F-3744-B0B8-D284950903A8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07D1E8-7225-014B-8B8B-AF88D96A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84B0A5-6A3C-114D-985A-BC909D61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78E5-17C2-F243-8780-0C661D2F33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81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60217E3-E7A4-AD49-8133-B9D133EAD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ABE5E1-D6F5-EB40-846A-235951292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EF41DE-CAD5-EC4F-A5E5-05290248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504E-4E5F-3744-B0B8-D284950903A8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E38203-43EC-0440-A3CF-D5EF7E8B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2BBD63-4CF9-C244-B239-7FC9DE4B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78E5-17C2-F243-8780-0C661D2F33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033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  <p:custDataLst>
              <p:tags r:id="rId1"/>
            </p:custDataLst>
          </p:nvPr>
        </p:nvSpPr>
        <p:spPr>
          <a:xfrm>
            <a:off x="609600" y="1447800"/>
            <a:ext cx="10972800" cy="4800600"/>
          </a:xfrm>
        </p:spPr>
        <p:txBody>
          <a:bodyPr>
            <a:normAutofit/>
          </a:bodyPr>
          <a:lstStyle>
            <a:lvl1pPr>
              <a:defRPr sz="2667" baseline="0">
                <a:ea typeface="나눔바른고딕" panose="020B0603020101020101" pitchFamily="50" charset="-127"/>
              </a:defRPr>
            </a:lvl1pPr>
            <a:lvl2pPr>
              <a:defRPr sz="2400" baseline="0">
                <a:ea typeface="나눔바른고딕" panose="020B0603020101020101" pitchFamily="50" charset="-127"/>
              </a:defRPr>
            </a:lvl2pPr>
            <a:lvl3pPr>
              <a:defRPr sz="2133" baseline="0">
                <a:ea typeface="나눔바른고딕" panose="020B0603020101020101" pitchFamily="50" charset="-127"/>
              </a:defRPr>
            </a:lvl3pPr>
            <a:lvl4pPr>
              <a:defRPr sz="1867" baseline="0">
                <a:ea typeface="나눔바른고딕" panose="020B0603020101020101" pitchFamily="50" charset="-127"/>
              </a:defRPr>
            </a:lvl4pPr>
            <a:lvl5pPr>
              <a:defRPr sz="1600" baseline="0">
                <a:ea typeface="나눔바른고딕" panose="020B0603020101020101" pitchFamily="50" charset="-127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609600" y="63246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endParaRPr kumimoji="0" lang="en-US" sz="2400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9956800" y="6400801"/>
            <a:ext cx="1625600" cy="318135"/>
          </a:xfrm>
          <a:prstGeom prst="rect">
            <a:avLst/>
          </a:prstGeom>
          <a:noFill/>
        </p:spPr>
        <p:txBody>
          <a:bodyPr/>
          <a:lstStyle>
            <a:lvl1pPr algn="r">
              <a:defRPr sz="1867">
                <a:solidFill>
                  <a:schemeClr val="tx1"/>
                </a:solidFill>
              </a:defRPr>
            </a:lvl1pPr>
          </a:lstStyle>
          <a:p>
            <a:fld id="{8B09B1D7-08F4-4981-B496-0018F6D397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43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D27C2F-C5CA-BB48-BBFA-65C1DD24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3C64EE-27F9-B747-B30C-F02F00560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E35713-B879-914C-924B-E0FEF0C8B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504E-4E5F-3744-B0B8-D284950903A8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41E969-0F02-7947-81AF-1B0E060A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ACE85F-D5C8-774A-A30C-7530B44E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78E5-17C2-F243-8780-0C661D2F33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46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63DD9-01CE-484F-80FA-451F050B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B0E69C-6A0F-724D-A1B6-049B1F076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AF2CAD-A872-4845-9DD7-157853AD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504E-4E5F-3744-B0B8-D284950903A8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C60B20-43D9-3C4C-8154-9FCE99A4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68F057-1753-3F41-9445-1CC77B40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78E5-17C2-F243-8780-0C661D2F33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13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2D9CD-9D4D-AF47-9436-D6D92710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68C517-8E0B-BC42-A13E-F3E845D17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40CF52-B635-8947-9CAF-D69306776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DEDBDE-05D5-D144-B307-AB810FB6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504E-4E5F-3744-B0B8-D284950903A8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26A51B-0524-9949-AABC-2AD2AF52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57B77E-267C-4E4A-BFD9-4BD8B866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78E5-17C2-F243-8780-0C661D2F33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68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05CB2-8758-614D-8063-39DC2204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ACC571-F389-1A4C-A7BD-F30EBADA9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684B33-16D7-5E46-90D3-5E5A280DA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86271A-954E-FE40-8997-1DCCEA1DE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371130-D068-5548-B238-AC5BC2EF7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0F0203E-D265-554F-B73D-DB3B67C9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504E-4E5F-3744-B0B8-D284950903A8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05A010F-A865-7F4B-A91D-05DC145D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CB77EE2-97B3-F741-902B-5A444963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78E5-17C2-F243-8780-0C661D2F33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59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FFE01F-06F0-7F4A-A80D-C25AB68D7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D61FAAD-8EF6-5B41-844C-EC5A2E4F0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504E-4E5F-3744-B0B8-D284950903A8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EA1212B-29DC-3C4D-A891-34712D6B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FF88AF-8470-4849-A7CC-2E12DF0C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78E5-17C2-F243-8780-0C661D2F33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63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3BE31D-40C2-F848-A1CD-3850128B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504E-4E5F-3744-B0B8-D284950903A8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5DD9EF6-7B86-3445-AA24-72CDC9CE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4F4F8C-F43E-8D40-8A72-BF23DD12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78E5-17C2-F243-8780-0C661D2F33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05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1EEF4C-04F9-CD49-ACD7-E9F6FF463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4709BC-5882-B94E-8A96-A5ADB609C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6EB6C7-5D1D-B64E-9FB7-204B3019E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0FB595-18E4-CD4F-A743-6B69494B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504E-4E5F-3744-B0B8-D284950903A8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95E32E-6670-C84C-9C46-21D686EFF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AA15D9-9F74-1947-AA06-11CE9135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78E5-17C2-F243-8780-0C661D2F33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04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8A1B1-043E-A74C-8D5B-7DC698304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E790A6E-E4D2-EB42-A650-2592A5A97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0BA6BF-F9F4-3344-8E0E-866560165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E612F9-BC50-CD41-B26C-894EDC6C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504E-4E5F-3744-B0B8-D284950903A8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735D2C-3FC7-2E43-ACE5-5C903E2D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4CFC1A-2F49-BC4D-BDDB-FD11BE7D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78E5-17C2-F243-8780-0C661D2F33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0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D347CB6-C128-1C46-9621-366BE06ED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E56944-8EA0-6145-8AAD-013710E1D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22515-B0B9-124C-B07D-6D697C2F5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0504E-4E5F-3744-B0B8-D284950903A8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F4E06-2F63-7146-A618-EE72EE2B4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D8B973-42E6-2A4C-9085-6AAC4551E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C78E5-17C2-F243-8780-0C661D2F33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84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B25B71-1818-4944-8B3C-8B1BA5331C55}"/>
              </a:ext>
            </a:extLst>
          </p:cNvPr>
          <p:cNvSpPr/>
          <p:nvPr/>
        </p:nvSpPr>
        <p:spPr>
          <a:xfrm>
            <a:off x="-164388" y="-133564"/>
            <a:ext cx="12565295" cy="7161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30B8618-5B2B-B44C-8699-76038171F4AB}"/>
              </a:ext>
            </a:extLst>
          </p:cNvPr>
          <p:cNvSpPr txBox="1"/>
          <p:nvPr/>
        </p:nvSpPr>
        <p:spPr>
          <a:xfrm>
            <a:off x="4556155" y="2644170"/>
            <a:ext cx="30796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dirty="0" err="1">
                <a:solidFill>
                  <a:schemeClr val="bg1"/>
                </a:solidFill>
              </a:rPr>
              <a:t>Darky</a:t>
            </a:r>
            <a:endParaRPr lang="fr-FR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35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me 12">
            <a:extLst>
              <a:ext uri="{FF2B5EF4-FFF2-40B4-BE49-F238E27FC236}">
                <a16:creationId xmlns:a16="http://schemas.microsoft.com/office/drawing/2014/main" id="{6AFE7685-BD85-BF48-8047-77BE5F9797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6016259"/>
              </p:ext>
            </p:extLst>
          </p:nvPr>
        </p:nvGraphicFramePr>
        <p:xfrm>
          <a:off x="378372" y="1881352"/>
          <a:ext cx="11393214" cy="4256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B36BB280-F736-D94B-B183-55EF1268E929}"/>
              </a:ext>
            </a:extLst>
          </p:cNvPr>
          <p:cNvSpPr txBox="1"/>
          <p:nvPr/>
        </p:nvSpPr>
        <p:spPr>
          <a:xfrm>
            <a:off x="3189889" y="958022"/>
            <a:ext cx="5770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/>
              <a:t>Team presentation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84725875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>
            <a:extLst>
              <a:ext uri="{FF2B5EF4-FFF2-40B4-BE49-F238E27FC236}">
                <a16:creationId xmlns:a16="http://schemas.microsoft.com/office/drawing/2014/main" id="{FDFD9C97-5F78-8D48-870D-2D711BAA5811}"/>
              </a:ext>
            </a:extLst>
          </p:cNvPr>
          <p:cNvSpPr/>
          <p:nvPr/>
        </p:nvSpPr>
        <p:spPr>
          <a:xfrm>
            <a:off x="8895452" y="545101"/>
            <a:ext cx="1747506" cy="2008628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4710" tIns="385401" rIns="344710" bIns="385401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900" kern="1200" dirty="0" err="1">
                <a:solidFill>
                  <a:schemeClr val="bg1"/>
                </a:solidFill>
              </a:rPr>
              <a:t>Platformer</a:t>
            </a:r>
            <a:endParaRPr lang="fr-FR" sz="1900" kern="12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A52C36-7E37-5C45-8BEC-79E0BFF661C5}"/>
              </a:ext>
            </a:extLst>
          </p:cNvPr>
          <p:cNvSpPr/>
          <p:nvPr/>
        </p:nvSpPr>
        <p:spPr>
          <a:xfrm>
            <a:off x="10695986" y="946827"/>
            <a:ext cx="2241629" cy="120517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FE0263C9-FA25-9D4A-AC57-27E36FB62519}"/>
              </a:ext>
            </a:extLst>
          </p:cNvPr>
          <p:cNvSpPr/>
          <p:nvPr/>
        </p:nvSpPr>
        <p:spPr>
          <a:xfrm>
            <a:off x="7008145" y="545101"/>
            <a:ext cx="1747506" cy="2008628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320" tIns="313011" rIns="272320" bIns="3130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3600" kern="1200" dirty="0">
                <a:solidFill>
                  <a:schemeClr val="bg1"/>
                </a:solidFill>
              </a:rPr>
              <a:t>2D</a:t>
            </a: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206EC06F-DBA1-E84E-9C0F-2115598F0B08}"/>
              </a:ext>
            </a:extLst>
          </p:cNvPr>
          <p:cNvSpPr/>
          <p:nvPr/>
        </p:nvSpPr>
        <p:spPr>
          <a:xfrm>
            <a:off x="7948183" y="2250025"/>
            <a:ext cx="1747506" cy="2008628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4710" tIns="385401" rIns="344710" bIns="385401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900" kern="1200" dirty="0" err="1">
                <a:solidFill>
                  <a:schemeClr val="bg1"/>
                </a:solidFill>
              </a:rPr>
              <a:t>Endless</a:t>
            </a:r>
            <a:endParaRPr lang="fr-FR" sz="1900" kern="12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408DC6-FC92-9042-9870-AFFA9E82ABA0}"/>
              </a:ext>
            </a:extLst>
          </p:cNvPr>
          <p:cNvSpPr/>
          <p:nvPr/>
        </p:nvSpPr>
        <p:spPr>
          <a:xfrm>
            <a:off x="5706553" y="2651750"/>
            <a:ext cx="2169318" cy="120517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9CEE3F1C-CF29-6C49-B5F3-67314CCA6827}"/>
              </a:ext>
            </a:extLst>
          </p:cNvPr>
          <p:cNvSpPr/>
          <p:nvPr/>
        </p:nvSpPr>
        <p:spPr>
          <a:xfrm>
            <a:off x="9835490" y="2250025"/>
            <a:ext cx="1747506" cy="2008628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320" tIns="313011" rIns="272320" bIns="3130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fr-FR" sz="3600" kern="1200" dirty="0">
              <a:solidFill>
                <a:schemeClr val="bg1"/>
              </a:solidFill>
            </a:endParaRPr>
          </a:p>
        </p:txBody>
      </p:sp>
      <p:sp>
        <p:nvSpPr>
          <p:cNvPr id="22" name="Forme libre 21">
            <a:extLst>
              <a:ext uri="{FF2B5EF4-FFF2-40B4-BE49-F238E27FC236}">
                <a16:creationId xmlns:a16="http://schemas.microsoft.com/office/drawing/2014/main" id="{1D68A1BC-F682-3946-8F1B-F6A5780383A2}"/>
              </a:ext>
            </a:extLst>
          </p:cNvPr>
          <p:cNvSpPr/>
          <p:nvPr/>
        </p:nvSpPr>
        <p:spPr>
          <a:xfrm>
            <a:off x="8895452" y="3954948"/>
            <a:ext cx="1747506" cy="2008628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4710" tIns="385401" rIns="344710" bIns="385401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900" kern="1200" dirty="0">
                <a:solidFill>
                  <a:schemeClr val="bg1"/>
                </a:solidFill>
              </a:rPr>
              <a:t>Kill to survive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486A98-C994-754D-9E1F-AFB57B642384}"/>
              </a:ext>
            </a:extLst>
          </p:cNvPr>
          <p:cNvSpPr/>
          <p:nvPr/>
        </p:nvSpPr>
        <p:spPr>
          <a:xfrm>
            <a:off x="10695986" y="4356674"/>
            <a:ext cx="2241629" cy="120517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Forme libre 23">
            <a:extLst>
              <a:ext uri="{FF2B5EF4-FFF2-40B4-BE49-F238E27FC236}">
                <a16:creationId xmlns:a16="http://schemas.microsoft.com/office/drawing/2014/main" id="{5C5FEAE7-AA91-F047-B481-34C936CFDC64}"/>
              </a:ext>
            </a:extLst>
          </p:cNvPr>
          <p:cNvSpPr/>
          <p:nvPr/>
        </p:nvSpPr>
        <p:spPr>
          <a:xfrm>
            <a:off x="7008145" y="3954948"/>
            <a:ext cx="1747506" cy="2008628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320" tIns="313011" rIns="272320" bIns="3130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fr-FR" sz="3600" kern="120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010058D-942D-3947-808E-D0C1148C9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256" y="2949539"/>
            <a:ext cx="838200" cy="6096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02F400B-8289-634B-8BD6-4F258E5BC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482" y="3820648"/>
            <a:ext cx="2701168" cy="19046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4FE13F0-20AA-0B4C-A4B1-F2EBAC280E97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36E386D-AFB7-FC40-B582-C3883DDA90F0}"/>
              </a:ext>
            </a:extLst>
          </p:cNvPr>
          <p:cNvSpPr txBox="1"/>
          <p:nvPr/>
        </p:nvSpPr>
        <p:spPr>
          <a:xfrm>
            <a:off x="1836386" y="2739478"/>
            <a:ext cx="2423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solidFill>
                  <a:schemeClr val="bg1"/>
                </a:solidFill>
              </a:rPr>
              <a:t>The </a:t>
            </a:r>
            <a:r>
              <a:rPr lang="fr-FR" sz="4400" dirty="0" err="1">
                <a:solidFill>
                  <a:schemeClr val="bg1"/>
                </a:solidFill>
              </a:rPr>
              <a:t>game</a:t>
            </a:r>
            <a:endParaRPr lang="fr-FR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133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extLst>
              <a:ext uri="{FF2B5EF4-FFF2-40B4-BE49-F238E27FC236}">
                <a16:creationId xmlns:a16="http://schemas.microsoft.com/office/drawing/2014/main" id="{B36BB280-F736-D94B-B183-55EF1268E929}"/>
              </a:ext>
            </a:extLst>
          </p:cNvPr>
          <p:cNvSpPr txBox="1"/>
          <p:nvPr/>
        </p:nvSpPr>
        <p:spPr>
          <a:xfrm>
            <a:off x="3189889" y="958022"/>
            <a:ext cx="5770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 err="1"/>
              <a:t>Gameplay</a:t>
            </a:r>
            <a:endParaRPr lang="fr-FR" sz="5400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8DC8598-33B8-C94F-A8C5-962B34590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41" y="2258738"/>
            <a:ext cx="11681717" cy="364124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8A1C094B-AB67-9C43-BCD0-CE29B467D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41" y="2258737"/>
            <a:ext cx="11681717" cy="364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35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B25B71-1818-4944-8B3C-8B1BA5331C55}"/>
              </a:ext>
            </a:extLst>
          </p:cNvPr>
          <p:cNvSpPr/>
          <p:nvPr/>
        </p:nvSpPr>
        <p:spPr>
          <a:xfrm>
            <a:off x="-164388" y="-133564"/>
            <a:ext cx="12565295" cy="7161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30B8618-5B2B-B44C-8699-76038171F4AB}"/>
              </a:ext>
            </a:extLst>
          </p:cNvPr>
          <p:cNvSpPr txBox="1"/>
          <p:nvPr/>
        </p:nvSpPr>
        <p:spPr>
          <a:xfrm>
            <a:off x="3226794" y="2662150"/>
            <a:ext cx="57829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34320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UHnL9ukjSBGPzTheCqKw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FvdBP9Y0Je3TYf0Axnae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MGU2e1SnlVAl2zUaqreP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Csc830I0TWr0S0KHjK1Ai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24</Words>
  <Application>Microsoft Macintosh PowerPoint</Application>
  <PresentationFormat>Grand écran</PresentationFormat>
  <Paragraphs>13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나눔바른고딕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benjamin girard</dc:creator>
  <cp:lastModifiedBy>benjamin girard</cp:lastModifiedBy>
  <cp:revision>7</cp:revision>
  <dcterms:created xsi:type="dcterms:W3CDTF">2018-10-17T13:47:54Z</dcterms:created>
  <dcterms:modified xsi:type="dcterms:W3CDTF">2018-10-17T14:47:52Z</dcterms:modified>
</cp:coreProperties>
</file>