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Lst>
  <p:notesMasterIdLst>
    <p:notesMasterId r:id="rId64"/>
  </p:notesMasterIdLst>
  <p:sldIdLst>
    <p:sldId id="259" r:id="rId3"/>
    <p:sldId id="262" r:id="rId4"/>
    <p:sldId id="260"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31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9" r:id="rId62"/>
    <p:sldId id="320"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02" autoAdjust="0"/>
  </p:normalViewPr>
  <p:slideViewPr>
    <p:cSldViewPr snapToGrid="0">
      <p:cViewPr varScale="1">
        <p:scale>
          <a:sx n="85" d="100"/>
          <a:sy n="85"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510AEC-7DE0-4D7A-9F30-DC072C5F6328}" type="datetimeFigureOut">
              <a:rPr lang="en-US" smtClean="0"/>
              <a:t>2018-09-16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4F500-9121-44CA-95A5-6F2155F73D1B}" type="slidenum">
              <a:rPr lang="en-US" smtClean="0"/>
              <a:t>‹#›</a:t>
            </a:fld>
            <a:endParaRPr lang="en-US"/>
          </a:p>
        </p:txBody>
      </p:sp>
    </p:spTree>
    <p:extLst>
      <p:ext uri="{BB962C8B-B14F-4D97-AF65-F5344CB8AC3E}">
        <p14:creationId xmlns:p14="http://schemas.microsoft.com/office/powerpoint/2010/main" val="1895394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8EC71C8-690B-4A84-BA6A-D5BAC963AAC2}"/>
              </a:ext>
            </a:extLst>
          </p:cNvPr>
          <p:cNvSpPr txBox="1">
            <a:spLocks noGrp="1"/>
          </p:cNvSpPr>
          <p:nvPr>
            <p:ph type="sldNum" sz="quarter" idx="5"/>
          </p:nvPr>
        </p:nvSpPr>
        <p:spPr>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106F755-721C-4F21-98B6-0D8B90A4C074}" type="slidenum">
              <a:rPr kumimoji="0" lang="zxx-none" sz="1400" b="0" i="0" u="none" strike="noStrike" kern="1200" cap="none" spc="0" normalizeH="0" baseline="0" noProof="0" smtClean="0">
                <a:ln>
                  <a:noFill/>
                </a:ln>
                <a:solidFill>
                  <a:prstClr val="black"/>
                </a:solidFill>
                <a:effectLst/>
                <a:uLnTx/>
                <a:uFillTx/>
                <a:latin typeface="Times New Roman"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a:t>
            </a:fld>
            <a:endParaRPr kumimoji="0" lang="zxx-none" sz="1400" b="0" i="0" u="none" strike="noStrike" kern="1200" cap="none" spc="0" normalizeH="0" baseline="0" noProof="0">
              <a:ln>
                <a:noFill/>
              </a:ln>
              <a:solidFill>
                <a:prstClr val="black"/>
              </a:solidFill>
              <a:effectLst/>
              <a:uLnTx/>
              <a:uFillTx/>
              <a:latin typeface="Times New Roman" pitchFamily="18"/>
              <a:cs typeface="Tahoma" pitchFamily="2"/>
            </a:endParaRPr>
          </a:p>
        </p:txBody>
      </p:sp>
      <p:sp>
        <p:nvSpPr>
          <p:cNvPr id="2" name="Slide Image Placeholder 1">
            <a:extLst>
              <a:ext uri="{FF2B5EF4-FFF2-40B4-BE49-F238E27FC236}">
                <a16:creationId xmlns:a16="http://schemas.microsoft.com/office/drawing/2014/main" id="{B383DD58-C61E-4DB0-8755-CF21AC8BB2BD}"/>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70CE171-CC17-4EB6-BDFE-52DD6599229C}"/>
              </a:ext>
            </a:extLst>
          </p:cNvPr>
          <p:cNvSpPr txBox="1">
            <a:spLocks noGrp="1"/>
          </p:cNvSpPr>
          <p:nvPr>
            <p:ph type="body" sz="quarter" idx="1"/>
          </p:nvPr>
        </p:nvSpPr>
        <p:spPr/>
        <p:txBody>
          <a:bodyPr>
            <a:spAutoFit/>
          </a:bodyPr>
          <a:lstStyle/>
          <a:p>
            <a:endParaRPr lang="en-US" sz="2810">
              <a:latin typeface="Source Sans Pro" pitchFamily="34"/>
            </a:endParaRPr>
          </a:p>
        </p:txBody>
      </p:sp>
    </p:spTree>
    <p:extLst>
      <p:ext uri="{BB962C8B-B14F-4D97-AF65-F5344CB8AC3E}">
        <p14:creationId xmlns:p14="http://schemas.microsoft.com/office/powerpoint/2010/main" val="2457294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644FF8-6038-44CC-AB6D-6F6B1C9AC955}"/>
              </a:ext>
            </a:extLst>
          </p:cNvPr>
          <p:cNvSpPr txBox="1">
            <a:spLocks noGrp="1"/>
          </p:cNvSpPr>
          <p:nvPr>
            <p:ph type="sldNum" sz="quarter" idx="5"/>
          </p:nvPr>
        </p:nvSpPr>
        <p:spPr>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8A440B9-E0A6-4A0D-A328-5BCF2E80D185}" type="slidenum">
              <a:rPr kumimoji="0" lang="zxx-none" sz="1400" b="0" i="0" u="none" strike="noStrike" kern="1200" cap="none" spc="0" normalizeH="0" baseline="0" noProof="0" smtClean="0">
                <a:ln>
                  <a:noFill/>
                </a:ln>
                <a:solidFill>
                  <a:prstClr val="black"/>
                </a:solidFill>
                <a:effectLst/>
                <a:uLnTx/>
                <a:uFillTx/>
                <a:latin typeface="Times New Roman"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a:t>
            </a:fld>
            <a:endParaRPr kumimoji="0" lang="zxx-none" sz="1400" b="0" i="0" u="none" strike="noStrike" kern="1200" cap="none" spc="0" normalizeH="0" baseline="0" noProof="0">
              <a:ln>
                <a:noFill/>
              </a:ln>
              <a:solidFill>
                <a:prstClr val="black"/>
              </a:solidFill>
              <a:effectLst/>
              <a:uLnTx/>
              <a:uFillTx/>
              <a:latin typeface="Times New Roman" pitchFamily="18"/>
              <a:cs typeface="Tahoma" pitchFamily="2"/>
            </a:endParaRPr>
          </a:p>
        </p:txBody>
      </p:sp>
      <p:sp>
        <p:nvSpPr>
          <p:cNvPr id="2" name="Slide Image Placeholder 1">
            <a:extLst>
              <a:ext uri="{FF2B5EF4-FFF2-40B4-BE49-F238E27FC236}">
                <a16:creationId xmlns:a16="http://schemas.microsoft.com/office/drawing/2014/main" id="{F0998066-802B-4868-83EA-57E90D46833C}"/>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0572F2B-2A8E-4F5E-80F7-4E5647C19FBF}"/>
              </a:ext>
            </a:extLst>
          </p:cNvPr>
          <p:cNvSpPr txBox="1">
            <a:spLocks noGrp="1"/>
          </p:cNvSpPr>
          <p:nvPr>
            <p:ph type="body" sz="quarter" idx="1"/>
          </p:nvPr>
        </p:nvSpPr>
        <p:spPr/>
        <p:txBody>
          <a:bodyPr>
            <a:spAutoFit/>
          </a:bodyPr>
          <a:lstStyle/>
          <a:p>
            <a:endParaRPr lang="en-US" sz="2810">
              <a:latin typeface="Source Sans Pro" pitchFamily="34"/>
            </a:endParaRPr>
          </a:p>
        </p:txBody>
      </p:sp>
    </p:spTree>
    <p:extLst>
      <p:ext uri="{BB962C8B-B14F-4D97-AF65-F5344CB8AC3E}">
        <p14:creationId xmlns:p14="http://schemas.microsoft.com/office/powerpoint/2010/main" val="109353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24F500-9121-44CA-95A5-6F2155F73D1B}" type="slidenum">
              <a:rPr lang="en-US" smtClean="0"/>
              <a:t>24</a:t>
            </a:fld>
            <a:endParaRPr lang="en-US"/>
          </a:p>
        </p:txBody>
      </p:sp>
    </p:spTree>
    <p:extLst>
      <p:ext uri="{BB962C8B-B14F-4D97-AF65-F5344CB8AC3E}">
        <p14:creationId xmlns:p14="http://schemas.microsoft.com/office/powerpoint/2010/main" val="1204230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24F500-9121-44CA-95A5-6F2155F73D1B}" type="slidenum">
              <a:rPr lang="en-US" smtClean="0"/>
              <a:t>59</a:t>
            </a:fld>
            <a:endParaRPr lang="en-US"/>
          </a:p>
        </p:txBody>
      </p:sp>
    </p:spTree>
    <p:extLst>
      <p:ext uri="{BB962C8B-B14F-4D97-AF65-F5344CB8AC3E}">
        <p14:creationId xmlns:p14="http://schemas.microsoft.com/office/powerpoint/2010/main" val="3068180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9FB2A-E62C-412D-9BC4-168F32500750}"/>
              </a:ext>
            </a:extLst>
          </p:cNvPr>
          <p:cNvSpPr>
            <a:spLocks noGrp="1"/>
          </p:cNvSpPr>
          <p:nvPr>
            <p:ph type="ctrTitle"/>
          </p:nvPr>
        </p:nvSpPr>
        <p:spPr>
          <a:xfrm>
            <a:off x="1143360" y="1121879"/>
            <a:ext cx="6857280" cy="2387771"/>
          </a:xfrm>
        </p:spPr>
        <p:txBody>
          <a:bodyPr anchor="b"/>
          <a:lstStyle>
            <a:lvl1pPr algn="ctr">
              <a:defRPr sz="5443"/>
            </a:lvl1pPr>
          </a:lstStyle>
          <a:p>
            <a:r>
              <a:rPr lang="en-US"/>
              <a:t>Click to edit Master title style</a:t>
            </a:r>
          </a:p>
        </p:txBody>
      </p:sp>
      <p:sp>
        <p:nvSpPr>
          <p:cNvPr id="3" name="Subtitle 2">
            <a:extLst>
              <a:ext uri="{FF2B5EF4-FFF2-40B4-BE49-F238E27FC236}">
                <a16:creationId xmlns:a16="http://schemas.microsoft.com/office/drawing/2014/main" id="{17053632-B0A6-4562-BADE-9FDCCF5F98B4}"/>
              </a:ext>
            </a:extLst>
          </p:cNvPr>
          <p:cNvSpPr>
            <a:spLocks noGrp="1"/>
          </p:cNvSpPr>
          <p:nvPr>
            <p:ph type="subTitle" idx="1"/>
          </p:nvPr>
        </p:nvSpPr>
        <p:spPr>
          <a:xfrm>
            <a:off x="1143360" y="3601819"/>
            <a:ext cx="6857280" cy="1656174"/>
          </a:xfrm>
        </p:spPr>
        <p:txBody>
          <a:bodyPr/>
          <a:lstStyle>
            <a:lvl1pPr marL="0" indent="0" algn="ctr">
              <a:buNone/>
              <a:defRPr sz="2177"/>
            </a:lvl1pPr>
            <a:lvl2pPr marL="414726" indent="0" algn="ctr">
              <a:buNone/>
              <a:defRPr sz="1814"/>
            </a:lvl2pPr>
            <a:lvl3pPr marL="829452" indent="0" algn="ctr">
              <a:buNone/>
              <a:defRPr sz="1633"/>
            </a:lvl3pPr>
            <a:lvl4pPr marL="1244178" indent="0" algn="ctr">
              <a:buNone/>
              <a:defRPr sz="1451"/>
            </a:lvl4pPr>
            <a:lvl5pPr marL="1658904" indent="0" algn="ctr">
              <a:buNone/>
              <a:defRPr sz="1451"/>
            </a:lvl5pPr>
            <a:lvl6pPr marL="2073631" indent="0" algn="ctr">
              <a:buNone/>
              <a:defRPr sz="1451"/>
            </a:lvl6pPr>
            <a:lvl7pPr marL="2488357" indent="0" algn="ctr">
              <a:buNone/>
              <a:defRPr sz="1451"/>
            </a:lvl7pPr>
            <a:lvl8pPr marL="2903083" indent="0" algn="ctr">
              <a:buNone/>
              <a:defRPr sz="1451"/>
            </a:lvl8pPr>
            <a:lvl9pPr marL="3317809" indent="0" algn="ctr">
              <a:buNone/>
              <a:defRPr sz="1451"/>
            </a:lvl9pPr>
          </a:lstStyle>
          <a:p>
            <a:r>
              <a:rPr lang="en-US"/>
              <a:t>Click to edit Master subtitle style</a:t>
            </a:r>
          </a:p>
        </p:txBody>
      </p:sp>
      <p:sp>
        <p:nvSpPr>
          <p:cNvPr id="4" name="Date Placeholder 3">
            <a:extLst>
              <a:ext uri="{FF2B5EF4-FFF2-40B4-BE49-F238E27FC236}">
                <a16:creationId xmlns:a16="http://schemas.microsoft.com/office/drawing/2014/main" id="{330317BF-83AA-43ED-96E1-1D87BE6CDB1C}"/>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826EB98F-1C55-4712-9F11-4B5F9C65F4F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301130F-A54F-4F21-B137-45891AA6DA2E}"/>
              </a:ext>
            </a:extLst>
          </p:cNvPr>
          <p:cNvSpPr>
            <a:spLocks noGrp="1"/>
          </p:cNvSpPr>
          <p:nvPr>
            <p:ph type="sldNum" sz="quarter" idx="12"/>
          </p:nvPr>
        </p:nvSpPr>
        <p:spPr/>
        <p:txBody>
          <a:bodyPr/>
          <a:lstStyle/>
          <a:p>
            <a:pPr lvl="0"/>
            <a:fld id="{71A3645A-60D7-4EB4-BE9D-616A49E30E1D}" type="slidenum">
              <a:t>‹#›</a:t>
            </a:fld>
            <a:endParaRPr lang="en-US"/>
          </a:p>
        </p:txBody>
      </p:sp>
    </p:spTree>
    <p:extLst>
      <p:ext uri="{BB962C8B-B14F-4D97-AF65-F5344CB8AC3E}">
        <p14:creationId xmlns:p14="http://schemas.microsoft.com/office/powerpoint/2010/main" val="3713045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83522-8B1A-4B59-B907-E38834387F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3F283A-2D68-4E4E-97EC-00B6B5073E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8223A1-6A99-4C50-8461-BBA582D9E22E}"/>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99C07548-6C7D-4E59-939E-F19B4058A7C9}"/>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496D5758-428B-430E-85B0-FB259F35D361}"/>
              </a:ext>
            </a:extLst>
          </p:cNvPr>
          <p:cNvSpPr>
            <a:spLocks noGrp="1"/>
          </p:cNvSpPr>
          <p:nvPr>
            <p:ph type="sldNum" sz="quarter" idx="12"/>
          </p:nvPr>
        </p:nvSpPr>
        <p:spPr/>
        <p:txBody>
          <a:bodyPr/>
          <a:lstStyle/>
          <a:p>
            <a:pPr lvl="0"/>
            <a:fld id="{CCEC4D51-1D90-45D2-8C60-AFF81A1D0B63}" type="slidenum">
              <a:t>‹#›</a:t>
            </a:fld>
            <a:endParaRPr lang="en-US"/>
          </a:p>
        </p:txBody>
      </p:sp>
    </p:spTree>
    <p:extLst>
      <p:ext uri="{BB962C8B-B14F-4D97-AF65-F5344CB8AC3E}">
        <p14:creationId xmlns:p14="http://schemas.microsoft.com/office/powerpoint/2010/main" val="1267283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81B0E1-ECC8-4E38-A8A1-649E1BAB64E1}"/>
              </a:ext>
            </a:extLst>
          </p:cNvPr>
          <p:cNvSpPr>
            <a:spLocks noGrp="1"/>
          </p:cNvSpPr>
          <p:nvPr>
            <p:ph type="title" orient="vert"/>
          </p:nvPr>
        </p:nvSpPr>
        <p:spPr>
          <a:xfrm>
            <a:off x="6694561" y="3021437"/>
            <a:ext cx="2122560" cy="350964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6A0E03-EBD5-42DC-AE5C-6096BA691C99}"/>
              </a:ext>
            </a:extLst>
          </p:cNvPr>
          <p:cNvSpPr>
            <a:spLocks noGrp="1"/>
          </p:cNvSpPr>
          <p:nvPr>
            <p:ph type="body" orient="vert" idx="1"/>
          </p:nvPr>
        </p:nvSpPr>
        <p:spPr>
          <a:xfrm>
            <a:off x="326881" y="3021437"/>
            <a:ext cx="6229440" cy="350964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F1B58C-4505-4A36-99F4-F151973BD0CF}"/>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8F7F3ED-6A0E-4616-8659-43BDCB36059A}"/>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595A9B20-960C-4D20-B0EF-522CDE303D90}"/>
              </a:ext>
            </a:extLst>
          </p:cNvPr>
          <p:cNvSpPr>
            <a:spLocks noGrp="1"/>
          </p:cNvSpPr>
          <p:nvPr>
            <p:ph type="sldNum" sz="quarter" idx="12"/>
          </p:nvPr>
        </p:nvSpPr>
        <p:spPr/>
        <p:txBody>
          <a:bodyPr/>
          <a:lstStyle/>
          <a:p>
            <a:pPr lvl="0"/>
            <a:fld id="{CF333218-88F7-47E5-B921-A2DABDCE50DF}" type="slidenum">
              <a:t>‹#›</a:t>
            </a:fld>
            <a:endParaRPr lang="en-US"/>
          </a:p>
        </p:txBody>
      </p:sp>
    </p:spTree>
    <p:extLst>
      <p:ext uri="{BB962C8B-B14F-4D97-AF65-F5344CB8AC3E}">
        <p14:creationId xmlns:p14="http://schemas.microsoft.com/office/powerpoint/2010/main" val="1626239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61A0-C721-4135-BEC8-0648F1E6103B}"/>
              </a:ext>
            </a:extLst>
          </p:cNvPr>
          <p:cNvSpPr>
            <a:spLocks noGrp="1"/>
          </p:cNvSpPr>
          <p:nvPr>
            <p:ph type="ctrTitle"/>
          </p:nvPr>
        </p:nvSpPr>
        <p:spPr>
          <a:xfrm>
            <a:off x="1143360" y="1121879"/>
            <a:ext cx="6857280" cy="2387771"/>
          </a:xfrm>
        </p:spPr>
        <p:txBody>
          <a:bodyPr anchor="b"/>
          <a:lstStyle>
            <a:lvl1pPr algn="ctr">
              <a:defRPr sz="5443"/>
            </a:lvl1pPr>
          </a:lstStyle>
          <a:p>
            <a:r>
              <a:rPr lang="en-US"/>
              <a:t>Click to edit Master title style</a:t>
            </a:r>
          </a:p>
        </p:txBody>
      </p:sp>
      <p:sp>
        <p:nvSpPr>
          <p:cNvPr id="3" name="Subtitle 2">
            <a:extLst>
              <a:ext uri="{FF2B5EF4-FFF2-40B4-BE49-F238E27FC236}">
                <a16:creationId xmlns:a16="http://schemas.microsoft.com/office/drawing/2014/main" id="{763BBCC9-1218-4BA6-8FA5-01A6DB38839F}"/>
              </a:ext>
            </a:extLst>
          </p:cNvPr>
          <p:cNvSpPr>
            <a:spLocks noGrp="1"/>
          </p:cNvSpPr>
          <p:nvPr>
            <p:ph type="subTitle" idx="1"/>
          </p:nvPr>
        </p:nvSpPr>
        <p:spPr>
          <a:xfrm>
            <a:off x="1143360" y="3601819"/>
            <a:ext cx="6857280" cy="1656174"/>
          </a:xfrm>
        </p:spPr>
        <p:txBody>
          <a:bodyPr/>
          <a:lstStyle>
            <a:lvl1pPr marL="0" indent="0" algn="ctr">
              <a:buNone/>
              <a:defRPr sz="2177"/>
            </a:lvl1pPr>
            <a:lvl2pPr marL="414726" indent="0" algn="ctr">
              <a:buNone/>
              <a:defRPr sz="1814"/>
            </a:lvl2pPr>
            <a:lvl3pPr marL="829452" indent="0" algn="ctr">
              <a:buNone/>
              <a:defRPr sz="1633"/>
            </a:lvl3pPr>
            <a:lvl4pPr marL="1244178" indent="0" algn="ctr">
              <a:buNone/>
              <a:defRPr sz="1451"/>
            </a:lvl4pPr>
            <a:lvl5pPr marL="1658904" indent="0" algn="ctr">
              <a:buNone/>
              <a:defRPr sz="1451"/>
            </a:lvl5pPr>
            <a:lvl6pPr marL="2073631" indent="0" algn="ctr">
              <a:buNone/>
              <a:defRPr sz="1451"/>
            </a:lvl6pPr>
            <a:lvl7pPr marL="2488357" indent="0" algn="ctr">
              <a:buNone/>
              <a:defRPr sz="1451"/>
            </a:lvl7pPr>
            <a:lvl8pPr marL="2903083" indent="0" algn="ctr">
              <a:buNone/>
              <a:defRPr sz="1451"/>
            </a:lvl8pPr>
            <a:lvl9pPr marL="3317809" indent="0" algn="ctr">
              <a:buNone/>
              <a:defRPr sz="1451"/>
            </a:lvl9pPr>
          </a:lstStyle>
          <a:p>
            <a:r>
              <a:rPr lang="en-US"/>
              <a:t>Click to edit Master subtitle style</a:t>
            </a:r>
          </a:p>
        </p:txBody>
      </p:sp>
      <p:sp>
        <p:nvSpPr>
          <p:cNvPr id="4" name="Date Placeholder 3">
            <a:extLst>
              <a:ext uri="{FF2B5EF4-FFF2-40B4-BE49-F238E27FC236}">
                <a16:creationId xmlns:a16="http://schemas.microsoft.com/office/drawing/2014/main" id="{229C12B2-4DD8-4F6B-B780-9CB6C018B111}"/>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CD87BB62-BF61-4969-BAA6-DF69EE16C98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D1B27B9-83BA-4B52-B2BC-3B56F19FF0FE}"/>
              </a:ext>
            </a:extLst>
          </p:cNvPr>
          <p:cNvSpPr>
            <a:spLocks noGrp="1"/>
          </p:cNvSpPr>
          <p:nvPr>
            <p:ph type="sldNum" sz="quarter" idx="12"/>
          </p:nvPr>
        </p:nvSpPr>
        <p:spPr/>
        <p:txBody>
          <a:bodyPr/>
          <a:lstStyle/>
          <a:p>
            <a:pPr lvl="0"/>
            <a:fld id="{18431B2E-2D8B-42C5-AB73-3C78A799A578}" type="slidenum">
              <a:t>‹#›</a:t>
            </a:fld>
            <a:endParaRPr lang="en-US"/>
          </a:p>
        </p:txBody>
      </p:sp>
    </p:spTree>
    <p:extLst>
      <p:ext uri="{BB962C8B-B14F-4D97-AF65-F5344CB8AC3E}">
        <p14:creationId xmlns:p14="http://schemas.microsoft.com/office/powerpoint/2010/main" val="2565641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F96C-A800-4E10-8D62-A7044DA7B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02F4C4-D0F0-42DA-AC0B-5CC194356E7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C65B0B-2711-4ABA-9EB2-263AAA702664}"/>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31FF8228-BD0C-4152-81B8-64574F5F9F62}"/>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AC1E8A1-B504-4F61-A94D-F05EC97E5F58}"/>
              </a:ext>
            </a:extLst>
          </p:cNvPr>
          <p:cNvSpPr>
            <a:spLocks noGrp="1"/>
          </p:cNvSpPr>
          <p:nvPr>
            <p:ph type="sldNum" sz="quarter" idx="12"/>
          </p:nvPr>
        </p:nvSpPr>
        <p:spPr/>
        <p:txBody>
          <a:bodyPr/>
          <a:lstStyle/>
          <a:p>
            <a:pPr lvl="0"/>
            <a:fld id="{43F56309-FEE2-4B40-8B86-E9B981A7BA88}" type="slidenum">
              <a:t>‹#›</a:t>
            </a:fld>
            <a:endParaRPr lang="en-US"/>
          </a:p>
        </p:txBody>
      </p:sp>
    </p:spTree>
    <p:extLst>
      <p:ext uri="{BB962C8B-B14F-4D97-AF65-F5344CB8AC3E}">
        <p14:creationId xmlns:p14="http://schemas.microsoft.com/office/powerpoint/2010/main" val="1848204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E4E7-32CF-4515-9AAA-A7DBFD43077D}"/>
              </a:ext>
            </a:extLst>
          </p:cNvPr>
          <p:cNvSpPr>
            <a:spLocks noGrp="1"/>
          </p:cNvSpPr>
          <p:nvPr>
            <p:ph type="title"/>
          </p:nvPr>
        </p:nvSpPr>
        <p:spPr>
          <a:xfrm>
            <a:off x="623521" y="1709460"/>
            <a:ext cx="7886880" cy="2852939"/>
          </a:xfrm>
        </p:spPr>
        <p:txBody>
          <a:bodyPr anchor="b"/>
          <a:lstStyle>
            <a:lvl1pPr>
              <a:defRPr sz="5443"/>
            </a:lvl1pPr>
          </a:lstStyle>
          <a:p>
            <a:r>
              <a:rPr lang="en-US"/>
              <a:t>Click to edit Master title style</a:t>
            </a:r>
          </a:p>
        </p:txBody>
      </p:sp>
      <p:sp>
        <p:nvSpPr>
          <p:cNvPr id="3" name="Text Placeholder 2">
            <a:extLst>
              <a:ext uri="{FF2B5EF4-FFF2-40B4-BE49-F238E27FC236}">
                <a16:creationId xmlns:a16="http://schemas.microsoft.com/office/drawing/2014/main" id="{150235CA-DD7F-4A17-B956-89B4F5F1A986}"/>
              </a:ext>
            </a:extLst>
          </p:cNvPr>
          <p:cNvSpPr>
            <a:spLocks noGrp="1"/>
          </p:cNvSpPr>
          <p:nvPr>
            <p:ph type="body" idx="1"/>
          </p:nvPr>
        </p:nvSpPr>
        <p:spPr>
          <a:xfrm>
            <a:off x="623521" y="4589763"/>
            <a:ext cx="7886880" cy="1499197"/>
          </a:xfrm>
        </p:spPr>
        <p:txBody>
          <a:bodyPr/>
          <a:lstStyle>
            <a:lvl1pPr marL="0" indent="0">
              <a:buNone/>
              <a:defRPr sz="2177">
                <a:solidFill>
                  <a:schemeClr val="tx1">
                    <a:tint val="75000"/>
                  </a:schemeClr>
                </a:solidFill>
              </a:defRPr>
            </a:lvl1pPr>
            <a:lvl2pPr marL="414726" indent="0">
              <a:buNone/>
              <a:defRPr sz="1814">
                <a:solidFill>
                  <a:schemeClr val="tx1">
                    <a:tint val="75000"/>
                  </a:schemeClr>
                </a:solidFill>
              </a:defRPr>
            </a:lvl2pPr>
            <a:lvl3pPr marL="829452" indent="0">
              <a:buNone/>
              <a:defRPr sz="1633">
                <a:solidFill>
                  <a:schemeClr val="tx1">
                    <a:tint val="75000"/>
                  </a:schemeClr>
                </a:solidFill>
              </a:defRPr>
            </a:lvl3pPr>
            <a:lvl4pPr marL="1244178" indent="0">
              <a:buNone/>
              <a:defRPr sz="1451">
                <a:solidFill>
                  <a:schemeClr val="tx1">
                    <a:tint val="75000"/>
                  </a:schemeClr>
                </a:solidFill>
              </a:defRPr>
            </a:lvl4pPr>
            <a:lvl5pPr marL="1658904" indent="0">
              <a:buNone/>
              <a:defRPr sz="1451">
                <a:solidFill>
                  <a:schemeClr val="tx1">
                    <a:tint val="75000"/>
                  </a:schemeClr>
                </a:solidFill>
              </a:defRPr>
            </a:lvl5pPr>
            <a:lvl6pPr marL="2073631" indent="0">
              <a:buNone/>
              <a:defRPr sz="1451">
                <a:solidFill>
                  <a:schemeClr val="tx1">
                    <a:tint val="75000"/>
                  </a:schemeClr>
                </a:solidFill>
              </a:defRPr>
            </a:lvl6pPr>
            <a:lvl7pPr marL="2488357" indent="0">
              <a:buNone/>
              <a:defRPr sz="1451">
                <a:solidFill>
                  <a:schemeClr val="tx1">
                    <a:tint val="75000"/>
                  </a:schemeClr>
                </a:solidFill>
              </a:defRPr>
            </a:lvl7pPr>
            <a:lvl8pPr marL="2903083" indent="0">
              <a:buNone/>
              <a:defRPr sz="1451">
                <a:solidFill>
                  <a:schemeClr val="tx1">
                    <a:tint val="75000"/>
                  </a:schemeClr>
                </a:solidFill>
              </a:defRPr>
            </a:lvl8pPr>
            <a:lvl9pPr marL="3317809" indent="0">
              <a:buNone/>
              <a:defRPr sz="1451">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1C807E-68D8-43D6-ADD7-4A6AEE3EC320}"/>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689D07AF-F8D0-42EB-B97B-A878CACAC33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F47A99E5-497B-42DF-B200-A680978C6DC4}"/>
              </a:ext>
            </a:extLst>
          </p:cNvPr>
          <p:cNvSpPr>
            <a:spLocks noGrp="1"/>
          </p:cNvSpPr>
          <p:nvPr>
            <p:ph type="sldNum" sz="quarter" idx="12"/>
          </p:nvPr>
        </p:nvSpPr>
        <p:spPr/>
        <p:txBody>
          <a:bodyPr/>
          <a:lstStyle/>
          <a:p>
            <a:pPr lvl="0"/>
            <a:fld id="{D8DFCE1D-E915-4EBF-8099-B1FD555B260F}" type="slidenum">
              <a:t>‹#›</a:t>
            </a:fld>
            <a:endParaRPr lang="en-US"/>
          </a:p>
        </p:txBody>
      </p:sp>
    </p:spTree>
    <p:extLst>
      <p:ext uri="{BB962C8B-B14F-4D97-AF65-F5344CB8AC3E}">
        <p14:creationId xmlns:p14="http://schemas.microsoft.com/office/powerpoint/2010/main" val="2603552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E1C1-65B2-48C1-A766-A474D3F83D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B23C96-1A2F-45CA-8019-718672F32396}"/>
              </a:ext>
            </a:extLst>
          </p:cNvPr>
          <p:cNvSpPr>
            <a:spLocks noGrp="1"/>
          </p:cNvSpPr>
          <p:nvPr>
            <p:ph sz="half" idx="1"/>
          </p:nvPr>
        </p:nvSpPr>
        <p:spPr>
          <a:xfrm>
            <a:off x="326880" y="1795869"/>
            <a:ext cx="4093920" cy="42455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D56542-98F2-4ED7-A695-0C1F08E85FEE}"/>
              </a:ext>
            </a:extLst>
          </p:cNvPr>
          <p:cNvSpPr>
            <a:spLocks noGrp="1"/>
          </p:cNvSpPr>
          <p:nvPr>
            <p:ph sz="half" idx="2"/>
          </p:nvPr>
        </p:nvSpPr>
        <p:spPr>
          <a:xfrm>
            <a:off x="4559041" y="1795869"/>
            <a:ext cx="4093920" cy="42455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707771-EC11-4DA8-8FF8-358D63732271}"/>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2DF28D10-A712-4E2D-8BE9-A320EA3E5ED3}"/>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AD379AEA-CB1F-4BC5-B9A2-DC44078540C5}"/>
              </a:ext>
            </a:extLst>
          </p:cNvPr>
          <p:cNvSpPr>
            <a:spLocks noGrp="1"/>
          </p:cNvSpPr>
          <p:nvPr>
            <p:ph type="sldNum" sz="quarter" idx="12"/>
          </p:nvPr>
        </p:nvSpPr>
        <p:spPr/>
        <p:txBody>
          <a:bodyPr/>
          <a:lstStyle/>
          <a:p>
            <a:pPr lvl="0"/>
            <a:fld id="{AFEE70B8-96FC-49B0-B5C0-43A7E3CAE9E5}" type="slidenum">
              <a:t>‹#›</a:t>
            </a:fld>
            <a:endParaRPr lang="en-US"/>
          </a:p>
        </p:txBody>
      </p:sp>
    </p:spTree>
    <p:extLst>
      <p:ext uri="{BB962C8B-B14F-4D97-AF65-F5344CB8AC3E}">
        <p14:creationId xmlns:p14="http://schemas.microsoft.com/office/powerpoint/2010/main" val="3079929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D4778-27B1-4EC9-8661-6FE7DF3FC885}"/>
              </a:ext>
            </a:extLst>
          </p:cNvPr>
          <p:cNvSpPr>
            <a:spLocks noGrp="1"/>
          </p:cNvSpPr>
          <p:nvPr>
            <p:ph type="title"/>
          </p:nvPr>
        </p:nvSpPr>
        <p:spPr>
          <a:xfrm>
            <a:off x="629281" y="365798"/>
            <a:ext cx="7886880" cy="1324939"/>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014BB1-6595-4560-8BA5-11435D138100}"/>
              </a:ext>
            </a:extLst>
          </p:cNvPr>
          <p:cNvSpPr>
            <a:spLocks noGrp="1"/>
          </p:cNvSpPr>
          <p:nvPr>
            <p:ph type="body" idx="1"/>
          </p:nvPr>
        </p:nvSpPr>
        <p:spPr>
          <a:xfrm>
            <a:off x="629280" y="1680657"/>
            <a:ext cx="3869280" cy="823766"/>
          </a:xfrm>
        </p:spPr>
        <p:txBody>
          <a:bodyPr anchor="b"/>
          <a:lstStyle>
            <a:lvl1pPr marL="0" indent="0">
              <a:buNone/>
              <a:defRPr sz="2177" b="1"/>
            </a:lvl1pPr>
            <a:lvl2pPr marL="414726" indent="0">
              <a:buNone/>
              <a:defRPr sz="1814" b="1"/>
            </a:lvl2pPr>
            <a:lvl3pPr marL="829452" indent="0">
              <a:buNone/>
              <a:defRPr sz="1633" b="1"/>
            </a:lvl3pPr>
            <a:lvl4pPr marL="1244178" indent="0">
              <a:buNone/>
              <a:defRPr sz="1451" b="1"/>
            </a:lvl4pPr>
            <a:lvl5pPr marL="1658904" indent="0">
              <a:buNone/>
              <a:defRPr sz="1451" b="1"/>
            </a:lvl5pPr>
            <a:lvl6pPr marL="2073631" indent="0">
              <a:buNone/>
              <a:defRPr sz="1451" b="1"/>
            </a:lvl6pPr>
            <a:lvl7pPr marL="2488357" indent="0">
              <a:buNone/>
              <a:defRPr sz="1451" b="1"/>
            </a:lvl7pPr>
            <a:lvl8pPr marL="2903083" indent="0">
              <a:buNone/>
              <a:defRPr sz="1451" b="1"/>
            </a:lvl8pPr>
            <a:lvl9pPr marL="3317809" indent="0">
              <a:buNone/>
              <a:defRPr sz="1451" b="1"/>
            </a:lvl9pPr>
          </a:lstStyle>
          <a:p>
            <a:pPr lvl="0"/>
            <a:r>
              <a:rPr lang="en-US"/>
              <a:t>Edit Master text styles</a:t>
            </a:r>
          </a:p>
        </p:txBody>
      </p:sp>
      <p:sp>
        <p:nvSpPr>
          <p:cNvPr id="4" name="Content Placeholder 3">
            <a:extLst>
              <a:ext uri="{FF2B5EF4-FFF2-40B4-BE49-F238E27FC236}">
                <a16:creationId xmlns:a16="http://schemas.microsoft.com/office/drawing/2014/main" id="{EF238431-0968-4330-A5C4-45A7793BACC1}"/>
              </a:ext>
            </a:extLst>
          </p:cNvPr>
          <p:cNvSpPr>
            <a:spLocks noGrp="1"/>
          </p:cNvSpPr>
          <p:nvPr>
            <p:ph sz="half" idx="2"/>
          </p:nvPr>
        </p:nvSpPr>
        <p:spPr>
          <a:xfrm>
            <a:off x="629280" y="2504424"/>
            <a:ext cx="3869280" cy="3685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2B7B79-BF8B-4DC9-95C8-8B24AFAB860A}"/>
              </a:ext>
            </a:extLst>
          </p:cNvPr>
          <p:cNvSpPr>
            <a:spLocks noGrp="1"/>
          </p:cNvSpPr>
          <p:nvPr>
            <p:ph type="body" sz="quarter" idx="3"/>
          </p:nvPr>
        </p:nvSpPr>
        <p:spPr>
          <a:xfrm>
            <a:off x="4629600" y="1680657"/>
            <a:ext cx="3886560" cy="823766"/>
          </a:xfrm>
        </p:spPr>
        <p:txBody>
          <a:bodyPr anchor="b"/>
          <a:lstStyle>
            <a:lvl1pPr marL="0" indent="0">
              <a:buNone/>
              <a:defRPr sz="2177" b="1"/>
            </a:lvl1pPr>
            <a:lvl2pPr marL="414726" indent="0">
              <a:buNone/>
              <a:defRPr sz="1814" b="1"/>
            </a:lvl2pPr>
            <a:lvl3pPr marL="829452" indent="0">
              <a:buNone/>
              <a:defRPr sz="1633" b="1"/>
            </a:lvl3pPr>
            <a:lvl4pPr marL="1244178" indent="0">
              <a:buNone/>
              <a:defRPr sz="1451" b="1"/>
            </a:lvl4pPr>
            <a:lvl5pPr marL="1658904" indent="0">
              <a:buNone/>
              <a:defRPr sz="1451" b="1"/>
            </a:lvl5pPr>
            <a:lvl6pPr marL="2073631" indent="0">
              <a:buNone/>
              <a:defRPr sz="1451" b="1"/>
            </a:lvl6pPr>
            <a:lvl7pPr marL="2488357" indent="0">
              <a:buNone/>
              <a:defRPr sz="1451" b="1"/>
            </a:lvl7pPr>
            <a:lvl8pPr marL="2903083" indent="0">
              <a:buNone/>
              <a:defRPr sz="1451" b="1"/>
            </a:lvl8pPr>
            <a:lvl9pPr marL="3317809" indent="0">
              <a:buNone/>
              <a:defRPr sz="1451" b="1"/>
            </a:lvl9pPr>
          </a:lstStyle>
          <a:p>
            <a:pPr lvl="0"/>
            <a:r>
              <a:rPr lang="en-US"/>
              <a:t>Edit Master text styles</a:t>
            </a:r>
          </a:p>
        </p:txBody>
      </p:sp>
      <p:sp>
        <p:nvSpPr>
          <p:cNvPr id="6" name="Content Placeholder 5">
            <a:extLst>
              <a:ext uri="{FF2B5EF4-FFF2-40B4-BE49-F238E27FC236}">
                <a16:creationId xmlns:a16="http://schemas.microsoft.com/office/drawing/2014/main" id="{26304BD7-C88C-4A5E-B4CA-2CD6FA33F77D}"/>
              </a:ext>
            </a:extLst>
          </p:cNvPr>
          <p:cNvSpPr>
            <a:spLocks noGrp="1"/>
          </p:cNvSpPr>
          <p:nvPr>
            <p:ph sz="quarter" idx="4"/>
          </p:nvPr>
        </p:nvSpPr>
        <p:spPr>
          <a:xfrm>
            <a:off x="4629600" y="2504424"/>
            <a:ext cx="3886560" cy="3685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64F5B1-8E3C-4170-9BD7-19CAB214EDB7}"/>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FDC28680-84D6-4C42-BACC-01DA32CB0E64}"/>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8219621F-1B87-4EF5-A6FE-238C9101F48B}"/>
              </a:ext>
            </a:extLst>
          </p:cNvPr>
          <p:cNvSpPr>
            <a:spLocks noGrp="1"/>
          </p:cNvSpPr>
          <p:nvPr>
            <p:ph type="sldNum" sz="quarter" idx="12"/>
          </p:nvPr>
        </p:nvSpPr>
        <p:spPr/>
        <p:txBody>
          <a:bodyPr/>
          <a:lstStyle/>
          <a:p>
            <a:pPr lvl="0"/>
            <a:fld id="{310D4D42-1C80-400A-ACF8-642926775031}" type="slidenum">
              <a:t>‹#›</a:t>
            </a:fld>
            <a:endParaRPr lang="en-US"/>
          </a:p>
        </p:txBody>
      </p:sp>
    </p:spTree>
    <p:extLst>
      <p:ext uri="{BB962C8B-B14F-4D97-AF65-F5344CB8AC3E}">
        <p14:creationId xmlns:p14="http://schemas.microsoft.com/office/powerpoint/2010/main" val="785171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1C1B3-23B8-4825-BBEE-5C3538FFB1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E65347-D22B-489F-B705-26AF50770A77}"/>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C78A8E17-FFE4-467E-96E1-C6ABF1BD6D50}"/>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07B70594-5334-427D-8C70-079F6765DEEB}"/>
              </a:ext>
            </a:extLst>
          </p:cNvPr>
          <p:cNvSpPr>
            <a:spLocks noGrp="1"/>
          </p:cNvSpPr>
          <p:nvPr>
            <p:ph type="sldNum" sz="quarter" idx="12"/>
          </p:nvPr>
        </p:nvSpPr>
        <p:spPr/>
        <p:txBody>
          <a:bodyPr/>
          <a:lstStyle/>
          <a:p>
            <a:pPr lvl="0"/>
            <a:fld id="{0E99B030-6EC8-4E12-B776-6F4F0C72E4C1}" type="slidenum">
              <a:t>‹#›</a:t>
            </a:fld>
            <a:endParaRPr lang="en-US"/>
          </a:p>
        </p:txBody>
      </p:sp>
    </p:spTree>
    <p:extLst>
      <p:ext uri="{BB962C8B-B14F-4D97-AF65-F5344CB8AC3E}">
        <p14:creationId xmlns:p14="http://schemas.microsoft.com/office/powerpoint/2010/main" val="27969158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5C9ADA-C250-4560-86D5-79717019283B}"/>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C235980D-A6C2-46A6-849C-9ED908B93DF3}"/>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DD040232-884C-4AE9-A58D-C75D9C19243D}"/>
              </a:ext>
            </a:extLst>
          </p:cNvPr>
          <p:cNvSpPr>
            <a:spLocks noGrp="1"/>
          </p:cNvSpPr>
          <p:nvPr>
            <p:ph type="sldNum" sz="quarter" idx="12"/>
          </p:nvPr>
        </p:nvSpPr>
        <p:spPr/>
        <p:txBody>
          <a:bodyPr/>
          <a:lstStyle/>
          <a:p>
            <a:pPr lvl="0"/>
            <a:fld id="{3F4011AF-35CA-4A35-B4F1-50B4A6946E3F}" type="slidenum">
              <a:t>‹#›</a:t>
            </a:fld>
            <a:endParaRPr lang="en-US"/>
          </a:p>
        </p:txBody>
      </p:sp>
    </p:spTree>
    <p:extLst>
      <p:ext uri="{BB962C8B-B14F-4D97-AF65-F5344CB8AC3E}">
        <p14:creationId xmlns:p14="http://schemas.microsoft.com/office/powerpoint/2010/main" val="2091837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E133C-330C-4EF0-93C8-0A6ED61DE24E}"/>
              </a:ext>
            </a:extLst>
          </p:cNvPr>
          <p:cNvSpPr>
            <a:spLocks noGrp="1"/>
          </p:cNvSpPr>
          <p:nvPr>
            <p:ph type="title"/>
          </p:nvPr>
        </p:nvSpPr>
        <p:spPr>
          <a:xfrm>
            <a:off x="629280" y="456528"/>
            <a:ext cx="2949120" cy="1601448"/>
          </a:xfrm>
        </p:spPr>
        <p:txBody>
          <a:bodyPr anchor="b"/>
          <a:lstStyle>
            <a:lvl1pPr>
              <a:defRPr sz="2903"/>
            </a:lvl1pPr>
          </a:lstStyle>
          <a:p>
            <a:r>
              <a:rPr lang="en-US"/>
              <a:t>Click to edit Master title style</a:t>
            </a:r>
          </a:p>
        </p:txBody>
      </p:sp>
      <p:sp>
        <p:nvSpPr>
          <p:cNvPr id="3" name="Content Placeholder 2">
            <a:extLst>
              <a:ext uri="{FF2B5EF4-FFF2-40B4-BE49-F238E27FC236}">
                <a16:creationId xmlns:a16="http://schemas.microsoft.com/office/drawing/2014/main" id="{D481C050-087B-4AB8-913F-781982B7FEFD}"/>
              </a:ext>
            </a:extLst>
          </p:cNvPr>
          <p:cNvSpPr>
            <a:spLocks noGrp="1"/>
          </p:cNvSpPr>
          <p:nvPr>
            <p:ph idx="1"/>
          </p:nvPr>
        </p:nvSpPr>
        <p:spPr>
          <a:xfrm>
            <a:off x="3888000" y="987944"/>
            <a:ext cx="4628160" cy="4873472"/>
          </a:xfrm>
        </p:spPr>
        <p:txBody>
          <a:bodyPr/>
          <a:lstStyle>
            <a:lvl1pPr>
              <a:defRPr sz="2903"/>
            </a:lvl1pPr>
            <a:lvl2pPr>
              <a:defRPr sz="2540"/>
            </a:lvl2pPr>
            <a:lvl3pPr>
              <a:defRPr sz="2177"/>
            </a:lvl3pPr>
            <a:lvl4pPr>
              <a:defRPr sz="1814"/>
            </a:lvl4pPr>
            <a:lvl5pPr>
              <a:defRPr sz="1814"/>
            </a:lvl5pPr>
            <a:lvl6pPr>
              <a:defRPr sz="1814"/>
            </a:lvl6pPr>
            <a:lvl7pPr>
              <a:defRPr sz="1814"/>
            </a:lvl7pPr>
            <a:lvl8pPr>
              <a:defRPr sz="1814"/>
            </a:lvl8pPr>
            <a:lvl9pPr>
              <a:defRPr sz="181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8B59AF-282D-40DF-AE65-2C3D0C133B6A}"/>
              </a:ext>
            </a:extLst>
          </p:cNvPr>
          <p:cNvSpPr>
            <a:spLocks noGrp="1"/>
          </p:cNvSpPr>
          <p:nvPr>
            <p:ph type="body" sz="half" idx="2"/>
          </p:nvPr>
        </p:nvSpPr>
        <p:spPr>
          <a:xfrm>
            <a:off x="629280" y="2057977"/>
            <a:ext cx="2949120" cy="3810640"/>
          </a:xfrm>
        </p:spPr>
        <p:txBody>
          <a:bodyPr/>
          <a:lstStyle>
            <a:lvl1pPr marL="0" indent="0">
              <a:buNone/>
              <a:defRPr sz="1451"/>
            </a:lvl1pPr>
            <a:lvl2pPr marL="414726" indent="0">
              <a:buNone/>
              <a:defRPr sz="1270"/>
            </a:lvl2pPr>
            <a:lvl3pPr marL="829452" indent="0">
              <a:buNone/>
              <a:defRPr sz="1089"/>
            </a:lvl3pPr>
            <a:lvl4pPr marL="1244178" indent="0">
              <a:buNone/>
              <a:defRPr sz="907"/>
            </a:lvl4pPr>
            <a:lvl5pPr marL="1658904" indent="0">
              <a:buNone/>
              <a:defRPr sz="907"/>
            </a:lvl5pPr>
            <a:lvl6pPr marL="2073631" indent="0">
              <a:buNone/>
              <a:defRPr sz="907"/>
            </a:lvl6pPr>
            <a:lvl7pPr marL="2488357" indent="0">
              <a:buNone/>
              <a:defRPr sz="907"/>
            </a:lvl7pPr>
            <a:lvl8pPr marL="2903083" indent="0">
              <a:buNone/>
              <a:defRPr sz="907"/>
            </a:lvl8pPr>
            <a:lvl9pPr marL="3317809" indent="0">
              <a:buNone/>
              <a:defRPr sz="907"/>
            </a:lvl9pPr>
          </a:lstStyle>
          <a:p>
            <a:pPr lvl="0"/>
            <a:r>
              <a:rPr lang="en-US"/>
              <a:t>Edit Master text styles</a:t>
            </a:r>
          </a:p>
        </p:txBody>
      </p:sp>
      <p:sp>
        <p:nvSpPr>
          <p:cNvPr id="5" name="Date Placeholder 4">
            <a:extLst>
              <a:ext uri="{FF2B5EF4-FFF2-40B4-BE49-F238E27FC236}">
                <a16:creationId xmlns:a16="http://schemas.microsoft.com/office/drawing/2014/main" id="{ACFCA60E-81C6-4595-A4AB-06F4335141A5}"/>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FAF3E472-D8CE-4662-A4E8-472F888E381D}"/>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D21AB525-9E10-448F-B3DD-4A8D8C316BAF}"/>
              </a:ext>
            </a:extLst>
          </p:cNvPr>
          <p:cNvSpPr>
            <a:spLocks noGrp="1"/>
          </p:cNvSpPr>
          <p:nvPr>
            <p:ph type="sldNum" sz="quarter" idx="12"/>
          </p:nvPr>
        </p:nvSpPr>
        <p:spPr/>
        <p:txBody>
          <a:bodyPr/>
          <a:lstStyle/>
          <a:p>
            <a:pPr lvl="0"/>
            <a:fld id="{87E10869-5D3E-4887-A861-5644F6625633}" type="slidenum">
              <a:t>‹#›</a:t>
            </a:fld>
            <a:endParaRPr lang="en-US"/>
          </a:p>
        </p:txBody>
      </p:sp>
    </p:spTree>
    <p:extLst>
      <p:ext uri="{BB962C8B-B14F-4D97-AF65-F5344CB8AC3E}">
        <p14:creationId xmlns:p14="http://schemas.microsoft.com/office/powerpoint/2010/main" val="1920638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DD25-4C3C-4098-B719-F2CE1704A0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E256B3-0BAA-45D2-9D96-9C11F96C9A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89AA2-1F7C-49E2-A0F1-B93FD6BF085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4267ECC0-11BB-45A2-9058-C01DC09D906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46E604D2-2373-4069-A06F-80286C8BFF92}"/>
              </a:ext>
            </a:extLst>
          </p:cNvPr>
          <p:cNvSpPr>
            <a:spLocks noGrp="1"/>
          </p:cNvSpPr>
          <p:nvPr>
            <p:ph type="sldNum" sz="quarter" idx="12"/>
          </p:nvPr>
        </p:nvSpPr>
        <p:spPr/>
        <p:txBody>
          <a:bodyPr/>
          <a:lstStyle/>
          <a:p>
            <a:pPr lvl="0"/>
            <a:fld id="{227D2E60-18D4-4C6D-A414-4D3E4DAA4B69}" type="slidenum">
              <a:t>‹#›</a:t>
            </a:fld>
            <a:endParaRPr lang="en-US"/>
          </a:p>
        </p:txBody>
      </p:sp>
    </p:spTree>
    <p:extLst>
      <p:ext uri="{BB962C8B-B14F-4D97-AF65-F5344CB8AC3E}">
        <p14:creationId xmlns:p14="http://schemas.microsoft.com/office/powerpoint/2010/main" val="21781523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A23B-4327-4E41-8758-186AC8D9BA98}"/>
              </a:ext>
            </a:extLst>
          </p:cNvPr>
          <p:cNvSpPr>
            <a:spLocks noGrp="1"/>
          </p:cNvSpPr>
          <p:nvPr>
            <p:ph type="title"/>
          </p:nvPr>
        </p:nvSpPr>
        <p:spPr>
          <a:xfrm>
            <a:off x="629280" y="456528"/>
            <a:ext cx="2949120" cy="1601448"/>
          </a:xfrm>
        </p:spPr>
        <p:txBody>
          <a:bodyPr anchor="b"/>
          <a:lstStyle>
            <a:lvl1pPr>
              <a:defRPr sz="2903"/>
            </a:lvl1pPr>
          </a:lstStyle>
          <a:p>
            <a:r>
              <a:rPr lang="en-US"/>
              <a:t>Click to edit Master title style</a:t>
            </a:r>
          </a:p>
        </p:txBody>
      </p:sp>
      <p:sp>
        <p:nvSpPr>
          <p:cNvPr id="3" name="Picture Placeholder 2">
            <a:extLst>
              <a:ext uri="{FF2B5EF4-FFF2-40B4-BE49-F238E27FC236}">
                <a16:creationId xmlns:a16="http://schemas.microsoft.com/office/drawing/2014/main" id="{4EBCFCFB-9286-4CB5-87BB-8439FFAB4372}"/>
              </a:ext>
            </a:extLst>
          </p:cNvPr>
          <p:cNvSpPr>
            <a:spLocks noGrp="1"/>
          </p:cNvSpPr>
          <p:nvPr>
            <p:ph type="pic" idx="1"/>
          </p:nvPr>
        </p:nvSpPr>
        <p:spPr>
          <a:xfrm>
            <a:off x="3888000" y="987944"/>
            <a:ext cx="4628160" cy="4873472"/>
          </a:xfrm>
        </p:spPr>
        <p:txBody>
          <a:bodyPr/>
          <a:lstStyle>
            <a:lvl1pPr marL="0" indent="0">
              <a:buNone/>
              <a:defRPr sz="2903"/>
            </a:lvl1pPr>
            <a:lvl2pPr marL="414726" indent="0">
              <a:buNone/>
              <a:defRPr sz="2540"/>
            </a:lvl2pPr>
            <a:lvl3pPr marL="829452" indent="0">
              <a:buNone/>
              <a:defRPr sz="2177"/>
            </a:lvl3pPr>
            <a:lvl4pPr marL="1244178" indent="0">
              <a:buNone/>
              <a:defRPr sz="1814"/>
            </a:lvl4pPr>
            <a:lvl5pPr marL="1658904" indent="0">
              <a:buNone/>
              <a:defRPr sz="1814"/>
            </a:lvl5pPr>
            <a:lvl6pPr marL="2073631" indent="0">
              <a:buNone/>
              <a:defRPr sz="1814"/>
            </a:lvl6pPr>
            <a:lvl7pPr marL="2488357" indent="0">
              <a:buNone/>
              <a:defRPr sz="1814"/>
            </a:lvl7pPr>
            <a:lvl8pPr marL="2903083" indent="0">
              <a:buNone/>
              <a:defRPr sz="1814"/>
            </a:lvl8pPr>
            <a:lvl9pPr marL="3317809" indent="0">
              <a:buNone/>
              <a:defRPr sz="1814"/>
            </a:lvl9pPr>
          </a:lstStyle>
          <a:p>
            <a:endParaRPr lang="en-US"/>
          </a:p>
        </p:txBody>
      </p:sp>
      <p:sp>
        <p:nvSpPr>
          <p:cNvPr id="4" name="Text Placeholder 3">
            <a:extLst>
              <a:ext uri="{FF2B5EF4-FFF2-40B4-BE49-F238E27FC236}">
                <a16:creationId xmlns:a16="http://schemas.microsoft.com/office/drawing/2014/main" id="{5A647366-47AE-4918-A3EA-05FDE871290E}"/>
              </a:ext>
            </a:extLst>
          </p:cNvPr>
          <p:cNvSpPr>
            <a:spLocks noGrp="1"/>
          </p:cNvSpPr>
          <p:nvPr>
            <p:ph type="body" sz="half" idx="2"/>
          </p:nvPr>
        </p:nvSpPr>
        <p:spPr>
          <a:xfrm>
            <a:off x="629280" y="2057977"/>
            <a:ext cx="2949120" cy="3810640"/>
          </a:xfrm>
        </p:spPr>
        <p:txBody>
          <a:bodyPr/>
          <a:lstStyle>
            <a:lvl1pPr marL="0" indent="0">
              <a:buNone/>
              <a:defRPr sz="1451"/>
            </a:lvl1pPr>
            <a:lvl2pPr marL="414726" indent="0">
              <a:buNone/>
              <a:defRPr sz="1270"/>
            </a:lvl2pPr>
            <a:lvl3pPr marL="829452" indent="0">
              <a:buNone/>
              <a:defRPr sz="1089"/>
            </a:lvl3pPr>
            <a:lvl4pPr marL="1244178" indent="0">
              <a:buNone/>
              <a:defRPr sz="907"/>
            </a:lvl4pPr>
            <a:lvl5pPr marL="1658904" indent="0">
              <a:buNone/>
              <a:defRPr sz="907"/>
            </a:lvl5pPr>
            <a:lvl6pPr marL="2073631" indent="0">
              <a:buNone/>
              <a:defRPr sz="907"/>
            </a:lvl6pPr>
            <a:lvl7pPr marL="2488357" indent="0">
              <a:buNone/>
              <a:defRPr sz="907"/>
            </a:lvl7pPr>
            <a:lvl8pPr marL="2903083" indent="0">
              <a:buNone/>
              <a:defRPr sz="907"/>
            </a:lvl8pPr>
            <a:lvl9pPr marL="3317809" indent="0">
              <a:buNone/>
              <a:defRPr sz="907"/>
            </a:lvl9pPr>
          </a:lstStyle>
          <a:p>
            <a:pPr lvl="0"/>
            <a:r>
              <a:rPr lang="en-US"/>
              <a:t>Edit Master text styles</a:t>
            </a:r>
          </a:p>
        </p:txBody>
      </p:sp>
      <p:sp>
        <p:nvSpPr>
          <p:cNvPr id="5" name="Date Placeholder 4">
            <a:extLst>
              <a:ext uri="{FF2B5EF4-FFF2-40B4-BE49-F238E27FC236}">
                <a16:creationId xmlns:a16="http://schemas.microsoft.com/office/drawing/2014/main" id="{1FF93FB0-A5A7-42D5-AA90-5AC029AB8183}"/>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E11C951D-D1C7-4F61-AE2B-896838002C1E}"/>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4308BC5B-C3EF-4775-A610-BEA59F87EE43}"/>
              </a:ext>
            </a:extLst>
          </p:cNvPr>
          <p:cNvSpPr>
            <a:spLocks noGrp="1"/>
          </p:cNvSpPr>
          <p:nvPr>
            <p:ph type="sldNum" sz="quarter" idx="12"/>
          </p:nvPr>
        </p:nvSpPr>
        <p:spPr/>
        <p:txBody>
          <a:bodyPr/>
          <a:lstStyle/>
          <a:p>
            <a:pPr lvl="0"/>
            <a:fld id="{36C150CF-50BC-408F-B629-F25F08090F1A}" type="slidenum">
              <a:t>‹#›</a:t>
            </a:fld>
            <a:endParaRPr lang="en-US"/>
          </a:p>
        </p:txBody>
      </p:sp>
    </p:spTree>
    <p:extLst>
      <p:ext uri="{BB962C8B-B14F-4D97-AF65-F5344CB8AC3E}">
        <p14:creationId xmlns:p14="http://schemas.microsoft.com/office/powerpoint/2010/main" val="2906049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83ABF-F044-44C1-A882-18F8FE7579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C81213-1E0C-45CC-B07D-AD672D37317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3EBC4-1BB4-4975-B02D-979EB468F505}"/>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10A11BEA-05A0-4395-AC87-11D07F92F2C2}"/>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3DE5D52-332B-4D58-8A2F-908CB7735645}"/>
              </a:ext>
            </a:extLst>
          </p:cNvPr>
          <p:cNvSpPr>
            <a:spLocks noGrp="1"/>
          </p:cNvSpPr>
          <p:nvPr>
            <p:ph type="sldNum" sz="quarter" idx="12"/>
          </p:nvPr>
        </p:nvSpPr>
        <p:spPr/>
        <p:txBody>
          <a:bodyPr/>
          <a:lstStyle/>
          <a:p>
            <a:pPr lvl="0"/>
            <a:fld id="{E8E24DF7-5CC5-4D59-946F-BE31205CDAA5}" type="slidenum">
              <a:t>‹#›</a:t>
            </a:fld>
            <a:endParaRPr lang="en-US"/>
          </a:p>
        </p:txBody>
      </p:sp>
    </p:spTree>
    <p:extLst>
      <p:ext uri="{BB962C8B-B14F-4D97-AF65-F5344CB8AC3E}">
        <p14:creationId xmlns:p14="http://schemas.microsoft.com/office/powerpoint/2010/main" val="2870150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168065-233B-49EC-B17E-6518C4464164}"/>
              </a:ext>
            </a:extLst>
          </p:cNvPr>
          <p:cNvSpPr>
            <a:spLocks noGrp="1"/>
          </p:cNvSpPr>
          <p:nvPr>
            <p:ph type="title" orient="vert"/>
          </p:nvPr>
        </p:nvSpPr>
        <p:spPr>
          <a:xfrm>
            <a:off x="6694561" y="326915"/>
            <a:ext cx="2122560" cy="57145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96E316-4DE8-4701-9884-9D7561474CDA}"/>
              </a:ext>
            </a:extLst>
          </p:cNvPr>
          <p:cNvSpPr>
            <a:spLocks noGrp="1"/>
          </p:cNvSpPr>
          <p:nvPr>
            <p:ph type="body" orient="vert" idx="1"/>
          </p:nvPr>
        </p:nvSpPr>
        <p:spPr>
          <a:xfrm>
            <a:off x="326881" y="326915"/>
            <a:ext cx="6229440" cy="571452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3FC3A-8637-4574-B65A-14B695B78186}"/>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2A5143C4-C3CC-4641-83FE-17064D3239F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77500AE1-14D1-4C78-86E9-9B26D94C859C}"/>
              </a:ext>
            </a:extLst>
          </p:cNvPr>
          <p:cNvSpPr>
            <a:spLocks noGrp="1"/>
          </p:cNvSpPr>
          <p:nvPr>
            <p:ph type="sldNum" sz="quarter" idx="12"/>
          </p:nvPr>
        </p:nvSpPr>
        <p:spPr/>
        <p:txBody>
          <a:bodyPr/>
          <a:lstStyle/>
          <a:p>
            <a:pPr lvl="0"/>
            <a:fld id="{4C7F2D5A-E1B8-4219-929D-1E9968216656}" type="slidenum">
              <a:t>‹#›</a:t>
            </a:fld>
            <a:endParaRPr lang="en-US"/>
          </a:p>
        </p:txBody>
      </p:sp>
    </p:spTree>
    <p:extLst>
      <p:ext uri="{BB962C8B-B14F-4D97-AF65-F5344CB8AC3E}">
        <p14:creationId xmlns:p14="http://schemas.microsoft.com/office/powerpoint/2010/main" val="2934683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EE27-0467-4611-93E4-F716023BB738}"/>
              </a:ext>
            </a:extLst>
          </p:cNvPr>
          <p:cNvSpPr>
            <a:spLocks noGrp="1"/>
          </p:cNvSpPr>
          <p:nvPr>
            <p:ph type="title"/>
          </p:nvPr>
        </p:nvSpPr>
        <p:spPr>
          <a:xfrm>
            <a:off x="623521" y="1709460"/>
            <a:ext cx="7886880" cy="2852939"/>
          </a:xfrm>
        </p:spPr>
        <p:txBody>
          <a:bodyPr anchor="b"/>
          <a:lstStyle>
            <a:lvl1pPr>
              <a:defRPr sz="5443"/>
            </a:lvl1pPr>
          </a:lstStyle>
          <a:p>
            <a:r>
              <a:rPr lang="en-US"/>
              <a:t>Click to edit Master title style</a:t>
            </a:r>
          </a:p>
        </p:txBody>
      </p:sp>
      <p:sp>
        <p:nvSpPr>
          <p:cNvPr id="3" name="Text Placeholder 2">
            <a:extLst>
              <a:ext uri="{FF2B5EF4-FFF2-40B4-BE49-F238E27FC236}">
                <a16:creationId xmlns:a16="http://schemas.microsoft.com/office/drawing/2014/main" id="{1F9C66DA-B7E3-4142-AE0C-06995BF597C3}"/>
              </a:ext>
            </a:extLst>
          </p:cNvPr>
          <p:cNvSpPr>
            <a:spLocks noGrp="1"/>
          </p:cNvSpPr>
          <p:nvPr>
            <p:ph type="body" idx="1"/>
          </p:nvPr>
        </p:nvSpPr>
        <p:spPr>
          <a:xfrm>
            <a:off x="623521" y="4589763"/>
            <a:ext cx="7886880" cy="1499197"/>
          </a:xfrm>
        </p:spPr>
        <p:txBody>
          <a:bodyPr/>
          <a:lstStyle>
            <a:lvl1pPr marL="0" indent="0">
              <a:buNone/>
              <a:defRPr sz="2177">
                <a:solidFill>
                  <a:schemeClr val="tx1">
                    <a:tint val="75000"/>
                  </a:schemeClr>
                </a:solidFill>
              </a:defRPr>
            </a:lvl1pPr>
            <a:lvl2pPr marL="414726" indent="0">
              <a:buNone/>
              <a:defRPr sz="1814">
                <a:solidFill>
                  <a:schemeClr val="tx1">
                    <a:tint val="75000"/>
                  </a:schemeClr>
                </a:solidFill>
              </a:defRPr>
            </a:lvl2pPr>
            <a:lvl3pPr marL="829452" indent="0">
              <a:buNone/>
              <a:defRPr sz="1633">
                <a:solidFill>
                  <a:schemeClr val="tx1">
                    <a:tint val="75000"/>
                  </a:schemeClr>
                </a:solidFill>
              </a:defRPr>
            </a:lvl3pPr>
            <a:lvl4pPr marL="1244178" indent="0">
              <a:buNone/>
              <a:defRPr sz="1451">
                <a:solidFill>
                  <a:schemeClr val="tx1">
                    <a:tint val="75000"/>
                  </a:schemeClr>
                </a:solidFill>
              </a:defRPr>
            </a:lvl4pPr>
            <a:lvl5pPr marL="1658904" indent="0">
              <a:buNone/>
              <a:defRPr sz="1451">
                <a:solidFill>
                  <a:schemeClr val="tx1">
                    <a:tint val="75000"/>
                  </a:schemeClr>
                </a:solidFill>
              </a:defRPr>
            </a:lvl5pPr>
            <a:lvl6pPr marL="2073631" indent="0">
              <a:buNone/>
              <a:defRPr sz="1451">
                <a:solidFill>
                  <a:schemeClr val="tx1">
                    <a:tint val="75000"/>
                  </a:schemeClr>
                </a:solidFill>
              </a:defRPr>
            </a:lvl6pPr>
            <a:lvl7pPr marL="2488357" indent="0">
              <a:buNone/>
              <a:defRPr sz="1451">
                <a:solidFill>
                  <a:schemeClr val="tx1">
                    <a:tint val="75000"/>
                  </a:schemeClr>
                </a:solidFill>
              </a:defRPr>
            </a:lvl7pPr>
            <a:lvl8pPr marL="2903083" indent="0">
              <a:buNone/>
              <a:defRPr sz="1451">
                <a:solidFill>
                  <a:schemeClr val="tx1">
                    <a:tint val="75000"/>
                  </a:schemeClr>
                </a:solidFill>
              </a:defRPr>
            </a:lvl8pPr>
            <a:lvl9pPr marL="3317809" indent="0">
              <a:buNone/>
              <a:defRPr sz="1451">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2389B19-C61E-4C16-82AE-5134F209216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B1871429-F9F9-4274-81F7-6E16D043E61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8B93CAB-E7B8-4A6B-8982-C656BD494E78}"/>
              </a:ext>
            </a:extLst>
          </p:cNvPr>
          <p:cNvSpPr>
            <a:spLocks noGrp="1"/>
          </p:cNvSpPr>
          <p:nvPr>
            <p:ph type="sldNum" sz="quarter" idx="12"/>
          </p:nvPr>
        </p:nvSpPr>
        <p:spPr/>
        <p:txBody>
          <a:bodyPr/>
          <a:lstStyle/>
          <a:p>
            <a:pPr lvl="0"/>
            <a:fld id="{51446DF8-82E1-4B7D-B54B-97A6FF8FBD7C}" type="slidenum">
              <a:t>‹#›</a:t>
            </a:fld>
            <a:endParaRPr lang="en-US"/>
          </a:p>
        </p:txBody>
      </p:sp>
    </p:spTree>
    <p:extLst>
      <p:ext uri="{BB962C8B-B14F-4D97-AF65-F5344CB8AC3E}">
        <p14:creationId xmlns:p14="http://schemas.microsoft.com/office/powerpoint/2010/main" val="1320243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0DA1-D11D-414D-B92C-47D0A7F89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A51ED0-5F3D-43ED-97FA-3A8629ED059F}"/>
              </a:ext>
            </a:extLst>
          </p:cNvPr>
          <p:cNvSpPr>
            <a:spLocks noGrp="1"/>
          </p:cNvSpPr>
          <p:nvPr>
            <p:ph sz="half" idx="1"/>
          </p:nvPr>
        </p:nvSpPr>
        <p:spPr>
          <a:xfrm>
            <a:off x="489601" y="4245566"/>
            <a:ext cx="4093920" cy="2285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6AF799-61EA-4268-AAF2-E9DB615ED9FB}"/>
              </a:ext>
            </a:extLst>
          </p:cNvPr>
          <p:cNvSpPr>
            <a:spLocks noGrp="1"/>
          </p:cNvSpPr>
          <p:nvPr>
            <p:ph sz="half" idx="2"/>
          </p:nvPr>
        </p:nvSpPr>
        <p:spPr>
          <a:xfrm>
            <a:off x="4721760" y="4245566"/>
            <a:ext cx="4095360" cy="2285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78295A-211F-47BD-B3E5-76F4D5B9EBE6}"/>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E304567F-5CA5-44B3-9FF9-F9C73FAC0D16}"/>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44F0BBA7-4DC3-4E93-8B88-92C0DE2883D7}"/>
              </a:ext>
            </a:extLst>
          </p:cNvPr>
          <p:cNvSpPr>
            <a:spLocks noGrp="1"/>
          </p:cNvSpPr>
          <p:nvPr>
            <p:ph type="sldNum" sz="quarter" idx="12"/>
          </p:nvPr>
        </p:nvSpPr>
        <p:spPr/>
        <p:txBody>
          <a:bodyPr/>
          <a:lstStyle/>
          <a:p>
            <a:pPr lvl="0"/>
            <a:fld id="{51CB6F34-337D-419B-BC4E-620F7ADFEE49}" type="slidenum">
              <a:t>‹#›</a:t>
            </a:fld>
            <a:endParaRPr lang="en-US"/>
          </a:p>
        </p:txBody>
      </p:sp>
    </p:spTree>
    <p:extLst>
      <p:ext uri="{BB962C8B-B14F-4D97-AF65-F5344CB8AC3E}">
        <p14:creationId xmlns:p14="http://schemas.microsoft.com/office/powerpoint/2010/main" val="1964269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07EE7-3EE6-4E40-90E6-F3AD77F8F621}"/>
              </a:ext>
            </a:extLst>
          </p:cNvPr>
          <p:cNvSpPr>
            <a:spLocks noGrp="1"/>
          </p:cNvSpPr>
          <p:nvPr>
            <p:ph type="title"/>
          </p:nvPr>
        </p:nvSpPr>
        <p:spPr>
          <a:xfrm>
            <a:off x="629281" y="365798"/>
            <a:ext cx="7886880" cy="1324939"/>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78BDF9-5B09-4615-BA42-E89EF41DD042}"/>
              </a:ext>
            </a:extLst>
          </p:cNvPr>
          <p:cNvSpPr>
            <a:spLocks noGrp="1"/>
          </p:cNvSpPr>
          <p:nvPr>
            <p:ph type="body" idx="1"/>
          </p:nvPr>
        </p:nvSpPr>
        <p:spPr>
          <a:xfrm>
            <a:off x="629280" y="1680657"/>
            <a:ext cx="3869280" cy="823766"/>
          </a:xfrm>
        </p:spPr>
        <p:txBody>
          <a:bodyPr anchor="b"/>
          <a:lstStyle>
            <a:lvl1pPr marL="0" indent="0">
              <a:buNone/>
              <a:defRPr sz="2177" b="1"/>
            </a:lvl1pPr>
            <a:lvl2pPr marL="414726" indent="0">
              <a:buNone/>
              <a:defRPr sz="1814" b="1"/>
            </a:lvl2pPr>
            <a:lvl3pPr marL="829452" indent="0">
              <a:buNone/>
              <a:defRPr sz="1633" b="1"/>
            </a:lvl3pPr>
            <a:lvl4pPr marL="1244178" indent="0">
              <a:buNone/>
              <a:defRPr sz="1451" b="1"/>
            </a:lvl4pPr>
            <a:lvl5pPr marL="1658904" indent="0">
              <a:buNone/>
              <a:defRPr sz="1451" b="1"/>
            </a:lvl5pPr>
            <a:lvl6pPr marL="2073631" indent="0">
              <a:buNone/>
              <a:defRPr sz="1451" b="1"/>
            </a:lvl6pPr>
            <a:lvl7pPr marL="2488357" indent="0">
              <a:buNone/>
              <a:defRPr sz="1451" b="1"/>
            </a:lvl7pPr>
            <a:lvl8pPr marL="2903083" indent="0">
              <a:buNone/>
              <a:defRPr sz="1451" b="1"/>
            </a:lvl8pPr>
            <a:lvl9pPr marL="3317809" indent="0">
              <a:buNone/>
              <a:defRPr sz="1451" b="1"/>
            </a:lvl9pPr>
          </a:lstStyle>
          <a:p>
            <a:pPr lvl="0"/>
            <a:r>
              <a:rPr lang="en-US"/>
              <a:t>Edit Master text styles</a:t>
            </a:r>
          </a:p>
        </p:txBody>
      </p:sp>
      <p:sp>
        <p:nvSpPr>
          <p:cNvPr id="4" name="Content Placeholder 3">
            <a:extLst>
              <a:ext uri="{FF2B5EF4-FFF2-40B4-BE49-F238E27FC236}">
                <a16:creationId xmlns:a16="http://schemas.microsoft.com/office/drawing/2014/main" id="{FBB0C534-7CF3-498A-B855-E82765DDCFD0}"/>
              </a:ext>
            </a:extLst>
          </p:cNvPr>
          <p:cNvSpPr>
            <a:spLocks noGrp="1"/>
          </p:cNvSpPr>
          <p:nvPr>
            <p:ph sz="half" idx="2"/>
          </p:nvPr>
        </p:nvSpPr>
        <p:spPr>
          <a:xfrm>
            <a:off x="629280" y="2504424"/>
            <a:ext cx="3869280" cy="3685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E37922-A9E3-41B0-8C4D-EE86D51C17FB}"/>
              </a:ext>
            </a:extLst>
          </p:cNvPr>
          <p:cNvSpPr>
            <a:spLocks noGrp="1"/>
          </p:cNvSpPr>
          <p:nvPr>
            <p:ph type="body" sz="quarter" idx="3"/>
          </p:nvPr>
        </p:nvSpPr>
        <p:spPr>
          <a:xfrm>
            <a:off x="4629600" y="1680657"/>
            <a:ext cx="3886560" cy="823766"/>
          </a:xfrm>
        </p:spPr>
        <p:txBody>
          <a:bodyPr anchor="b"/>
          <a:lstStyle>
            <a:lvl1pPr marL="0" indent="0">
              <a:buNone/>
              <a:defRPr sz="2177" b="1"/>
            </a:lvl1pPr>
            <a:lvl2pPr marL="414726" indent="0">
              <a:buNone/>
              <a:defRPr sz="1814" b="1"/>
            </a:lvl2pPr>
            <a:lvl3pPr marL="829452" indent="0">
              <a:buNone/>
              <a:defRPr sz="1633" b="1"/>
            </a:lvl3pPr>
            <a:lvl4pPr marL="1244178" indent="0">
              <a:buNone/>
              <a:defRPr sz="1451" b="1"/>
            </a:lvl4pPr>
            <a:lvl5pPr marL="1658904" indent="0">
              <a:buNone/>
              <a:defRPr sz="1451" b="1"/>
            </a:lvl5pPr>
            <a:lvl6pPr marL="2073631" indent="0">
              <a:buNone/>
              <a:defRPr sz="1451" b="1"/>
            </a:lvl6pPr>
            <a:lvl7pPr marL="2488357" indent="0">
              <a:buNone/>
              <a:defRPr sz="1451" b="1"/>
            </a:lvl7pPr>
            <a:lvl8pPr marL="2903083" indent="0">
              <a:buNone/>
              <a:defRPr sz="1451" b="1"/>
            </a:lvl8pPr>
            <a:lvl9pPr marL="3317809" indent="0">
              <a:buNone/>
              <a:defRPr sz="1451" b="1"/>
            </a:lvl9pPr>
          </a:lstStyle>
          <a:p>
            <a:pPr lvl="0"/>
            <a:r>
              <a:rPr lang="en-US"/>
              <a:t>Edit Master text styles</a:t>
            </a:r>
          </a:p>
        </p:txBody>
      </p:sp>
      <p:sp>
        <p:nvSpPr>
          <p:cNvPr id="6" name="Content Placeholder 5">
            <a:extLst>
              <a:ext uri="{FF2B5EF4-FFF2-40B4-BE49-F238E27FC236}">
                <a16:creationId xmlns:a16="http://schemas.microsoft.com/office/drawing/2014/main" id="{E81C5046-3C3B-42B1-BDD5-06B158CAAAD4}"/>
              </a:ext>
            </a:extLst>
          </p:cNvPr>
          <p:cNvSpPr>
            <a:spLocks noGrp="1"/>
          </p:cNvSpPr>
          <p:nvPr>
            <p:ph sz="quarter" idx="4"/>
          </p:nvPr>
        </p:nvSpPr>
        <p:spPr>
          <a:xfrm>
            <a:off x="4629600" y="2504424"/>
            <a:ext cx="3886560" cy="3685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2244AD-B88E-4391-9DBB-FE3F7DB17D7D}"/>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C768D4E4-18F2-49BB-B564-89006F3F6D8B}"/>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1A70E448-A09D-4CE2-B9FD-41E9158E1D53}"/>
              </a:ext>
            </a:extLst>
          </p:cNvPr>
          <p:cNvSpPr>
            <a:spLocks noGrp="1"/>
          </p:cNvSpPr>
          <p:nvPr>
            <p:ph type="sldNum" sz="quarter" idx="12"/>
          </p:nvPr>
        </p:nvSpPr>
        <p:spPr/>
        <p:txBody>
          <a:bodyPr/>
          <a:lstStyle/>
          <a:p>
            <a:pPr lvl="0"/>
            <a:fld id="{34A59892-C0DF-411A-9121-144E3A5FF6C4}" type="slidenum">
              <a:t>‹#›</a:t>
            </a:fld>
            <a:endParaRPr lang="en-US"/>
          </a:p>
        </p:txBody>
      </p:sp>
    </p:spTree>
    <p:extLst>
      <p:ext uri="{BB962C8B-B14F-4D97-AF65-F5344CB8AC3E}">
        <p14:creationId xmlns:p14="http://schemas.microsoft.com/office/powerpoint/2010/main" val="355292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A2BF1-BA5C-4998-8ECB-FC747DC808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141B86-C29F-4320-B4A1-A87FC27168EF}"/>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AE9D359B-D997-4CFC-86B1-3FC800425744}"/>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F73D1F96-87BE-4EB8-8842-6C7E24522C59}"/>
              </a:ext>
            </a:extLst>
          </p:cNvPr>
          <p:cNvSpPr>
            <a:spLocks noGrp="1"/>
          </p:cNvSpPr>
          <p:nvPr>
            <p:ph type="sldNum" sz="quarter" idx="12"/>
          </p:nvPr>
        </p:nvSpPr>
        <p:spPr/>
        <p:txBody>
          <a:bodyPr/>
          <a:lstStyle/>
          <a:p>
            <a:pPr lvl="0"/>
            <a:fld id="{2FD3BBA9-FD37-4678-A1A0-D9ECE3C442EE}" type="slidenum">
              <a:t>‹#›</a:t>
            </a:fld>
            <a:endParaRPr lang="en-US"/>
          </a:p>
        </p:txBody>
      </p:sp>
    </p:spTree>
    <p:extLst>
      <p:ext uri="{BB962C8B-B14F-4D97-AF65-F5344CB8AC3E}">
        <p14:creationId xmlns:p14="http://schemas.microsoft.com/office/powerpoint/2010/main" val="1823362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5CBDDF-E1F2-439C-B459-D7ABE2CF2CFA}"/>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FD65E060-97CD-441E-A0FC-9246EDFB9978}"/>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9044F51B-6B7B-4233-8464-D7EE3D86D6FD}"/>
              </a:ext>
            </a:extLst>
          </p:cNvPr>
          <p:cNvSpPr>
            <a:spLocks noGrp="1"/>
          </p:cNvSpPr>
          <p:nvPr>
            <p:ph type="sldNum" sz="quarter" idx="12"/>
          </p:nvPr>
        </p:nvSpPr>
        <p:spPr/>
        <p:txBody>
          <a:bodyPr/>
          <a:lstStyle/>
          <a:p>
            <a:pPr lvl="0"/>
            <a:fld id="{EE4EBF9F-F03D-4009-9821-08647DCBEB4A}" type="slidenum">
              <a:t>‹#›</a:t>
            </a:fld>
            <a:endParaRPr lang="en-US"/>
          </a:p>
        </p:txBody>
      </p:sp>
    </p:spTree>
    <p:extLst>
      <p:ext uri="{BB962C8B-B14F-4D97-AF65-F5344CB8AC3E}">
        <p14:creationId xmlns:p14="http://schemas.microsoft.com/office/powerpoint/2010/main" val="3188193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16AB-F079-4A95-959E-8765DF1B3BCB}"/>
              </a:ext>
            </a:extLst>
          </p:cNvPr>
          <p:cNvSpPr>
            <a:spLocks noGrp="1"/>
          </p:cNvSpPr>
          <p:nvPr>
            <p:ph type="title"/>
          </p:nvPr>
        </p:nvSpPr>
        <p:spPr>
          <a:xfrm>
            <a:off x="629280" y="456528"/>
            <a:ext cx="2949120" cy="1601448"/>
          </a:xfrm>
        </p:spPr>
        <p:txBody>
          <a:bodyPr anchor="b"/>
          <a:lstStyle>
            <a:lvl1pPr>
              <a:defRPr sz="2903"/>
            </a:lvl1pPr>
          </a:lstStyle>
          <a:p>
            <a:r>
              <a:rPr lang="en-US"/>
              <a:t>Click to edit Master title style</a:t>
            </a:r>
          </a:p>
        </p:txBody>
      </p:sp>
      <p:sp>
        <p:nvSpPr>
          <p:cNvPr id="3" name="Content Placeholder 2">
            <a:extLst>
              <a:ext uri="{FF2B5EF4-FFF2-40B4-BE49-F238E27FC236}">
                <a16:creationId xmlns:a16="http://schemas.microsoft.com/office/drawing/2014/main" id="{CD1D91E1-2ED3-4206-B7F6-FFF578A2AFB5}"/>
              </a:ext>
            </a:extLst>
          </p:cNvPr>
          <p:cNvSpPr>
            <a:spLocks noGrp="1"/>
          </p:cNvSpPr>
          <p:nvPr>
            <p:ph idx="1"/>
          </p:nvPr>
        </p:nvSpPr>
        <p:spPr>
          <a:xfrm>
            <a:off x="3888000" y="987944"/>
            <a:ext cx="4628160" cy="4873472"/>
          </a:xfrm>
        </p:spPr>
        <p:txBody>
          <a:bodyPr/>
          <a:lstStyle>
            <a:lvl1pPr>
              <a:defRPr sz="2903"/>
            </a:lvl1pPr>
            <a:lvl2pPr>
              <a:defRPr sz="2540"/>
            </a:lvl2pPr>
            <a:lvl3pPr>
              <a:defRPr sz="2177"/>
            </a:lvl3pPr>
            <a:lvl4pPr>
              <a:defRPr sz="1814"/>
            </a:lvl4pPr>
            <a:lvl5pPr>
              <a:defRPr sz="1814"/>
            </a:lvl5pPr>
            <a:lvl6pPr>
              <a:defRPr sz="1814"/>
            </a:lvl6pPr>
            <a:lvl7pPr>
              <a:defRPr sz="1814"/>
            </a:lvl7pPr>
            <a:lvl8pPr>
              <a:defRPr sz="1814"/>
            </a:lvl8pPr>
            <a:lvl9pPr>
              <a:defRPr sz="181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49224E-BA33-420C-8454-FF687C1C03E1}"/>
              </a:ext>
            </a:extLst>
          </p:cNvPr>
          <p:cNvSpPr>
            <a:spLocks noGrp="1"/>
          </p:cNvSpPr>
          <p:nvPr>
            <p:ph type="body" sz="half" idx="2"/>
          </p:nvPr>
        </p:nvSpPr>
        <p:spPr>
          <a:xfrm>
            <a:off x="629280" y="2057977"/>
            <a:ext cx="2949120" cy="3810640"/>
          </a:xfrm>
        </p:spPr>
        <p:txBody>
          <a:bodyPr/>
          <a:lstStyle>
            <a:lvl1pPr marL="0" indent="0">
              <a:buNone/>
              <a:defRPr sz="1451"/>
            </a:lvl1pPr>
            <a:lvl2pPr marL="414726" indent="0">
              <a:buNone/>
              <a:defRPr sz="1270"/>
            </a:lvl2pPr>
            <a:lvl3pPr marL="829452" indent="0">
              <a:buNone/>
              <a:defRPr sz="1089"/>
            </a:lvl3pPr>
            <a:lvl4pPr marL="1244178" indent="0">
              <a:buNone/>
              <a:defRPr sz="907"/>
            </a:lvl4pPr>
            <a:lvl5pPr marL="1658904" indent="0">
              <a:buNone/>
              <a:defRPr sz="907"/>
            </a:lvl5pPr>
            <a:lvl6pPr marL="2073631" indent="0">
              <a:buNone/>
              <a:defRPr sz="907"/>
            </a:lvl6pPr>
            <a:lvl7pPr marL="2488357" indent="0">
              <a:buNone/>
              <a:defRPr sz="907"/>
            </a:lvl7pPr>
            <a:lvl8pPr marL="2903083" indent="0">
              <a:buNone/>
              <a:defRPr sz="907"/>
            </a:lvl8pPr>
            <a:lvl9pPr marL="3317809" indent="0">
              <a:buNone/>
              <a:defRPr sz="907"/>
            </a:lvl9pPr>
          </a:lstStyle>
          <a:p>
            <a:pPr lvl="0"/>
            <a:r>
              <a:rPr lang="en-US"/>
              <a:t>Edit Master text styles</a:t>
            </a:r>
          </a:p>
        </p:txBody>
      </p:sp>
      <p:sp>
        <p:nvSpPr>
          <p:cNvPr id="5" name="Date Placeholder 4">
            <a:extLst>
              <a:ext uri="{FF2B5EF4-FFF2-40B4-BE49-F238E27FC236}">
                <a16:creationId xmlns:a16="http://schemas.microsoft.com/office/drawing/2014/main" id="{295AE125-CF55-447A-8CED-F292FBF63E85}"/>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A5D3716E-0DA6-4733-B839-87647CB7821F}"/>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E3CD369E-623B-47EB-96ED-4C7691F3DD99}"/>
              </a:ext>
            </a:extLst>
          </p:cNvPr>
          <p:cNvSpPr>
            <a:spLocks noGrp="1"/>
          </p:cNvSpPr>
          <p:nvPr>
            <p:ph type="sldNum" sz="quarter" idx="12"/>
          </p:nvPr>
        </p:nvSpPr>
        <p:spPr/>
        <p:txBody>
          <a:bodyPr/>
          <a:lstStyle/>
          <a:p>
            <a:pPr lvl="0"/>
            <a:fld id="{43E9BF9E-56DB-44BD-805D-7310DDEE9F7D}" type="slidenum">
              <a:t>‹#›</a:t>
            </a:fld>
            <a:endParaRPr lang="en-US"/>
          </a:p>
        </p:txBody>
      </p:sp>
    </p:spTree>
    <p:extLst>
      <p:ext uri="{BB962C8B-B14F-4D97-AF65-F5344CB8AC3E}">
        <p14:creationId xmlns:p14="http://schemas.microsoft.com/office/powerpoint/2010/main" val="3808926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7154-C336-47A7-BE65-51B6F8AF683D}"/>
              </a:ext>
            </a:extLst>
          </p:cNvPr>
          <p:cNvSpPr>
            <a:spLocks noGrp="1"/>
          </p:cNvSpPr>
          <p:nvPr>
            <p:ph type="title"/>
          </p:nvPr>
        </p:nvSpPr>
        <p:spPr>
          <a:xfrm>
            <a:off x="629280" y="456528"/>
            <a:ext cx="2949120" cy="1601448"/>
          </a:xfrm>
        </p:spPr>
        <p:txBody>
          <a:bodyPr anchor="b"/>
          <a:lstStyle>
            <a:lvl1pPr>
              <a:defRPr sz="2903"/>
            </a:lvl1pPr>
          </a:lstStyle>
          <a:p>
            <a:r>
              <a:rPr lang="en-US"/>
              <a:t>Click to edit Master title style</a:t>
            </a:r>
          </a:p>
        </p:txBody>
      </p:sp>
      <p:sp>
        <p:nvSpPr>
          <p:cNvPr id="3" name="Picture Placeholder 2">
            <a:extLst>
              <a:ext uri="{FF2B5EF4-FFF2-40B4-BE49-F238E27FC236}">
                <a16:creationId xmlns:a16="http://schemas.microsoft.com/office/drawing/2014/main" id="{0EB491DB-1B33-4612-B18D-AD3D594CE48A}"/>
              </a:ext>
            </a:extLst>
          </p:cNvPr>
          <p:cNvSpPr>
            <a:spLocks noGrp="1"/>
          </p:cNvSpPr>
          <p:nvPr>
            <p:ph type="pic" idx="1"/>
          </p:nvPr>
        </p:nvSpPr>
        <p:spPr>
          <a:xfrm>
            <a:off x="3888000" y="987944"/>
            <a:ext cx="4628160" cy="4873472"/>
          </a:xfrm>
        </p:spPr>
        <p:txBody>
          <a:bodyPr/>
          <a:lstStyle>
            <a:lvl1pPr marL="0" indent="0">
              <a:buNone/>
              <a:defRPr sz="2903"/>
            </a:lvl1pPr>
            <a:lvl2pPr marL="414726" indent="0">
              <a:buNone/>
              <a:defRPr sz="2540"/>
            </a:lvl2pPr>
            <a:lvl3pPr marL="829452" indent="0">
              <a:buNone/>
              <a:defRPr sz="2177"/>
            </a:lvl3pPr>
            <a:lvl4pPr marL="1244178" indent="0">
              <a:buNone/>
              <a:defRPr sz="1814"/>
            </a:lvl4pPr>
            <a:lvl5pPr marL="1658904" indent="0">
              <a:buNone/>
              <a:defRPr sz="1814"/>
            </a:lvl5pPr>
            <a:lvl6pPr marL="2073631" indent="0">
              <a:buNone/>
              <a:defRPr sz="1814"/>
            </a:lvl6pPr>
            <a:lvl7pPr marL="2488357" indent="0">
              <a:buNone/>
              <a:defRPr sz="1814"/>
            </a:lvl7pPr>
            <a:lvl8pPr marL="2903083" indent="0">
              <a:buNone/>
              <a:defRPr sz="1814"/>
            </a:lvl8pPr>
            <a:lvl9pPr marL="3317809" indent="0">
              <a:buNone/>
              <a:defRPr sz="1814"/>
            </a:lvl9pPr>
          </a:lstStyle>
          <a:p>
            <a:endParaRPr lang="en-US"/>
          </a:p>
        </p:txBody>
      </p:sp>
      <p:sp>
        <p:nvSpPr>
          <p:cNvPr id="4" name="Text Placeholder 3">
            <a:extLst>
              <a:ext uri="{FF2B5EF4-FFF2-40B4-BE49-F238E27FC236}">
                <a16:creationId xmlns:a16="http://schemas.microsoft.com/office/drawing/2014/main" id="{D137F51D-9A5D-4A6D-9F9A-FA96C30C753F}"/>
              </a:ext>
            </a:extLst>
          </p:cNvPr>
          <p:cNvSpPr>
            <a:spLocks noGrp="1"/>
          </p:cNvSpPr>
          <p:nvPr>
            <p:ph type="body" sz="half" idx="2"/>
          </p:nvPr>
        </p:nvSpPr>
        <p:spPr>
          <a:xfrm>
            <a:off x="629280" y="2057977"/>
            <a:ext cx="2949120" cy="3810640"/>
          </a:xfrm>
        </p:spPr>
        <p:txBody>
          <a:bodyPr/>
          <a:lstStyle>
            <a:lvl1pPr marL="0" indent="0">
              <a:buNone/>
              <a:defRPr sz="1451"/>
            </a:lvl1pPr>
            <a:lvl2pPr marL="414726" indent="0">
              <a:buNone/>
              <a:defRPr sz="1270"/>
            </a:lvl2pPr>
            <a:lvl3pPr marL="829452" indent="0">
              <a:buNone/>
              <a:defRPr sz="1089"/>
            </a:lvl3pPr>
            <a:lvl4pPr marL="1244178" indent="0">
              <a:buNone/>
              <a:defRPr sz="907"/>
            </a:lvl4pPr>
            <a:lvl5pPr marL="1658904" indent="0">
              <a:buNone/>
              <a:defRPr sz="907"/>
            </a:lvl5pPr>
            <a:lvl6pPr marL="2073631" indent="0">
              <a:buNone/>
              <a:defRPr sz="907"/>
            </a:lvl6pPr>
            <a:lvl7pPr marL="2488357" indent="0">
              <a:buNone/>
              <a:defRPr sz="907"/>
            </a:lvl7pPr>
            <a:lvl8pPr marL="2903083" indent="0">
              <a:buNone/>
              <a:defRPr sz="907"/>
            </a:lvl8pPr>
            <a:lvl9pPr marL="3317809" indent="0">
              <a:buNone/>
              <a:defRPr sz="907"/>
            </a:lvl9pPr>
          </a:lstStyle>
          <a:p>
            <a:pPr lvl="0"/>
            <a:r>
              <a:rPr lang="en-US"/>
              <a:t>Edit Master text styles</a:t>
            </a:r>
          </a:p>
        </p:txBody>
      </p:sp>
      <p:sp>
        <p:nvSpPr>
          <p:cNvPr id="5" name="Date Placeholder 4">
            <a:extLst>
              <a:ext uri="{FF2B5EF4-FFF2-40B4-BE49-F238E27FC236}">
                <a16:creationId xmlns:a16="http://schemas.microsoft.com/office/drawing/2014/main" id="{06FF12F5-05AB-4D30-937E-E3E6F66D67F2}"/>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97857AB3-2026-434D-8146-A490991F1B42}"/>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369914D3-09A8-4C0E-9DFE-742CB477DCB9}"/>
              </a:ext>
            </a:extLst>
          </p:cNvPr>
          <p:cNvSpPr>
            <a:spLocks noGrp="1"/>
          </p:cNvSpPr>
          <p:nvPr>
            <p:ph type="sldNum" sz="quarter" idx="12"/>
          </p:nvPr>
        </p:nvSpPr>
        <p:spPr/>
        <p:txBody>
          <a:bodyPr/>
          <a:lstStyle/>
          <a:p>
            <a:pPr lvl="0"/>
            <a:fld id="{B78BCE07-2F2D-48AC-AD9D-7CCBDE1B30B3}" type="slidenum">
              <a:t>‹#›</a:t>
            </a:fld>
            <a:endParaRPr lang="en-US"/>
          </a:p>
        </p:txBody>
      </p:sp>
    </p:spTree>
    <p:extLst>
      <p:ext uri="{BB962C8B-B14F-4D97-AF65-F5344CB8AC3E}">
        <p14:creationId xmlns:p14="http://schemas.microsoft.com/office/powerpoint/2010/main" val="803533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076F5E0A-9FE1-4416-8D10-DE124BF79928}"/>
              </a:ext>
            </a:extLst>
          </p:cNvPr>
          <p:cNvSpPr/>
          <p:nvPr/>
        </p:nvSpPr>
        <p:spPr>
          <a:xfrm>
            <a:off x="0" y="2857623"/>
            <a:ext cx="8816882" cy="114304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74C3C"/>
          </a:solidFill>
          <a:ln>
            <a:noFill/>
            <a:prstDash val="solid"/>
          </a:ln>
        </p:spPr>
        <p:txBody>
          <a:bodyPr vert="horz" wrap="none" lIns="81638" tIns="40819" rIns="81638" bIns="40819" anchor="ctr" compatLnSpc="0">
            <a:noAutofit/>
          </a:bodyPr>
          <a:lstStyle/>
          <a:p>
            <a:pPr marL="0" marR="0" lvl="0" indent="0" rtl="0" hangingPunct="0">
              <a:lnSpc>
                <a:spcPct val="100000"/>
              </a:lnSpc>
              <a:spcBef>
                <a:spcPts val="0"/>
              </a:spcBef>
              <a:spcAft>
                <a:spcPts val="0"/>
              </a:spcAft>
              <a:buNone/>
              <a:tabLst/>
            </a:pPr>
            <a:endParaRPr lang="en-US" sz="1633" b="0" i="0" u="none" strike="noStrike" kern="1200">
              <a:ln>
                <a:noFill/>
              </a:ln>
              <a:latin typeface="Arial" pitchFamily="18"/>
              <a:ea typeface="Andale Sans UI" pitchFamily="2"/>
              <a:cs typeface="Tahoma" pitchFamily="2"/>
            </a:endParaRPr>
          </a:p>
        </p:txBody>
      </p:sp>
      <p:sp>
        <p:nvSpPr>
          <p:cNvPr id="3" name="Title Placeholder 2">
            <a:extLst>
              <a:ext uri="{FF2B5EF4-FFF2-40B4-BE49-F238E27FC236}">
                <a16:creationId xmlns:a16="http://schemas.microsoft.com/office/drawing/2014/main" id="{A90AEA0D-4DED-48D9-BEB7-35F3A785C3F9}"/>
              </a:ext>
            </a:extLst>
          </p:cNvPr>
          <p:cNvSpPr txBox="1">
            <a:spLocks noGrp="1"/>
          </p:cNvSpPr>
          <p:nvPr>
            <p:ph type="title"/>
          </p:nvPr>
        </p:nvSpPr>
        <p:spPr>
          <a:xfrm>
            <a:off x="326551" y="3020915"/>
            <a:ext cx="8490331" cy="816464"/>
          </a:xfrm>
          <a:prstGeom prst="rect">
            <a:avLst/>
          </a:prstGeom>
          <a:noFill/>
          <a:ln>
            <a:noFill/>
          </a:ln>
        </p:spPr>
        <p:txBody>
          <a:bodyPr wrap="square" lIns="0" tIns="0" rIns="0" bIns="0" anchor="b" anchorCtr="0">
            <a:noAutofit/>
          </a:bodyPr>
          <a:lstStyle/>
          <a:p>
            <a:endParaRPr lang="en-US"/>
          </a:p>
        </p:txBody>
      </p:sp>
      <p:sp>
        <p:nvSpPr>
          <p:cNvPr id="4" name="Text Placeholder 3">
            <a:extLst>
              <a:ext uri="{FF2B5EF4-FFF2-40B4-BE49-F238E27FC236}">
                <a16:creationId xmlns:a16="http://schemas.microsoft.com/office/drawing/2014/main" id="{1D4AA334-3FDC-49EB-AA58-C63C9056A59E}"/>
              </a:ext>
            </a:extLst>
          </p:cNvPr>
          <p:cNvSpPr txBox="1">
            <a:spLocks noGrp="1"/>
          </p:cNvSpPr>
          <p:nvPr>
            <p:ph type="body" idx="1"/>
          </p:nvPr>
        </p:nvSpPr>
        <p:spPr>
          <a:xfrm>
            <a:off x="489827" y="4245611"/>
            <a:ext cx="8327055" cy="2286098"/>
          </a:xfrm>
          <a:prstGeom prst="rect">
            <a:avLst/>
          </a:prstGeom>
          <a:noFill/>
          <a:ln>
            <a:noFill/>
          </a:ln>
        </p:spPr>
        <p:txBody>
          <a:bodyPr lIns="0" tIns="0" rIns="0" bIns="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BA2DA8-7A6D-4ABF-A697-A177D4F11D0D}"/>
              </a:ext>
            </a:extLst>
          </p:cNvPr>
          <p:cNvSpPr txBox="1">
            <a:spLocks noGrp="1"/>
          </p:cNvSpPr>
          <p:nvPr>
            <p:ph type="dt" sz="half" idx="2"/>
          </p:nvPr>
        </p:nvSpPr>
        <p:spPr>
          <a:xfrm>
            <a:off x="6857575" y="6205124"/>
            <a:ext cx="2122583" cy="489878"/>
          </a:xfrm>
          <a:prstGeom prst="rect">
            <a:avLst/>
          </a:prstGeom>
          <a:noFill/>
          <a:ln>
            <a:noFill/>
          </a:ln>
        </p:spPr>
        <p:txBody>
          <a:bodyPr vert="horz" lIns="0" tIns="0" rIns="0" bIns="0" anchor="ctr" anchorCtr="0">
            <a:noAutofit/>
          </a:bodyPr>
          <a:lstStyle>
            <a:lvl1pPr lvl="0" algn="l" rtl="0" hangingPunct="0">
              <a:buNone/>
              <a:tabLst/>
              <a:defRPr lang="en-US" sz="1633" b="1" kern="1200">
                <a:solidFill>
                  <a:srgbClr val="E74C3C"/>
                </a:solidFill>
                <a:latin typeface="Source Sans Pro Black" pitchFamily="34"/>
                <a:ea typeface="源ノ角ゴシック Heavy"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4C64C400-31D8-4558-B11A-A7F2B7DD7D52}"/>
              </a:ext>
            </a:extLst>
          </p:cNvPr>
          <p:cNvSpPr txBox="1">
            <a:spLocks noGrp="1"/>
          </p:cNvSpPr>
          <p:nvPr>
            <p:ph type="ftr" sz="quarter" idx="3"/>
          </p:nvPr>
        </p:nvSpPr>
        <p:spPr>
          <a:xfrm>
            <a:off x="979653" y="6205124"/>
            <a:ext cx="2938961" cy="489878"/>
          </a:xfrm>
          <a:prstGeom prst="rect">
            <a:avLst/>
          </a:prstGeom>
          <a:noFill/>
          <a:ln>
            <a:noFill/>
          </a:ln>
        </p:spPr>
        <p:txBody>
          <a:bodyPr vert="horz" lIns="0" tIns="0" rIns="0" bIns="0" anchor="ctr" anchorCtr="0">
            <a:noAutofit/>
          </a:bodyPr>
          <a:lstStyle>
            <a:lvl1pPr lvl="0" algn="ctr" rtl="0" hangingPunct="0">
              <a:buNone/>
              <a:tabLst/>
              <a:defRPr lang="en-US" sz="1633" b="1" kern="1200">
                <a:solidFill>
                  <a:srgbClr val="E74C3C"/>
                </a:solidFill>
                <a:latin typeface="Source Sans Pro Black" pitchFamily="34"/>
                <a:ea typeface="源ノ角ゴシック Heavy"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73FF0B7B-AD01-4C68-870F-0C7E64E7039B}"/>
              </a:ext>
            </a:extLst>
          </p:cNvPr>
          <p:cNvSpPr txBox="1">
            <a:spLocks noGrp="1"/>
          </p:cNvSpPr>
          <p:nvPr>
            <p:ph type="sldNum" sz="quarter" idx="4"/>
          </p:nvPr>
        </p:nvSpPr>
        <p:spPr>
          <a:xfrm>
            <a:off x="163275" y="6205124"/>
            <a:ext cx="489827" cy="489878"/>
          </a:xfrm>
          <a:prstGeom prst="rect">
            <a:avLst/>
          </a:prstGeom>
          <a:noFill/>
          <a:ln>
            <a:noFill/>
          </a:ln>
        </p:spPr>
        <p:txBody>
          <a:bodyPr vert="horz" lIns="0" tIns="0" rIns="0" bIns="0" anchorCtr="0">
            <a:noAutofit/>
          </a:bodyPr>
          <a:lstStyle>
            <a:lvl1pPr lvl="0" algn="r" rtl="0" hangingPunct="0">
              <a:buNone/>
              <a:tabLst/>
              <a:defRPr lang="en-US" sz="1633" b="1" kern="1200">
                <a:solidFill>
                  <a:srgbClr val="E74C3C"/>
                </a:solidFill>
                <a:latin typeface="Source Sans Pro Black" pitchFamily="34"/>
                <a:ea typeface="源ノ角ゴシック Heavy" pitchFamily="2"/>
                <a:cs typeface="Tahoma" pitchFamily="2"/>
              </a:defRPr>
            </a:lvl1pPr>
          </a:lstStyle>
          <a:p>
            <a:pPr lvl="0"/>
            <a:fld id="{4FC45645-9A25-48BA-AA28-BFDD3E1E097F}" type="slidenum">
              <a:t>‹#›</a:t>
            </a:fld>
            <a:endParaRPr lang="en-US"/>
          </a:p>
        </p:txBody>
      </p:sp>
    </p:spTree>
    <p:extLst>
      <p:ext uri="{BB962C8B-B14F-4D97-AF65-F5344CB8AC3E}">
        <p14:creationId xmlns:p14="http://schemas.microsoft.com/office/powerpoint/2010/main" val="240862390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hangingPunct="1">
        <a:tabLst/>
        <a:defRPr lang="en-US" sz="2903" b="1" i="0" u="none" strike="noStrike" kern="1200" cap="none">
          <a:ln>
            <a:noFill/>
          </a:ln>
          <a:solidFill>
            <a:srgbClr val="FFFFFF"/>
          </a:solidFill>
          <a:latin typeface="Source Sans Pro Black" pitchFamily="34"/>
        </a:defRPr>
      </a:lvl1pPr>
    </p:titleStyle>
    <p:bodyStyle>
      <a:lvl1pPr marL="0" marR="0" indent="0" rtl="0" hangingPunct="1">
        <a:spcBef>
          <a:spcPts val="0"/>
        </a:spcBef>
        <a:spcAft>
          <a:spcPts val="1036"/>
        </a:spcAft>
        <a:tabLst/>
        <a:defRPr lang="en-US" sz="2358" b="1" i="0" u="none" strike="noStrike" kern="1200" cap="none">
          <a:ln>
            <a:noFill/>
          </a:ln>
          <a:solidFill>
            <a:srgbClr val="1C1C1C"/>
          </a:solidFill>
          <a:latin typeface="Source Sans Pro Semibold" pitchFamily="34"/>
        </a:defRPr>
      </a:lvl1pPr>
      <a:lvl2pPr marL="622089" indent="-207363" algn="l" defTabSz="829452"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815" indent="-207363" algn="l" defTabSz="829452"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541"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268"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0994"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5720"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446"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172"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FA7CD151-55D9-422F-96DD-BFE42B554D95}"/>
              </a:ext>
            </a:extLst>
          </p:cNvPr>
          <p:cNvSpPr/>
          <p:nvPr/>
        </p:nvSpPr>
        <p:spPr>
          <a:xfrm>
            <a:off x="0" y="163293"/>
            <a:ext cx="8816882" cy="114304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74C3C"/>
          </a:solidFill>
          <a:ln>
            <a:noFill/>
            <a:prstDash val="solid"/>
          </a:ln>
        </p:spPr>
        <p:txBody>
          <a:bodyPr vert="horz" lIns="0" tIns="0" rIns="0" bIns="0" anchor="ctr" anchorCtr="0">
            <a:noAutofit/>
          </a:bodyPr>
          <a:lstStyle/>
          <a:p>
            <a:pPr lvl="0" rtl="0" hangingPunct="0">
              <a:buNone/>
              <a:tabLst/>
            </a:pPr>
            <a:endParaRPr lang="en-US" sz="1633" b="1" kern="1200">
              <a:solidFill>
                <a:srgbClr val="FFFFFF"/>
              </a:solidFill>
              <a:latin typeface="Source Sans Pro Black" pitchFamily="34"/>
              <a:ea typeface="源ノ角ゴシック Heavy" pitchFamily="2"/>
              <a:cs typeface="Tahoma" pitchFamily="2"/>
            </a:endParaRPr>
          </a:p>
        </p:txBody>
      </p:sp>
      <p:sp>
        <p:nvSpPr>
          <p:cNvPr id="3" name="Freeform: Shape 2">
            <a:extLst>
              <a:ext uri="{FF2B5EF4-FFF2-40B4-BE49-F238E27FC236}">
                <a16:creationId xmlns:a16="http://schemas.microsoft.com/office/drawing/2014/main" id="{6E832DC3-C45E-486B-82B7-F5825A20E33C}"/>
              </a:ext>
            </a:extLst>
          </p:cNvPr>
          <p:cNvSpPr/>
          <p:nvPr/>
        </p:nvSpPr>
        <p:spPr>
          <a:xfrm>
            <a:off x="6857575" y="6205124"/>
            <a:ext cx="2285858" cy="4898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74C3C"/>
          </a:solidFill>
          <a:ln>
            <a:noFill/>
            <a:prstDash val="solid"/>
          </a:ln>
        </p:spPr>
        <p:txBody>
          <a:bodyPr vert="horz" lIns="0" tIns="0" rIns="0" bIns="0" anchor="ctr" anchorCtr="0">
            <a:noAutofit/>
          </a:bodyPr>
          <a:lstStyle/>
          <a:p>
            <a:pPr lvl="0" rtl="0" hangingPunct="0">
              <a:buNone/>
              <a:tabLst/>
            </a:pPr>
            <a:endParaRPr lang="en-US" sz="1633" b="1" kern="1200">
              <a:solidFill>
                <a:srgbClr val="FFFFFF"/>
              </a:solidFill>
              <a:latin typeface="Source Sans Pro Black" pitchFamily="34"/>
              <a:ea typeface="源ノ角ゴシック Heavy" pitchFamily="2"/>
              <a:cs typeface="Tahoma" pitchFamily="2"/>
            </a:endParaRPr>
          </a:p>
        </p:txBody>
      </p:sp>
      <p:sp>
        <p:nvSpPr>
          <p:cNvPr id="4" name="Freeform: Shape 3">
            <a:extLst>
              <a:ext uri="{FF2B5EF4-FFF2-40B4-BE49-F238E27FC236}">
                <a16:creationId xmlns:a16="http://schemas.microsoft.com/office/drawing/2014/main" id="{D6D932FF-6BEE-45D8-AFA4-7E67224A86C4}"/>
              </a:ext>
            </a:extLst>
          </p:cNvPr>
          <p:cNvSpPr/>
          <p:nvPr/>
        </p:nvSpPr>
        <p:spPr>
          <a:xfrm>
            <a:off x="816378" y="6205124"/>
            <a:ext cx="5877921" cy="4898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DC3C7"/>
          </a:solidFill>
          <a:ln>
            <a:noFill/>
            <a:prstDash val="solid"/>
          </a:ln>
        </p:spPr>
        <p:txBody>
          <a:bodyPr vert="horz" lIns="0" tIns="0" rIns="0" bIns="0" anchor="ctr" anchorCtr="0">
            <a:noAutofit/>
          </a:bodyPr>
          <a:lstStyle/>
          <a:p>
            <a:pPr lvl="0" rtl="0" hangingPunct="0">
              <a:buNone/>
              <a:tabLst/>
            </a:pPr>
            <a:endParaRPr lang="en-US" sz="1633" b="1" kern="1200">
              <a:solidFill>
                <a:srgbClr val="FFFFFF"/>
              </a:solidFill>
              <a:latin typeface="Source Sans Pro Black" pitchFamily="34"/>
              <a:ea typeface="源ノ角ゴシック Heavy" pitchFamily="2"/>
              <a:cs typeface="Tahoma" pitchFamily="2"/>
            </a:endParaRPr>
          </a:p>
        </p:txBody>
      </p:sp>
      <p:sp>
        <p:nvSpPr>
          <p:cNvPr id="5" name="Freeform: Shape 4">
            <a:extLst>
              <a:ext uri="{FF2B5EF4-FFF2-40B4-BE49-F238E27FC236}">
                <a16:creationId xmlns:a16="http://schemas.microsoft.com/office/drawing/2014/main" id="{75031F39-8B88-4E38-8B84-BB759F3FB1F6}"/>
              </a:ext>
            </a:extLst>
          </p:cNvPr>
          <p:cNvSpPr/>
          <p:nvPr/>
        </p:nvSpPr>
        <p:spPr>
          <a:xfrm>
            <a:off x="163275" y="6205124"/>
            <a:ext cx="489827" cy="4898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lIns="0" tIns="0" rIns="0" bIns="0" anchor="ctr" anchorCtr="0">
            <a:noAutofit/>
          </a:bodyPr>
          <a:lstStyle/>
          <a:p>
            <a:pPr lvl="0" rtl="0" hangingPunct="0">
              <a:buNone/>
              <a:tabLst/>
            </a:pPr>
            <a:endParaRPr lang="en-US" sz="1633" b="1" kern="1200">
              <a:solidFill>
                <a:srgbClr val="FFFFFF"/>
              </a:solidFill>
              <a:latin typeface="Source Sans Pro Black" pitchFamily="34"/>
              <a:ea typeface="源ノ角ゴシック Heavy" pitchFamily="2"/>
              <a:cs typeface="Tahoma" pitchFamily="2"/>
            </a:endParaRPr>
          </a:p>
        </p:txBody>
      </p:sp>
      <p:sp>
        <p:nvSpPr>
          <p:cNvPr id="6" name="Title Placeholder 5">
            <a:extLst>
              <a:ext uri="{FF2B5EF4-FFF2-40B4-BE49-F238E27FC236}">
                <a16:creationId xmlns:a16="http://schemas.microsoft.com/office/drawing/2014/main" id="{C1435E78-F4C4-4ED0-BE18-F87861F7A52F}"/>
              </a:ext>
            </a:extLst>
          </p:cNvPr>
          <p:cNvSpPr txBox="1">
            <a:spLocks noGrp="1"/>
          </p:cNvSpPr>
          <p:nvPr>
            <p:ph type="title"/>
          </p:nvPr>
        </p:nvSpPr>
        <p:spPr>
          <a:xfrm>
            <a:off x="326551" y="326585"/>
            <a:ext cx="8490331" cy="816464"/>
          </a:xfrm>
          <a:prstGeom prst="rect">
            <a:avLst/>
          </a:prstGeom>
          <a:noFill/>
          <a:ln>
            <a:noFill/>
          </a:ln>
        </p:spPr>
        <p:txBody>
          <a:bodyPr wrap="square" lIns="0" tIns="0" rIns="0" bIns="0" anchor="b" anchorCtr="0">
            <a:noAutofit/>
          </a:bodyPr>
          <a:lstStyle/>
          <a:p>
            <a:endParaRPr lang="en-US"/>
          </a:p>
        </p:txBody>
      </p:sp>
      <p:sp>
        <p:nvSpPr>
          <p:cNvPr id="7" name="Text Placeholder 6">
            <a:extLst>
              <a:ext uri="{FF2B5EF4-FFF2-40B4-BE49-F238E27FC236}">
                <a16:creationId xmlns:a16="http://schemas.microsoft.com/office/drawing/2014/main" id="{C31E166B-D290-49AD-B97A-84A13380C326}"/>
              </a:ext>
            </a:extLst>
          </p:cNvPr>
          <p:cNvSpPr txBox="1">
            <a:spLocks noGrp="1"/>
          </p:cNvSpPr>
          <p:nvPr>
            <p:ph type="body" idx="1"/>
          </p:nvPr>
        </p:nvSpPr>
        <p:spPr>
          <a:xfrm>
            <a:off x="326551" y="1796220"/>
            <a:ext cx="8327055" cy="4245611"/>
          </a:xfrm>
          <a:prstGeom prst="rect">
            <a:avLst/>
          </a:prstGeom>
          <a:noFill/>
          <a:ln>
            <a:noFill/>
          </a:ln>
        </p:spPr>
        <p:txBody>
          <a:bodyPr lIns="0" tIns="0" rIns="0" bIns="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23B7B03B-8E26-43F2-9386-0F6A7DE5AE1E}"/>
              </a:ext>
            </a:extLst>
          </p:cNvPr>
          <p:cNvSpPr txBox="1">
            <a:spLocks noGrp="1"/>
          </p:cNvSpPr>
          <p:nvPr>
            <p:ph type="dt" sz="half" idx="2"/>
          </p:nvPr>
        </p:nvSpPr>
        <p:spPr>
          <a:xfrm>
            <a:off x="6857575" y="6205125"/>
            <a:ext cx="2122583" cy="473221"/>
          </a:xfrm>
          <a:prstGeom prst="rect">
            <a:avLst/>
          </a:prstGeom>
          <a:noFill/>
          <a:ln>
            <a:noFill/>
          </a:ln>
        </p:spPr>
        <p:txBody>
          <a:bodyPr vert="horz" lIns="0" tIns="0" rIns="0" bIns="0" anchor="ctr" anchorCtr="0">
            <a:noAutofit/>
          </a:bodyPr>
          <a:lstStyle>
            <a:lvl1pPr lvl="0" algn="r" rtl="0" hangingPunct="0">
              <a:buNone/>
              <a:tabLst/>
              <a:defRPr lang="en-US" sz="1633" b="1" kern="1200">
                <a:solidFill>
                  <a:srgbClr val="FFFFFF"/>
                </a:solidFill>
                <a:latin typeface="Source Sans Pro Black" pitchFamily="34"/>
                <a:ea typeface="源ノ角ゴシック Heavy" pitchFamily="2"/>
                <a:cs typeface="Tahoma" pitchFamily="2"/>
              </a:defRPr>
            </a:lvl1pPr>
          </a:lstStyle>
          <a:p>
            <a:pPr lvl="0"/>
            <a:endParaRPr lang="en-US"/>
          </a:p>
        </p:txBody>
      </p:sp>
      <p:sp>
        <p:nvSpPr>
          <p:cNvPr id="9" name="Footer Placeholder 8">
            <a:extLst>
              <a:ext uri="{FF2B5EF4-FFF2-40B4-BE49-F238E27FC236}">
                <a16:creationId xmlns:a16="http://schemas.microsoft.com/office/drawing/2014/main" id="{0ECC94B7-672B-4797-BE0D-E72CF09A4788}"/>
              </a:ext>
            </a:extLst>
          </p:cNvPr>
          <p:cNvSpPr txBox="1">
            <a:spLocks noGrp="1"/>
          </p:cNvSpPr>
          <p:nvPr>
            <p:ph type="ftr" sz="quarter" idx="3"/>
          </p:nvPr>
        </p:nvSpPr>
        <p:spPr>
          <a:xfrm>
            <a:off x="979653" y="6205124"/>
            <a:ext cx="2938961" cy="489878"/>
          </a:xfrm>
          <a:prstGeom prst="rect">
            <a:avLst/>
          </a:prstGeom>
          <a:noFill/>
          <a:ln>
            <a:noFill/>
          </a:ln>
        </p:spPr>
        <p:txBody>
          <a:bodyPr vert="horz" lIns="0" tIns="0" rIns="0" bIns="0" anchor="ctr" anchorCtr="0">
            <a:noAutofit/>
          </a:bodyPr>
          <a:lstStyle>
            <a:lvl1pPr lvl="0" algn="ctr" rtl="0" hangingPunct="0">
              <a:buNone/>
              <a:tabLst/>
              <a:defRPr lang="en-US" sz="1633" b="1" kern="1200">
                <a:solidFill>
                  <a:srgbClr val="FFFFFF"/>
                </a:solidFill>
                <a:latin typeface="Source Sans Pro Black" pitchFamily="34"/>
                <a:ea typeface="源ノ角ゴシック Heavy" pitchFamily="2"/>
                <a:cs typeface="Tahoma" pitchFamily="2"/>
              </a:defRPr>
            </a:lvl1pPr>
          </a:lstStyle>
          <a:p>
            <a:pPr lvl="0"/>
            <a:endParaRPr lang="en-US"/>
          </a:p>
        </p:txBody>
      </p:sp>
      <p:sp>
        <p:nvSpPr>
          <p:cNvPr id="10" name="Slide Number Placeholder 9">
            <a:extLst>
              <a:ext uri="{FF2B5EF4-FFF2-40B4-BE49-F238E27FC236}">
                <a16:creationId xmlns:a16="http://schemas.microsoft.com/office/drawing/2014/main" id="{CA1D10E1-4E73-4C54-AC5C-65E511614269}"/>
              </a:ext>
            </a:extLst>
          </p:cNvPr>
          <p:cNvSpPr txBox="1">
            <a:spLocks noGrp="1"/>
          </p:cNvSpPr>
          <p:nvPr>
            <p:ph type="sldNum" sz="quarter" idx="4"/>
          </p:nvPr>
        </p:nvSpPr>
        <p:spPr>
          <a:xfrm>
            <a:off x="163275" y="6205124"/>
            <a:ext cx="489827" cy="489878"/>
          </a:xfrm>
          <a:prstGeom prst="rect">
            <a:avLst/>
          </a:prstGeom>
          <a:solidFill>
            <a:srgbClr val="E74C3C"/>
          </a:solidFill>
          <a:ln>
            <a:noFill/>
          </a:ln>
        </p:spPr>
        <p:txBody>
          <a:bodyPr vert="horz" lIns="0" tIns="0" rIns="0" bIns="0" anchor="ctr" anchorCtr="0">
            <a:noAutofit/>
          </a:bodyPr>
          <a:lstStyle>
            <a:lvl1pPr lvl="0" algn="ctr" rtl="0" hangingPunct="0">
              <a:buNone/>
              <a:tabLst/>
              <a:defRPr lang="en-US" sz="1633" b="1" kern="1200">
                <a:solidFill>
                  <a:srgbClr val="FFFFFF"/>
                </a:solidFill>
                <a:latin typeface="Source Sans Pro Black" pitchFamily="34"/>
                <a:ea typeface="源ノ角ゴシック Heavy" pitchFamily="2"/>
                <a:cs typeface="Tahoma" pitchFamily="2"/>
              </a:defRPr>
            </a:lvl1pPr>
          </a:lstStyle>
          <a:p>
            <a:pPr lvl="0"/>
            <a:fld id="{6498BB85-C701-44D5-9FC6-7F06C67FC04F}" type="slidenum">
              <a:t>‹#›</a:t>
            </a:fld>
            <a:endParaRPr lang="en-US"/>
          </a:p>
        </p:txBody>
      </p:sp>
    </p:spTree>
    <p:extLst>
      <p:ext uri="{BB962C8B-B14F-4D97-AF65-F5344CB8AC3E}">
        <p14:creationId xmlns:p14="http://schemas.microsoft.com/office/powerpoint/2010/main" val="408055582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hangingPunct="1">
        <a:tabLst/>
        <a:defRPr lang="en-US" sz="2903" b="1" i="0" u="none" strike="noStrike" kern="1200" cap="none">
          <a:ln>
            <a:noFill/>
          </a:ln>
          <a:solidFill>
            <a:srgbClr val="FFFFFF"/>
          </a:solidFill>
          <a:latin typeface="Source Sans Pro Black" pitchFamily="34"/>
        </a:defRPr>
      </a:lvl1pPr>
    </p:titleStyle>
    <p:bodyStyle>
      <a:lvl1pPr marL="0" marR="0" indent="0" rtl="0" hangingPunct="1">
        <a:spcBef>
          <a:spcPts val="0"/>
        </a:spcBef>
        <a:spcAft>
          <a:spcPts val="1036"/>
        </a:spcAft>
        <a:tabLst/>
        <a:defRPr lang="en-US" sz="2358" b="1" i="0" u="none" strike="noStrike" kern="1200" cap="none">
          <a:ln>
            <a:noFill/>
          </a:ln>
          <a:solidFill>
            <a:srgbClr val="1C1C1C"/>
          </a:solidFill>
          <a:latin typeface="Source Sans Pro Semibold" pitchFamily="34"/>
        </a:defRPr>
      </a:lvl1pPr>
      <a:lvl2pPr marL="622089" indent="-207363" algn="l" defTabSz="829452"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815" indent="-207363" algn="l" defTabSz="829452"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541"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268"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0994"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5720"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446"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172" indent="-207363" algn="l" defTabSz="829452"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452" rtl="0" eaLnBrk="1" latinLnBrk="0" hangingPunct="1">
        <a:defRPr sz="1633" kern="1200">
          <a:solidFill>
            <a:schemeClr val="tx1"/>
          </a:solidFill>
          <a:latin typeface="+mn-lt"/>
          <a:ea typeface="+mn-ea"/>
          <a:cs typeface="+mn-cs"/>
        </a:defRPr>
      </a:lvl1pPr>
      <a:lvl2pPr marL="414726" algn="l" defTabSz="829452" rtl="0" eaLnBrk="1" latinLnBrk="0" hangingPunct="1">
        <a:defRPr sz="1633" kern="1200">
          <a:solidFill>
            <a:schemeClr val="tx1"/>
          </a:solidFill>
          <a:latin typeface="+mn-lt"/>
          <a:ea typeface="+mn-ea"/>
          <a:cs typeface="+mn-cs"/>
        </a:defRPr>
      </a:lvl2pPr>
      <a:lvl3pPr marL="829452" algn="l" defTabSz="829452" rtl="0" eaLnBrk="1" latinLnBrk="0" hangingPunct="1">
        <a:defRPr sz="1633" kern="1200">
          <a:solidFill>
            <a:schemeClr val="tx1"/>
          </a:solidFill>
          <a:latin typeface="+mn-lt"/>
          <a:ea typeface="+mn-ea"/>
          <a:cs typeface="+mn-cs"/>
        </a:defRPr>
      </a:lvl3pPr>
      <a:lvl4pPr marL="1244178" algn="l" defTabSz="829452" rtl="0" eaLnBrk="1" latinLnBrk="0" hangingPunct="1">
        <a:defRPr sz="1633" kern="1200">
          <a:solidFill>
            <a:schemeClr val="tx1"/>
          </a:solidFill>
          <a:latin typeface="+mn-lt"/>
          <a:ea typeface="+mn-ea"/>
          <a:cs typeface="+mn-cs"/>
        </a:defRPr>
      </a:lvl4pPr>
      <a:lvl5pPr marL="1658904" algn="l" defTabSz="829452" rtl="0" eaLnBrk="1" latinLnBrk="0" hangingPunct="1">
        <a:defRPr sz="1633" kern="1200">
          <a:solidFill>
            <a:schemeClr val="tx1"/>
          </a:solidFill>
          <a:latin typeface="+mn-lt"/>
          <a:ea typeface="+mn-ea"/>
          <a:cs typeface="+mn-cs"/>
        </a:defRPr>
      </a:lvl5pPr>
      <a:lvl6pPr marL="2073631" algn="l" defTabSz="829452" rtl="0" eaLnBrk="1" latinLnBrk="0" hangingPunct="1">
        <a:defRPr sz="1633" kern="1200">
          <a:solidFill>
            <a:schemeClr val="tx1"/>
          </a:solidFill>
          <a:latin typeface="+mn-lt"/>
          <a:ea typeface="+mn-ea"/>
          <a:cs typeface="+mn-cs"/>
        </a:defRPr>
      </a:lvl6pPr>
      <a:lvl7pPr marL="2488357" algn="l" defTabSz="829452" rtl="0" eaLnBrk="1" latinLnBrk="0" hangingPunct="1">
        <a:defRPr sz="1633" kern="1200">
          <a:solidFill>
            <a:schemeClr val="tx1"/>
          </a:solidFill>
          <a:latin typeface="+mn-lt"/>
          <a:ea typeface="+mn-ea"/>
          <a:cs typeface="+mn-cs"/>
        </a:defRPr>
      </a:lvl7pPr>
      <a:lvl8pPr marL="2903083" algn="l" defTabSz="829452" rtl="0" eaLnBrk="1" latinLnBrk="0" hangingPunct="1">
        <a:defRPr sz="1633" kern="1200">
          <a:solidFill>
            <a:schemeClr val="tx1"/>
          </a:solidFill>
          <a:latin typeface="+mn-lt"/>
          <a:ea typeface="+mn-ea"/>
          <a:cs typeface="+mn-cs"/>
        </a:defRPr>
      </a:lvl8pPr>
      <a:lvl9pPr marL="3317809" algn="l" defTabSz="829452" rtl="0" eaLnBrk="1" latinLnBrk="0" hangingPunct="1">
        <a:defRPr sz="16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hyperlink" Target="http://docs.unity3d.com/Manual/class-TagManager.html"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492F-5C31-43F6-9FEA-5269F878B09A}"/>
              </a:ext>
            </a:extLst>
          </p:cNvPr>
          <p:cNvSpPr txBox="1">
            <a:spLocks noGrp="1"/>
          </p:cNvSpPr>
          <p:nvPr>
            <p:ph type="title" idx="4294967295"/>
          </p:nvPr>
        </p:nvSpPr>
        <p:spPr/>
        <p:txBody>
          <a:bodyPr/>
          <a:lstStyle/>
          <a:p>
            <a:pPr lvl="0"/>
            <a:r>
              <a:rPr lang="en-US" dirty="0"/>
              <a:t>3D Game Basic – Inventory GUIs</a:t>
            </a:r>
          </a:p>
        </p:txBody>
      </p:sp>
      <p:sp>
        <p:nvSpPr>
          <p:cNvPr id="3" name="Text Placeholder 2">
            <a:extLst>
              <a:ext uri="{FF2B5EF4-FFF2-40B4-BE49-F238E27FC236}">
                <a16:creationId xmlns:a16="http://schemas.microsoft.com/office/drawing/2014/main" id="{06839CE3-751E-4B24-ACB2-3B097327ED22}"/>
              </a:ext>
            </a:extLst>
          </p:cNvPr>
          <p:cNvSpPr txBox="1">
            <a:spLocks noGrp="1"/>
          </p:cNvSpPr>
          <p:nvPr>
            <p:ph type="body" idx="4294967295"/>
          </p:nvPr>
        </p:nvSpPr>
        <p:spPr/>
        <p:txBody>
          <a:bodyPr/>
          <a:lstStyle/>
          <a:p>
            <a:pPr lvl="0" algn="r"/>
            <a:r>
              <a:rPr lang="en-US" sz="2400" b="0" dirty="0">
                <a:latin typeface="Source Sans Pro Light" pitchFamily="34"/>
              </a:rPr>
              <a:t>Unity3D Basic for Beginners</a:t>
            </a:r>
          </a:p>
          <a:p>
            <a:pPr lvl="0" algn="r"/>
            <a:r>
              <a:rPr lang="en-US" sz="2400" b="0" dirty="0">
                <a:latin typeface="Source Sans Pro Light" pitchFamily="34"/>
              </a:rPr>
              <a:t>4</a:t>
            </a:r>
            <a:r>
              <a:rPr lang="en-US" sz="2400" b="0" baseline="30000" dirty="0">
                <a:latin typeface="Source Sans Pro Light" pitchFamily="34"/>
              </a:rPr>
              <a:t>th</a:t>
            </a:r>
            <a:r>
              <a:rPr lang="en-US" sz="2400" b="0" dirty="0">
                <a:latin typeface="Source Sans Pro Light" pitchFamily="34"/>
              </a:rPr>
              <a:t> Class</a:t>
            </a:r>
          </a:p>
          <a:p>
            <a:pPr lvl="0" algn="r"/>
            <a:endParaRPr lang="en-US" sz="2400" b="0" dirty="0">
              <a:latin typeface="Source Sans Pro Light" pitchFamily="34"/>
            </a:endParaRPr>
          </a:p>
          <a:p>
            <a:pPr lvl="0" algn="r"/>
            <a:r>
              <a:rPr lang="en-US" sz="2400" b="0" dirty="0">
                <a:latin typeface="Source Sans Pro Light" pitchFamily="34"/>
              </a:rPr>
              <a:t>Handityo Aulia Putra</a:t>
            </a:r>
          </a:p>
          <a:p>
            <a:pPr lvl="0" algn="r"/>
            <a:r>
              <a:rPr lang="en-US" sz="2400" b="0" dirty="0">
                <a:latin typeface="Source Sans Pro Light" pitchFamily="34"/>
              </a:rPr>
              <a:t>handityo@kmu.ac.kr</a:t>
            </a:r>
          </a:p>
        </p:txBody>
      </p:sp>
      <p:sp>
        <p:nvSpPr>
          <p:cNvPr id="6" name="Slide Number Placeholder 5">
            <a:extLst>
              <a:ext uri="{FF2B5EF4-FFF2-40B4-BE49-F238E27FC236}">
                <a16:creationId xmlns:a16="http://schemas.microsoft.com/office/drawing/2014/main" id="{5678B801-7823-4C93-A46B-49F38E9BB0AC}"/>
              </a:ext>
            </a:extLst>
          </p:cNvPr>
          <p:cNvSpPr>
            <a:spLocks noGrp="1"/>
          </p:cNvSpPr>
          <p:nvPr>
            <p:ph type="sldNum" sz="quarter" idx="12"/>
          </p:nvPr>
        </p:nvSpPr>
        <p:spPr/>
        <p:txBody>
          <a:bodyPr/>
          <a:lstStyle/>
          <a:p>
            <a:pPr lvl="0"/>
            <a:fld id="{EE4EBF9F-F03D-4009-9821-08647DCBEB4A}" type="slidenum">
              <a:rPr lang="en-US" smtClean="0"/>
              <a:t>1</a:t>
            </a:fld>
            <a:endParaRPr lang="en-US"/>
          </a:p>
        </p:txBody>
      </p:sp>
    </p:spTree>
    <p:extLst>
      <p:ext uri="{BB962C8B-B14F-4D97-AF65-F5344CB8AC3E}">
        <p14:creationId xmlns:p14="http://schemas.microsoft.com/office/powerpoint/2010/main" val="2547828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8507C-57D0-4587-B1F5-534414A0AC16}"/>
              </a:ext>
            </a:extLst>
          </p:cNvPr>
          <p:cNvSpPr>
            <a:spLocks noGrp="1"/>
          </p:cNvSpPr>
          <p:nvPr>
            <p:ph type="title"/>
          </p:nvPr>
        </p:nvSpPr>
        <p:spPr/>
        <p:txBody>
          <a:bodyPr/>
          <a:lstStyle/>
          <a:p>
            <a:r>
              <a:rPr lang="en-US" dirty="0"/>
              <a:t>Inventory Design – Collection of different items</a:t>
            </a:r>
          </a:p>
        </p:txBody>
      </p:sp>
      <p:sp>
        <p:nvSpPr>
          <p:cNvPr id="3" name="Content Placeholder 2">
            <a:extLst>
              <a:ext uri="{FF2B5EF4-FFF2-40B4-BE49-F238E27FC236}">
                <a16:creationId xmlns:a16="http://schemas.microsoft.com/office/drawing/2014/main" id="{69ED11F2-5655-4869-A4FC-7B560C8750F3}"/>
              </a:ext>
            </a:extLst>
          </p:cNvPr>
          <p:cNvSpPr>
            <a:spLocks noGrp="1"/>
          </p:cNvSpPr>
          <p:nvPr>
            <p:ph idx="1"/>
          </p:nvPr>
        </p:nvSpPr>
        <p:spPr/>
        <p:txBody>
          <a:bodyPr/>
          <a:lstStyle/>
          <a:p>
            <a:pPr marL="342900" indent="-342900">
              <a:spcAft>
                <a:spcPts val="600"/>
              </a:spcAft>
              <a:buFont typeface="Arial" panose="020B0604020202020204" pitchFamily="34" charset="0"/>
              <a:buChar char="•"/>
            </a:pPr>
            <a:r>
              <a:rPr lang="en-US" b="0" dirty="0"/>
              <a:t>Example(s): </a:t>
            </a:r>
          </a:p>
          <a:p>
            <a:pPr marL="964989" lvl="1" indent="-342900">
              <a:lnSpc>
                <a:spcPct val="100000"/>
              </a:lnSpc>
              <a:spcAft>
                <a:spcPts val="600"/>
              </a:spcAft>
            </a:pPr>
            <a:r>
              <a:rPr lang="en-US" dirty="0"/>
              <a:t>keys, potions, weapons, tools—all in the same inventory system</a:t>
            </a:r>
          </a:p>
          <a:p>
            <a:pPr marL="342900" indent="-342900">
              <a:spcAft>
                <a:spcPts val="600"/>
              </a:spcAft>
              <a:buFont typeface="Arial" panose="020B0604020202020204" pitchFamily="34" charset="0"/>
              <a:buChar char="•"/>
            </a:pPr>
            <a:endParaRPr lang="en-US" b="0" dirty="0"/>
          </a:p>
          <a:p>
            <a:pPr marL="342900" indent="-342900">
              <a:spcAft>
                <a:spcPts val="600"/>
              </a:spcAft>
              <a:buFont typeface="Arial" panose="020B0604020202020204" pitchFamily="34" charset="0"/>
              <a:buChar char="•"/>
            </a:pPr>
            <a:r>
              <a:rPr lang="en-US" b="0" dirty="0"/>
              <a:t>Data type: </a:t>
            </a:r>
          </a:p>
          <a:p>
            <a:pPr marL="964989" lvl="1" indent="-342900">
              <a:lnSpc>
                <a:spcPct val="100000"/>
              </a:lnSpc>
              <a:spcAft>
                <a:spcPts val="600"/>
              </a:spcAft>
            </a:pPr>
            <a:r>
              <a:rPr lang="en-US" dirty="0"/>
              <a:t>List&lt;&gt; or Dictionary&lt;&gt; or array of objects, which can be instances of different class for each item type</a:t>
            </a:r>
          </a:p>
          <a:p>
            <a:pPr marL="342900" indent="-342900">
              <a:spcAft>
                <a:spcPts val="600"/>
              </a:spcAft>
              <a:buFont typeface="Arial" panose="020B0604020202020204" pitchFamily="34" charset="0"/>
              <a:buChar char="•"/>
            </a:pPr>
            <a:endParaRPr lang="en-US" b="0" dirty="0"/>
          </a:p>
          <a:p>
            <a:pPr marL="342900" indent="-342900">
              <a:spcAft>
                <a:spcPts val="600"/>
              </a:spcAft>
              <a:buFont typeface="Arial" panose="020B0604020202020204" pitchFamily="34" charset="0"/>
              <a:buChar char="•"/>
            </a:pPr>
            <a:r>
              <a:rPr lang="en-US" b="0" dirty="0"/>
              <a:t>UI: </a:t>
            </a:r>
          </a:p>
          <a:p>
            <a:pPr marL="964989" lvl="1" indent="-342900">
              <a:spcAft>
                <a:spcPts val="600"/>
              </a:spcAft>
            </a:pPr>
            <a:r>
              <a:rPr lang="en-US" b="0" dirty="0"/>
              <a:t>text list or list/grid arrangement of icons</a:t>
            </a:r>
            <a:endParaRPr lang="en-US" dirty="0"/>
          </a:p>
        </p:txBody>
      </p:sp>
      <p:sp>
        <p:nvSpPr>
          <p:cNvPr id="4" name="Slide Number Placeholder 3">
            <a:extLst>
              <a:ext uri="{FF2B5EF4-FFF2-40B4-BE49-F238E27FC236}">
                <a16:creationId xmlns:a16="http://schemas.microsoft.com/office/drawing/2014/main" id="{DB293FE5-89C2-485D-ACD9-64E4E0EED8EB}"/>
              </a:ext>
            </a:extLst>
          </p:cNvPr>
          <p:cNvSpPr>
            <a:spLocks noGrp="1"/>
          </p:cNvSpPr>
          <p:nvPr>
            <p:ph type="sldNum" sz="quarter" idx="12"/>
          </p:nvPr>
        </p:nvSpPr>
        <p:spPr/>
        <p:txBody>
          <a:bodyPr/>
          <a:lstStyle/>
          <a:p>
            <a:pPr lvl="0"/>
            <a:fld id="{43F56309-FEE2-4B40-8B86-E9B981A7BA88}" type="slidenum">
              <a:rPr lang="en-US" smtClean="0"/>
              <a:t>10</a:t>
            </a:fld>
            <a:endParaRPr lang="en-US"/>
          </a:p>
        </p:txBody>
      </p:sp>
      <p:pic>
        <p:nvPicPr>
          <p:cNvPr id="5" name="Picture 4">
            <a:extLst>
              <a:ext uri="{FF2B5EF4-FFF2-40B4-BE49-F238E27FC236}">
                <a16:creationId xmlns:a16="http://schemas.microsoft.com/office/drawing/2014/main" id="{5253F6DF-4D7A-4A5E-A321-EFF281D3C59E}"/>
              </a:ext>
            </a:extLst>
          </p:cNvPr>
          <p:cNvPicPr>
            <a:picLocks noChangeAspect="1"/>
          </p:cNvPicPr>
          <p:nvPr/>
        </p:nvPicPr>
        <p:blipFill>
          <a:blip r:embed="rId2"/>
          <a:stretch>
            <a:fillRect/>
          </a:stretch>
        </p:blipFill>
        <p:spPr>
          <a:xfrm>
            <a:off x="7610475" y="4238205"/>
            <a:ext cx="1533525" cy="1781175"/>
          </a:xfrm>
          <a:prstGeom prst="rect">
            <a:avLst/>
          </a:prstGeom>
        </p:spPr>
      </p:pic>
      <p:pic>
        <p:nvPicPr>
          <p:cNvPr id="3074" name="Picture 2" descr="http://orig13.deviantart.net/a4b6/f/2015/232/0/9/teewrolds_guns_by_android272-d96huz0.png">
            <a:extLst>
              <a:ext uri="{FF2B5EF4-FFF2-40B4-BE49-F238E27FC236}">
                <a16:creationId xmlns:a16="http://schemas.microsoft.com/office/drawing/2014/main" id="{76420E03-9CC3-45A3-8E8D-175E9F62F102}"/>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010543" y="4260656"/>
            <a:ext cx="1513299" cy="1768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ko-KR" dirty="0"/>
              <a:t>2D Mini-Game - </a:t>
            </a:r>
            <a:r>
              <a:rPr lang="en-US" altLang="ko-KR" dirty="0" err="1"/>
              <a:t>SpaceGirl</a:t>
            </a:r>
            <a:endParaRPr lang="ko-KR" altLang="en-US" dirty="0"/>
          </a:p>
        </p:txBody>
      </p:sp>
      <p:sp>
        <p:nvSpPr>
          <p:cNvPr id="6" name="Content Placeholder 5"/>
          <p:cNvSpPr>
            <a:spLocks noGrp="1"/>
          </p:cNvSpPr>
          <p:nvPr>
            <p:ph idx="1"/>
          </p:nvPr>
        </p:nvSpPr>
        <p:spPr/>
        <p:txBody>
          <a:bodyPr/>
          <a:lstStyle/>
          <a:p>
            <a:endParaRPr lang="ko-KR" altLang="en-US"/>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11</a:t>
            </a:fld>
            <a:endParaRPr lang="ko-KR" altLang="en-US"/>
          </a:p>
        </p:txBody>
      </p:sp>
    </p:spTree>
    <p:extLst>
      <p:ext uri="{BB962C8B-B14F-4D97-AF65-F5344CB8AC3E}">
        <p14:creationId xmlns:p14="http://schemas.microsoft.com/office/powerpoint/2010/main" val="209081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ko-KR" dirty="0"/>
              <a:t>Space Girl – Getting Ready</a:t>
            </a:r>
            <a:endParaRPr lang="ko-KR" altLang="en-US" dirty="0"/>
          </a:p>
        </p:txBody>
      </p:sp>
      <p:sp>
        <p:nvSpPr>
          <p:cNvPr id="6" name="Content Placeholder 5"/>
          <p:cNvSpPr>
            <a:spLocks noGrp="1"/>
          </p:cNvSpPr>
          <p:nvPr>
            <p:ph idx="1"/>
          </p:nvPr>
        </p:nvSpPr>
        <p:spPr/>
        <p:txBody>
          <a:bodyPr/>
          <a:lstStyle/>
          <a:p>
            <a:pPr marL="342900" indent="-342900">
              <a:buFont typeface="Arial" panose="020B0604020202020204" pitchFamily="34" charset="0"/>
              <a:buChar char="•"/>
            </a:pPr>
            <a:r>
              <a:rPr lang="en-US" altLang="ko-KR" dirty="0">
                <a:solidFill>
                  <a:srgbClr val="FF0000"/>
                </a:solidFill>
              </a:rPr>
              <a:t>Download</a:t>
            </a:r>
            <a:r>
              <a:rPr lang="en-US" altLang="ko-KR" dirty="0"/>
              <a:t> the assets from ctl.kmu.ac.kr</a:t>
            </a:r>
          </a:p>
        </p:txBody>
      </p:sp>
      <p:sp>
        <p:nvSpPr>
          <p:cNvPr id="4" name="Slide Number Placeholder 3"/>
          <p:cNvSpPr>
            <a:spLocks noGrp="1"/>
          </p:cNvSpPr>
          <p:nvPr>
            <p:ph type="sldNum" sz="quarter" idx="12"/>
          </p:nvPr>
        </p:nvSpPr>
        <p:spPr/>
        <p:txBody>
          <a:bodyPr/>
          <a:lstStyle/>
          <a:p>
            <a:pPr lvl="0"/>
            <a:fld id="{227D2E60-18D4-4C6D-A414-4D3E4DAA4B69}" type="slidenum">
              <a:rPr lang="en-US" altLang="ko-KR" smtClean="0"/>
              <a:t>12</a:t>
            </a:fld>
            <a:endParaRPr lang="ko-KR" altLang="en-US"/>
          </a:p>
        </p:txBody>
      </p:sp>
    </p:spTree>
    <p:extLst>
      <p:ext uri="{BB962C8B-B14F-4D97-AF65-F5344CB8AC3E}">
        <p14:creationId xmlns:p14="http://schemas.microsoft.com/office/powerpoint/2010/main" val="1672990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Space Girl – Steps</a:t>
            </a:r>
            <a:endParaRPr lang="ko-KR" altLang="en-US" dirty="0"/>
          </a:p>
        </p:txBody>
      </p:sp>
      <p:sp>
        <p:nvSpPr>
          <p:cNvPr id="3" name="Content Placeholder 2"/>
          <p:cNvSpPr>
            <a:spLocks noGrp="1"/>
          </p:cNvSpPr>
          <p:nvPr>
            <p:ph idx="1"/>
          </p:nvPr>
        </p:nvSpPr>
        <p:spPr/>
        <p:txBody>
          <a:bodyPr/>
          <a:lstStyle/>
          <a:p>
            <a:pPr marL="457200" indent="-457200">
              <a:buFont typeface="+mj-lt"/>
              <a:buAutoNum type="arabicPeriod"/>
            </a:pPr>
            <a:r>
              <a:rPr lang="en-US" altLang="ko-KR" dirty="0">
                <a:solidFill>
                  <a:srgbClr val="FF0000"/>
                </a:solidFill>
              </a:rPr>
              <a:t>Create</a:t>
            </a:r>
            <a:r>
              <a:rPr lang="en-US" altLang="ko-KR" dirty="0"/>
              <a:t> a new, empty </a:t>
            </a:r>
            <a:r>
              <a:rPr lang="en-US" altLang="ko-KR" dirty="0">
                <a:solidFill>
                  <a:srgbClr val="00B050"/>
                </a:solidFill>
              </a:rPr>
              <a:t>2D project</a:t>
            </a:r>
          </a:p>
          <a:p>
            <a:pPr marL="457200" indent="-457200">
              <a:buFont typeface="+mj-lt"/>
              <a:buAutoNum type="arabicPeriod"/>
            </a:pPr>
            <a:r>
              <a:rPr lang="en-US" altLang="ko-KR" dirty="0">
                <a:solidFill>
                  <a:srgbClr val="FF0000"/>
                </a:solidFill>
              </a:rPr>
              <a:t>Import</a:t>
            </a:r>
            <a:r>
              <a:rPr lang="en-US" altLang="ko-KR" dirty="0"/>
              <a:t> supplied folder </a:t>
            </a:r>
            <a:r>
              <a:rPr lang="en-US" altLang="ko-KR" dirty="0">
                <a:solidFill>
                  <a:srgbClr val="0070C0"/>
                </a:solidFill>
              </a:rPr>
              <a:t>Sprites</a:t>
            </a:r>
            <a:r>
              <a:rPr lang="en-US" altLang="ko-KR" dirty="0"/>
              <a:t> into the project.</a:t>
            </a:r>
            <a:endParaRPr lang="ko-KR" altLang="en-US"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13</a:t>
            </a:fld>
            <a:endParaRPr lang="ko-KR" altLang="en-US"/>
          </a:p>
        </p:txBody>
      </p:sp>
      <p:pic>
        <p:nvPicPr>
          <p:cNvPr id="5" name="Picture 4"/>
          <p:cNvPicPr>
            <a:picLocks noChangeAspect="1"/>
          </p:cNvPicPr>
          <p:nvPr/>
        </p:nvPicPr>
        <p:blipFill>
          <a:blip r:embed="rId2"/>
          <a:stretch>
            <a:fillRect/>
          </a:stretch>
        </p:blipFill>
        <p:spPr>
          <a:xfrm>
            <a:off x="326550" y="3208178"/>
            <a:ext cx="8327055" cy="1421693"/>
          </a:xfrm>
          <a:prstGeom prst="rect">
            <a:avLst/>
          </a:prstGeom>
        </p:spPr>
      </p:pic>
    </p:spTree>
    <p:extLst>
      <p:ext uri="{BB962C8B-B14F-4D97-AF65-F5344CB8AC3E}">
        <p14:creationId xmlns:p14="http://schemas.microsoft.com/office/powerpoint/2010/main" val="1907140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Space Girl – Steps</a:t>
            </a:r>
            <a:endParaRPr lang="ko-KR" altLang="en-US" dirty="0"/>
          </a:p>
        </p:txBody>
      </p:sp>
      <p:sp>
        <p:nvSpPr>
          <p:cNvPr id="3" name="Content Placeholder 2"/>
          <p:cNvSpPr>
            <a:spLocks noGrp="1"/>
          </p:cNvSpPr>
          <p:nvPr>
            <p:ph idx="1"/>
          </p:nvPr>
        </p:nvSpPr>
        <p:spPr>
          <a:xfrm>
            <a:off x="326552" y="1796220"/>
            <a:ext cx="4011272" cy="4245611"/>
          </a:xfrm>
        </p:spPr>
        <p:txBody>
          <a:bodyPr/>
          <a:lstStyle/>
          <a:p>
            <a:pPr marL="457200" indent="-457200" algn="l">
              <a:buFont typeface="+mj-lt"/>
              <a:buAutoNum type="arabicPeriod" startAt="3"/>
            </a:pPr>
            <a:r>
              <a:rPr lang="en-US" altLang="ko-KR" sz="2400" b="0" dirty="0">
                <a:solidFill>
                  <a:srgbClr val="FF0000"/>
                </a:solidFill>
              </a:rPr>
              <a:t>Convert</a:t>
            </a:r>
            <a:r>
              <a:rPr lang="en-US" altLang="ko-KR" sz="2400" b="0" dirty="0"/>
              <a:t> each sprite image to be of type Sprite (2D and UI). </a:t>
            </a:r>
          </a:p>
          <a:p>
            <a:pPr marL="744538" lvl="1" indent="-287338"/>
            <a:r>
              <a:rPr lang="en-US" altLang="ko-KR" sz="2400" b="0" dirty="0">
                <a:solidFill>
                  <a:srgbClr val="FF0000"/>
                </a:solidFill>
              </a:rPr>
              <a:t>Select</a:t>
            </a:r>
            <a:r>
              <a:rPr lang="en-US" altLang="ko-KR" sz="2400" b="0" dirty="0"/>
              <a:t> the </a:t>
            </a:r>
            <a:r>
              <a:rPr lang="en-US" altLang="ko-KR" sz="2400" b="0" dirty="0">
                <a:solidFill>
                  <a:srgbClr val="00B050"/>
                </a:solidFill>
              </a:rPr>
              <a:t>sprite</a:t>
            </a:r>
            <a:r>
              <a:rPr lang="en-US" altLang="ko-KR" sz="2400" b="0" dirty="0"/>
              <a:t> in the </a:t>
            </a:r>
            <a:r>
              <a:rPr lang="en-US" altLang="ko-KR" sz="2400" b="1" dirty="0"/>
              <a:t>Project</a:t>
            </a:r>
            <a:r>
              <a:rPr lang="en-US" altLang="ko-KR" sz="2400" b="0" dirty="0"/>
              <a:t> panel, then, </a:t>
            </a:r>
          </a:p>
          <a:p>
            <a:pPr marL="744538" lvl="1" indent="-287338"/>
            <a:r>
              <a:rPr lang="en-US" altLang="ko-KR" sz="2400" b="0" dirty="0"/>
              <a:t>in the </a:t>
            </a:r>
            <a:r>
              <a:rPr lang="en-US" altLang="ko-KR" sz="2400" b="1" dirty="0"/>
              <a:t>Inspector</a:t>
            </a:r>
            <a:r>
              <a:rPr lang="en-US" altLang="ko-KR" sz="2400" b="0" dirty="0"/>
              <a:t>, </a:t>
            </a:r>
            <a:r>
              <a:rPr lang="en-US" altLang="ko-KR" sz="2400" b="0" dirty="0">
                <a:solidFill>
                  <a:srgbClr val="FF0000"/>
                </a:solidFill>
              </a:rPr>
              <a:t>change</a:t>
            </a:r>
            <a:r>
              <a:rPr lang="en-US" altLang="ko-KR" sz="2400" b="0" dirty="0"/>
              <a:t> choose </a:t>
            </a:r>
            <a:r>
              <a:rPr lang="en-US" altLang="ko-KR" sz="2400" b="0" dirty="0">
                <a:solidFill>
                  <a:srgbClr val="00B050"/>
                </a:solidFill>
              </a:rPr>
              <a:t>Sprite (2D and UI) </a:t>
            </a:r>
            <a:r>
              <a:rPr lang="en-US" altLang="ko-KR" sz="2400" b="0" dirty="0"/>
              <a:t>from the drop-down menu </a:t>
            </a:r>
            <a:r>
              <a:rPr lang="en-US" altLang="ko-KR" sz="2400" b="0" dirty="0">
                <a:solidFill>
                  <a:srgbClr val="0070C0"/>
                </a:solidFill>
              </a:rPr>
              <a:t>Texture Type</a:t>
            </a:r>
            <a:r>
              <a:rPr lang="en-US" altLang="ko-KR" sz="2400" b="0" dirty="0"/>
              <a:t>, and </a:t>
            </a:r>
            <a:r>
              <a:rPr lang="en-US" altLang="ko-KR" sz="2400" b="0" dirty="0">
                <a:solidFill>
                  <a:srgbClr val="FF0000"/>
                </a:solidFill>
              </a:rPr>
              <a:t>click</a:t>
            </a:r>
            <a:r>
              <a:rPr lang="en-US" altLang="ko-KR" sz="2400" b="0" dirty="0"/>
              <a:t> on the </a:t>
            </a:r>
            <a:r>
              <a:rPr lang="en-US" altLang="ko-KR" sz="2400" b="0" dirty="0">
                <a:solidFill>
                  <a:srgbClr val="0070C0"/>
                </a:solidFill>
              </a:rPr>
              <a:t>Apply</a:t>
            </a:r>
            <a:r>
              <a:rPr lang="en-US" altLang="ko-KR" sz="2400" b="0" dirty="0"/>
              <a:t> button</a:t>
            </a:r>
            <a:endParaRPr lang="ko-KR" altLang="en-US" sz="2400"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14</a:t>
            </a:fld>
            <a:endParaRPr lang="ko-KR" altLang="en-US"/>
          </a:p>
        </p:txBody>
      </p:sp>
      <p:pic>
        <p:nvPicPr>
          <p:cNvPr id="5" name="Picture 4"/>
          <p:cNvPicPr>
            <a:picLocks noChangeAspect="1"/>
          </p:cNvPicPr>
          <p:nvPr/>
        </p:nvPicPr>
        <p:blipFill>
          <a:blip r:embed="rId2"/>
          <a:stretch>
            <a:fillRect/>
          </a:stretch>
        </p:blipFill>
        <p:spPr>
          <a:xfrm>
            <a:off x="4471756" y="2241859"/>
            <a:ext cx="4424525" cy="3032667"/>
          </a:xfrm>
          <a:prstGeom prst="rect">
            <a:avLst/>
          </a:prstGeom>
        </p:spPr>
      </p:pic>
    </p:spTree>
    <p:extLst>
      <p:ext uri="{BB962C8B-B14F-4D97-AF65-F5344CB8AC3E}">
        <p14:creationId xmlns:p14="http://schemas.microsoft.com/office/powerpoint/2010/main" val="803171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Space Girl – Steps</a:t>
            </a:r>
            <a:endParaRPr lang="ko-KR" altLang="en-US" dirty="0"/>
          </a:p>
        </p:txBody>
      </p:sp>
      <p:sp>
        <p:nvSpPr>
          <p:cNvPr id="3" name="Content Placeholder 2"/>
          <p:cNvSpPr>
            <a:spLocks noGrp="1"/>
          </p:cNvSpPr>
          <p:nvPr>
            <p:ph idx="1"/>
          </p:nvPr>
        </p:nvSpPr>
        <p:spPr>
          <a:xfrm>
            <a:off x="326552" y="1796220"/>
            <a:ext cx="4030960" cy="4245611"/>
          </a:xfrm>
        </p:spPr>
        <p:txBody>
          <a:bodyPr/>
          <a:lstStyle/>
          <a:p>
            <a:pPr marL="457200" indent="-457200">
              <a:buFont typeface="+mj-lt"/>
              <a:buAutoNum type="arabicPeriod" startAt="4"/>
            </a:pPr>
            <a:r>
              <a:rPr lang="en-US" altLang="ko-KR" b="0" dirty="0">
                <a:solidFill>
                  <a:srgbClr val="FF0000"/>
                </a:solidFill>
              </a:rPr>
              <a:t>Set</a:t>
            </a:r>
            <a:r>
              <a:rPr lang="en-US" altLang="ko-KR" b="0" dirty="0"/>
              <a:t> the Unity Player screen size to </a:t>
            </a:r>
            <a:r>
              <a:rPr lang="en-US" altLang="ko-KR" b="0" dirty="0">
                <a:solidFill>
                  <a:srgbClr val="0070C0"/>
                </a:solidFill>
              </a:rPr>
              <a:t>800 x 600</a:t>
            </a:r>
            <a:r>
              <a:rPr lang="en-US" altLang="ko-KR" b="0" dirty="0"/>
              <a:t>: </a:t>
            </a:r>
          </a:p>
          <a:p>
            <a:pPr marL="1079289" lvl="1" indent="-457200"/>
            <a:r>
              <a:rPr lang="en-US" altLang="ko-KR" b="0" dirty="0">
                <a:solidFill>
                  <a:srgbClr val="FF0000"/>
                </a:solidFill>
              </a:rPr>
              <a:t>choose</a:t>
            </a:r>
            <a:r>
              <a:rPr lang="en-US" altLang="ko-KR" b="0" dirty="0"/>
              <a:t> the </a:t>
            </a:r>
            <a:r>
              <a:rPr lang="en-US" altLang="ko-KR" b="0" dirty="0">
                <a:solidFill>
                  <a:srgbClr val="0070C0"/>
                </a:solidFill>
              </a:rPr>
              <a:t>Edit</a:t>
            </a:r>
            <a:r>
              <a:rPr lang="en-US" altLang="ko-KR" b="0" dirty="0"/>
              <a:t> &gt; </a:t>
            </a:r>
            <a:r>
              <a:rPr lang="en-US" altLang="ko-KR" b="0" dirty="0">
                <a:solidFill>
                  <a:srgbClr val="0070C0"/>
                </a:solidFill>
              </a:rPr>
              <a:t>Project Settings </a:t>
            </a:r>
            <a:r>
              <a:rPr lang="en-US" altLang="ko-KR" b="0" dirty="0"/>
              <a:t>&gt; </a:t>
            </a:r>
            <a:r>
              <a:rPr lang="en-US" altLang="ko-KR" b="0" dirty="0">
                <a:solidFill>
                  <a:srgbClr val="0070C0"/>
                </a:solidFill>
              </a:rPr>
              <a:t>Player</a:t>
            </a:r>
            <a:r>
              <a:rPr lang="en-US" altLang="ko-KR" b="0" dirty="0"/>
              <a:t> menu, </a:t>
            </a:r>
          </a:p>
          <a:p>
            <a:pPr marL="1079289" lvl="1" indent="-457200"/>
            <a:r>
              <a:rPr lang="en-US" altLang="ko-KR" b="0" dirty="0"/>
              <a:t>then for option </a:t>
            </a:r>
            <a:r>
              <a:rPr lang="en-US" altLang="ko-KR" b="1" dirty="0"/>
              <a:t>Resolution and Presentation </a:t>
            </a:r>
            <a:r>
              <a:rPr lang="en-US" altLang="ko-KR" b="0" dirty="0">
                <a:solidFill>
                  <a:srgbClr val="FF0000"/>
                </a:solidFill>
              </a:rPr>
              <a:t>uncheck</a:t>
            </a:r>
            <a:r>
              <a:rPr lang="en-US" altLang="ko-KR" b="0" dirty="0"/>
              <a:t> </a:t>
            </a:r>
            <a:r>
              <a:rPr lang="en-US" altLang="ko-KR" b="0" dirty="0">
                <a:solidFill>
                  <a:srgbClr val="0070C0"/>
                </a:solidFill>
              </a:rPr>
              <a:t>Default is Full Screen</a:t>
            </a:r>
            <a:r>
              <a:rPr lang="en-US" altLang="ko-KR" b="0" dirty="0"/>
              <a:t>, and </a:t>
            </a:r>
          </a:p>
          <a:p>
            <a:pPr marL="1079289" lvl="1" indent="-457200"/>
            <a:r>
              <a:rPr lang="en-US" altLang="ko-KR" b="0" dirty="0">
                <a:solidFill>
                  <a:srgbClr val="FF0000"/>
                </a:solidFill>
              </a:rPr>
              <a:t>set</a:t>
            </a:r>
            <a:r>
              <a:rPr lang="en-US" altLang="ko-KR" b="0" dirty="0"/>
              <a:t> the </a:t>
            </a:r>
            <a:r>
              <a:rPr lang="en-US" altLang="ko-KR" b="0" dirty="0">
                <a:solidFill>
                  <a:srgbClr val="0070C0"/>
                </a:solidFill>
              </a:rPr>
              <a:t>width to 800 </a:t>
            </a:r>
            <a:r>
              <a:rPr lang="en-US" altLang="ko-KR" b="0" dirty="0"/>
              <a:t>and </a:t>
            </a:r>
            <a:r>
              <a:rPr lang="en-US" altLang="ko-KR" b="0" dirty="0">
                <a:solidFill>
                  <a:srgbClr val="0070C0"/>
                </a:solidFill>
              </a:rPr>
              <a:t>height to 600</a:t>
            </a:r>
            <a:r>
              <a:rPr lang="en-US" altLang="ko-KR" b="0" dirty="0"/>
              <a:t>, </a:t>
            </a:r>
            <a:endParaRPr lang="ko-KR" altLang="en-US"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15</a:t>
            </a:fld>
            <a:endParaRPr lang="ko-KR" altLang="en-US"/>
          </a:p>
        </p:txBody>
      </p:sp>
      <p:pic>
        <p:nvPicPr>
          <p:cNvPr id="6" name="Picture 5"/>
          <p:cNvPicPr>
            <a:picLocks noChangeAspect="1"/>
          </p:cNvPicPr>
          <p:nvPr/>
        </p:nvPicPr>
        <p:blipFill>
          <a:blip r:embed="rId2"/>
          <a:stretch>
            <a:fillRect/>
          </a:stretch>
        </p:blipFill>
        <p:spPr>
          <a:xfrm>
            <a:off x="4571716" y="2614546"/>
            <a:ext cx="4410445" cy="2119081"/>
          </a:xfrm>
          <a:prstGeom prst="rect">
            <a:avLst/>
          </a:prstGeom>
        </p:spPr>
      </p:pic>
    </p:spTree>
    <p:extLst>
      <p:ext uri="{BB962C8B-B14F-4D97-AF65-F5344CB8AC3E}">
        <p14:creationId xmlns:p14="http://schemas.microsoft.com/office/powerpoint/2010/main" val="3359357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Space Girl – Steps</a:t>
            </a:r>
            <a:endParaRPr lang="ko-KR" altLang="en-US" dirty="0"/>
          </a:p>
        </p:txBody>
      </p:sp>
      <p:sp>
        <p:nvSpPr>
          <p:cNvPr id="3" name="Content Placeholder 2"/>
          <p:cNvSpPr>
            <a:spLocks noGrp="1"/>
          </p:cNvSpPr>
          <p:nvPr>
            <p:ph idx="1"/>
          </p:nvPr>
        </p:nvSpPr>
        <p:spPr/>
        <p:txBody>
          <a:bodyPr/>
          <a:lstStyle/>
          <a:p>
            <a:r>
              <a:rPr lang="en-US" altLang="ko-KR" dirty="0"/>
              <a:t>5. </a:t>
            </a:r>
            <a:r>
              <a:rPr lang="en-US" altLang="ko-KR" b="0" dirty="0">
                <a:solidFill>
                  <a:srgbClr val="FF0000"/>
                </a:solidFill>
              </a:rPr>
              <a:t>Select</a:t>
            </a:r>
            <a:r>
              <a:rPr lang="en-US" altLang="ko-KR" b="0" dirty="0"/>
              <a:t> the </a:t>
            </a:r>
            <a:r>
              <a:rPr lang="en-US" altLang="ko-KR" dirty="0">
                <a:solidFill>
                  <a:srgbClr val="0070C0"/>
                </a:solidFill>
              </a:rPr>
              <a:t>Game</a:t>
            </a:r>
            <a:r>
              <a:rPr lang="en-US" altLang="ko-KR" b="0" dirty="0">
                <a:solidFill>
                  <a:srgbClr val="0070C0"/>
                </a:solidFill>
              </a:rPr>
              <a:t> panel</a:t>
            </a:r>
            <a:r>
              <a:rPr lang="en-US" altLang="ko-KR" b="0" dirty="0"/>
              <a:t>; </a:t>
            </a:r>
          </a:p>
          <a:p>
            <a:pPr marL="688975" lvl="1" indent="-342900"/>
            <a:r>
              <a:rPr lang="en-US" altLang="ko-KR" b="0" dirty="0"/>
              <a:t>Then </a:t>
            </a:r>
            <a:r>
              <a:rPr lang="en-US" altLang="ko-KR" b="0" dirty="0">
                <a:solidFill>
                  <a:srgbClr val="FF0000"/>
                </a:solidFill>
              </a:rPr>
              <a:t>choose</a:t>
            </a:r>
            <a:r>
              <a:rPr lang="en-US" altLang="ko-KR" b="0" dirty="0"/>
              <a:t> </a:t>
            </a:r>
            <a:r>
              <a:rPr lang="en-US" altLang="ko-KR" b="0" dirty="0">
                <a:solidFill>
                  <a:srgbClr val="0070C0"/>
                </a:solidFill>
              </a:rPr>
              <a:t>Standalone (800 x 600) </a:t>
            </a:r>
            <a:r>
              <a:rPr lang="en-US" altLang="ko-KR" b="0" dirty="0"/>
              <a:t>from the drop-down menu</a:t>
            </a:r>
            <a:endParaRPr lang="ko-KR" altLang="en-US"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16</a:t>
            </a:fld>
            <a:endParaRPr lang="ko-KR" altLang="en-US"/>
          </a:p>
        </p:txBody>
      </p:sp>
      <p:pic>
        <p:nvPicPr>
          <p:cNvPr id="6" name="Picture 5">
            <a:extLst>
              <a:ext uri="{FF2B5EF4-FFF2-40B4-BE49-F238E27FC236}">
                <a16:creationId xmlns:a16="http://schemas.microsoft.com/office/drawing/2014/main" id="{FE3469C6-F9C6-470B-BB34-054B0A3677B9}"/>
              </a:ext>
            </a:extLst>
          </p:cNvPr>
          <p:cNvPicPr>
            <a:picLocks noChangeAspect="1"/>
          </p:cNvPicPr>
          <p:nvPr/>
        </p:nvPicPr>
        <p:blipFill>
          <a:blip r:embed="rId2"/>
          <a:stretch>
            <a:fillRect/>
          </a:stretch>
        </p:blipFill>
        <p:spPr>
          <a:xfrm>
            <a:off x="2680229" y="3008802"/>
            <a:ext cx="3476803" cy="2375997"/>
          </a:xfrm>
          <a:prstGeom prst="rect">
            <a:avLst/>
          </a:prstGeom>
        </p:spPr>
      </p:pic>
    </p:spTree>
    <p:extLst>
      <p:ext uri="{BB962C8B-B14F-4D97-AF65-F5344CB8AC3E}">
        <p14:creationId xmlns:p14="http://schemas.microsoft.com/office/powerpoint/2010/main" val="432876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Space Girl – Steps</a:t>
            </a:r>
            <a:endParaRPr lang="ko-KR" altLang="en-US" dirty="0"/>
          </a:p>
        </p:txBody>
      </p:sp>
      <p:sp>
        <p:nvSpPr>
          <p:cNvPr id="3" name="Content Placeholder 2"/>
          <p:cNvSpPr>
            <a:spLocks noGrp="1"/>
          </p:cNvSpPr>
          <p:nvPr>
            <p:ph idx="1"/>
          </p:nvPr>
        </p:nvSpPr>
        <p:spPr>
          <a:xfrm>
            <a:off x="326551" y="1672042"/>
            <a:ext cx="4753449" cy="4245611"/>
          </a:xfrm>
        </p:spPr>
        <p:txBody>
          <a:bodyPr/>
          <a:lstStyle/>
          <a:p>
            <a:r>
              <a:rPr lang="en-US" altLang="ko-KR" dirty="0"/>
              <a:t>6. </a:t>
            </a:r>
            <a:r>
              <a:rPr lang="en-US" altLang="ko-KR" b="0" dirty="0">
                <a:solidFill>
                  <a:srgbClr val="FF0000"/>
                </a:solidFill>
              </a:rPr>
              <a:t>Display</a:t>
            </a:r>
            <a:r>
              <a:rPr lang="en-US" altLang="ko-KR" b="0" dirty="0"/>
              <a:t> the </a:t>
            </a:r>
            <a:r>
              <a:rPr lang="en-US" altLang="ko-KR" b="0" dirty="0">
                <a:solidFill>
                  <a:srgbClr val="0070C0"/>
                </a:solidFill>
              </a:rPr>
              <a:t>Tags &amp; Layers </a:t>
            </a:r>
            <a:r>
              <a:rPr lang="en-US" altLang="ko-KR" b="0" dirty="0"/>
              <a:t>properties for the current Unity project. </a:t>
            </a:r>
          </a:p>
          <a:p>
            <a:pPr marL="342900" indent="-342900">
              <a:buFont typeface="Arial" panose="020B0604020202020204" pitchFamily="34" charset="0"/>
              <a:buChar char="•"/>
            </a:pPr>
            <a:r>
              <a:rPr lang="en-US" altLang="ko-KR" b="0" dirty="0">
                <a:solidFill>
                  <a:srgbClr val="FF0000"/>
                </a:solidFill>
              </a:rPr>
              <a:t>Choose</a:t>
            </a:r>
            <a:r>
              <a:rPr lang="en-US" altLang="ko-KR" b="0" dirty="0"/>
              <a:t> menu </a:t>
            </a:r>
            <a:r>
              <a:rPr lang="en-US" altLang="ko-KR" b="0" dirty="0">
                <a:solidFill>
                  <a:srgbClr val="0070C0"/>
                </a:solidFill>
              </a:rPr>
              <a:t>Edit</a:t>
            </a:r>
            <a:r>
              <a:rPr lang="en-US" altLang="ko-KR" b="0" dirty="0"/>
              <a:t> | </a:t>
            </a:r>
            <a:r>
              <a:rPr lang="en-US" altLang="ko-KR" b="0" dirty="0">
                <a:solidFill>
                  <a:srgbClr val="0070C0"/>
                </a:solidFill>
              </a:rPr>
              <a:t>Project Settings </a:t>
            </a:r>
            <a:r>
              <a:rPr lang="en-US" altLang="ko-KR" b="0" dirty="0"/>
              <a:t>| </a:t>
            </a:r>
            <a:r>
              <a:rPr lang="en-US" altLang="ko-KR" b="0" dirty="0">
                <a:solidFill>
                  <a:srgbClr val="0070C0"/>
                </a:solidFill>
              </a:rPr>
              <a:t>Tags and Layers</a:t>
            </a:r>
            <a:r>
              <a:rPr lang="en-US" altLang="ko-KR" b="0" dirty="0"/>
              <a:t>. </a:t>
            </a:r>
          </a:p>
          <a:p>
            <a:pPr marL="342900" indent="-342900">
              <a:buFont typeface="Arial" panose="020B0604020202020204" pitchFamily="34" charset="0"/>
              <a:buChar char="•"/>
            </a:pPr>
            <a:r>
              <a:rPr lang="en-US" altLang="ko-KR" b="0" dirty="0"/>
              <a:t>Alternatively, if you are already editing a </a:t>
            </a:r>
            <a:r>
              <a:rPr lang="en-US" altLang="ko-KR" b="0" dirty="0" err="1"/>
              <a:t>GameObject</a:t>
            </a:r>
            <a:r>
              <a:rPr lang="en-US" altLang="ko-KR" b="0" dirty="0"/>
              <a:t>, then you can </a:t>
            </a:r>
            <a:r>
              <a:rPr lang="en-US" altLang="ko-KR" b="0" dirty="0">
                <a:solidFill>
                  <a:srgbClr val="FF0000"/>
                </a:solidFill>
              </a:rPr>
              <a:t>select</a:t>
            </a:r>
            <a:r>
              <a:rPr lang="en-US" altLang="ko-KR" b="0" dirty="0"/>
              <a:t> </a:t>
            </a:r>
            <a:r>
              <a:rPr lang="en-US" altLang="ko-KR" b="0" dirty="0">
                <a:solidFill>
                  <a:srgbClr val="0070C0"/>
                </a:solidFill>
              </a:rPr>
              <a:t>the Add Layer… </a:t>
            </a:r>
            <a:r>
              <a:rPr lang="en-US" altLang="ko-KR" b="0" dirty="0"/>
              <a:t>menu from the </a:t>
            </a:r>
            <a:r>
              <a:rPr lang="en-US" altLang="ko-KR" b="0" dirty="0">
                <a:solidFill>
                  <a:srgbClr val="00B050"/>
                </a:solidFill>
              </a:rPr>
              <a:t>Layer</a:t>
            </a:r>
            <a:r>
              <a:rPr lang="en-US" altLang="ko-KR" b="0" dirty="0"/>
              <a:t> drop-down menu at the top of the </a:t>
            </a:r>
            <a:r>
              <a:rPr lang="en-US" altLang="ko-KR" dirty="0"/>
              <a:t>Inspector</a:t>
            </a:r>
            <a:r>
              <a:rPr lang="en-US" altLang="ko-KR" b="0" dirty="0"/>
              <a:t> panel, as shown in the following screenshot:</a:t>
            </a:r>
            <a:endParaRPr lang="ko-KR" altLang="en-US"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17</a:t>
            </a:fld>
            <a:endParaRPr lang="ko-KR" altLang="en-US"/>
          </a:p>
        </p:txBody>
      </p:sp>
      <p:pic>
        <p:nvPicPr>
          <p:cNvPr id="5" name="Picture 4"/>
          <p:cNvPicPr>
            <a:picLocks noChangeAspect="1"/>
          </p:cNvPicPr>
          <p:nvPr/>
        </p:nvPicPr>
        <p:blipFill>
          <a:blip r:embed="rId2"/>
          <a:stretch>
            <a:fillRect/>
          </a:stretch>
        </p:blipFill>
        <p:spPr>
          <a:xfrm>
            <a:off x="5425564" y="4065287"/>
            <a:ext cx="3492918" cy="2038618"/>
          </a:xfrm>
          <a:prstGeom prst="rect">
            <a:avLst/>
          </a:prstGeom>
        </p:spPr>
      </p:pic>
      <p:pic>
        <p:nvPicPr>
          <p:cNvPr id="6" name="Picture 5">
            <a:extLst>
              <a:ext uri="{FF2B5EF4-FFF2-40B4-BE49-F238E27FC236}">
                <a16:creationId xmlns:a16="http://schemas.microsoft.com/office/drawing/2014/main" id="{2BE393A7-CF3A-48A4-8DE2-FD661309095D}"/>
              </a:ext>
            </a:extLst>
          </p:cNvPr>
          <p:cNvPicPr>
            <a:picLocks noChangeAspect="1"/>
          </p:cNvPicPr>
          <p:nvPr/>
        </p:nvPicPr>
        <p:blipFill>
          <a:blip r:embed="rId3"/>
          <a:stretch>
            <a:fillRect/>
          </a:stretch>
        </p:blipFill>
        <p:spPr>
          <a:xfrm>
            <a:off x="5425564" y="1704055"/>
            <a:ext cx="3063680" cy="2097955"/>
          </a:xfrm>
          <a:prstGeom prst="rect">
            <a:avLst/>
          </a:prstGeom>
        </p:spPr>
      </p:pic>
      <p:sp>
        <p:nvSpPr>
          <p:cNvPr id="7" name="Oval 6">
            <a:extLst>
              <a:ext uri="{FF2B5EF4-FFF2-40B4-BE49-F238E27FC236}">
                <a16:creationId xmlns:a16="http://schemas.microsoft.com/office/drawing/2014/main" id="{7CEDA086-99BA-4AEF-965F-10F047E32A01}"/>
              </a:ext>
            </a:extLst>
          </p:cNvPr>
          <p:cNvSpPr/>
          <p:nvPr/>
        </p:nvSpPr>
        <p:spPr>
          <a:xfrm>
            <a:off x="7507111" y="2381956"/>
            <a:ext cx="1027289" cy="316088"/>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80401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Space Girl – Steps</a:t>
            </a:r>
            <a:endParaRPr lang="ko-KR" altLang="en-US" dirty="0"/>
          </a:p>
        </p:txBody>
      </p:sp>
      <p:sp>
        <p:nvSpPr>
          <p:cNvPr id="3" name="Content Placeholder 2"/>
          <p:cNvSpPr>
            <a:spLocks noGrp="1"/>
          </p:cNvSpPr>
          <p:nvPr>
            <p:ph idx="1"/>
          </p:nvPr>
        </p:nvSpPr>
        <p:spPr/>
        <p:txBody>
          <a:bodyPr/>
          <a:lstStyle/>
          <a:p>
            <a:r>
              <a:rPr lang="en-US" altLang="ko-KR" dirty="0"/>
              <a:t>7. </a:t>
            </a:r>
            <a:r>
              <a:rPr lang="en-US" altLang="ko-KR" b="0" dirty="0"/>
              <a:t>The </a:t>
            </a:r>
            <a:r>
              <a:rPr lang="en-US" altLang="ko-KR" dirty="0"/>
              <a:t>Inspector</a:t>
            </a:r>
            <a:r>
              <a:rPr lang="en-US" altLang="ko-KR" b="0" dirty="0"/>
              <a:t> should now being displaying the </a:t>
            </a:r>
            <a:r>
              <a:rPr lang="en-US" altLang="ko-KR" b="0" dirty="0">
                <a:solidFill>
                  <a:srgbClr val="0070C0"/>
                </a:solidFill>
              </a:rPr>
              <a:t>Tags &amp; Layers</a:t>
            </a:r>
            <a:r>
              <a:rPr lang="en-US" altLang="ko-KR" b="0" dirty="0"/>
              <a:t> properties for the current Unity project. </a:t>
            </a:r>
          </a:p>
          <a:p>
            <a:pPr marL="342900" indent="-342900">
              <a:buFont typeface="Arial" panose="020B0604020202020204" pitchFamily="34" charset="0"/>
              <a:buChar char="•"/>
            </a:pPr>
            <a:r>
              <a:rPr lang="en-US" altLang="ko-KR" b="0" dirty="0">
                <a:solidFill>
                  <a:srgbClr val="FF0000"/>
                </a:solidFill>
              </a:rPr>
              <a:t>Use</a:t>
            </a:r>
            <a:r>
              <a:rPr lang="en-US" altLang="ko-KR" b="0" dirty="0"/>
              <a:t> the </a:t>
            </a:r>
            <a:r>
              <a:rPr lang="en-US" altLang="ko-KR" b="0" dirty="0">
                <a:solidFill>
                  <a:srgbClr val="00B050"/>
                </a:solidFill>
              </a:rPr>
              <a:t>expand/contract </a:t>
            </a:r>
            <a:r>
              <a:rPr lang="en-US" altLang="ko-KR" b="0" dirty="0"/>
              <a:t>triangle tools to </a:t>
            </a:r>
            <a:r>
              <a:rPr lang="en-US" altLang="ko-KR" b="0" dirty="0">
                <a:solidFill>
                  <a:srgbClr val="FF0000"/>
                </a:solidFill>
              </a:rPr>
              <a:t>contract</a:t>
            </a:r>
            <a:r>
              <a:rPr lang="en-US" altLang="ko-KR" b="0" dirty="0"/>
              <a:t> </a:t>
            </a:r>
            <a:r>
              <a:rPr lang="en-US" altLang="ko-KR" b="0" dirty="0">
                <a:solidFill>
                  <a:srgbClr val="00B050"/>
                </a:solidFill>
              </a:rPr>
              <a:t>Tags</a:t>
            </a:r>
            <a:r>
              <a:rPr lang="en-US" altLang="ko-KR" b="0" dirty="0"/>
              <a:t> and </a:t>
            </a:r>
            <a:r>
              <a:rPr lang="en-US" altLang="ko-KR" b="0" dirty="0">
                <a:solidFill>
                  <a:srgbClr val="00B050"/>
                </a:solidFill>
              </a:rPr>
              <a:t>Layers</a:t>
            </a:r>
            <a:r>
              <a:rPr lang="en-US" altLang="ko-KR" b="0" dirty="0"/>
              <a:t>, and to </a:t>
            </a:r>
            <a:r>
              <a:rPr lang="en-US" altLang="ko-KR" b="0" dirty="0">
                <a:solidFill>
                  <a:srgbClr val="FF0000"/>
                </a:solidFill>
              </a:rPr>
              <a:t>expand</a:t>
            </a:r>
            <a:r>
              <a:rPr lang="en-US" altLang="ko-KR" b="0" dirty="0"/>
              <a:t> </a:t>
            </a:r>
            <a:r>
              <a:rPr lang="en-US" altLang="ko-KR" b="0" dirty="0">
                <a:solidFill>
                  <a:srgbClr val="00B050"/>
                </a:solidFill>
              </a:rPr>
              <a:t>Sorting</a:t>
            </a:r>
            <a:r>
              <a:rPr lang="en-US" altLang="ko-KR" b="0" dirty="0"/>
              <a:t> Layers.</a:t>
            </a:r>
            <a:r>
              <a:rPr lang="en-US" altLang="ko-KR" dirty="0"/>
              <a:t> </a:t>
            </a:r>
            <a:endParaRPr lang="ko-KR" altLang="en-US"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18</a:t>
            </a:fld>
            <a:endParaRPr lang="ko-KR" altLang="en-US"/>
          </a:p>
        </p:txBody>
      </p:sp>
      <p:pic>
        <p:nvPicPr>
          <p:cNvPr id="5" name="Picture 4"/>
          <p:cNvPicPr>
            <a:picLocks noChangeAspect="1"/>
          </p:cNvPicPr>
          <p:nvPr/>
        </p:nvPicPr>
        <p:blipFill>
          <a:blip r:embed="rId2"/>
          <a:stretch>
            <a:fillRect/>
          </a:stretch>
        </p:blipFill>
        <p:spPr>
          <a:xfrm>
            <a:off x="3185153" y="3614324"/>
            <a:ext cx="2609850" cy="2590800"/>
          </a:xfrm>
          <a:prstGeom prst="rect">
            <a:avLst/>
          </a:prstGeom>
        </p:spPr>
      </p:pic>
    </p:spTree>
    <p:extLst>
      <p:ext uri="{BB962C8B-B14F-4D97-AF65-F5344CB8AC3E}">
        <p14:creationId xmlns:p14="http://schemas.microsoft.com/office/powerpoint/2010/main" val="2245017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Space Girl – Steps</a:t>
            </a:r>
            <a:endParaRPr lang="ko-KR" altLang="en-US" dirty="0"/>
          </a:p>
        </p:txBody>
      </p:sp>
      <p:sp>
        <p:nvSpPr>
          <p:cNvPr id="3" name="Content Placeholder 2"/>
          <p:cNvSpPr>
            <a:spLocks noGrp="1"/>
          </p:cNvSpPr>
          <p:nvPr>
            <p:ph idx="1"/>
          </p:nvPr>
        </p:nvSpPr>
        <p:spPr/>
        <p:txBody>
          <a:bodyPr/>
          <a:lstStyle/>
          <a:p>
            <a:r>
              <a:rPr lang="en-US" altLang="ko-KR" dirty="0"/>
              <a:t>8. </a:t>
            </a:r>
            <a:r>
              <a:rPr lang="en-US" altLang="ko-KR" b="0" dirty="0">
                <a:solidFill>
                  <a:srgbClr val="FF0000"/>
                </a:solidFill>
              </a:rPr>
              <a:t>Use</a:t>
            </a:r>
            <a:r>
              <a:rPr lang="en-US" altLang="ko-KR" b="0" dirty="0"/>
              <a:t> the </a:t>
            </a:r>
            <a:r>
              <a:rPr lang="en-US" altLang="ko-KR" b="0" dirty="0">
                <a:solidFill>
                  <a:srgbClr val="0070C0"/>
                </a:solidFill>
              </a:rPr>
              <a:t>plus sign + </a:t>
            </a:r>
            <a:r>
              <a:rPr lang="en-US" altLang="ko-KR" b="0" dirty="0"/>
              <a:t>button to </a:t>
            </a:r>
            <a:r>
              <a:rPr lang="en-US" altLang="ko-KR" b="0" dirty="0">
                <a:solidFill>
                  <a:srgbClr val="FF0000"/>
                </a:solidFill>
              </a:rPr>
              <a:t>add</a:t>
            </a:r>
            <a:r>
              <a:rPr lang="en-US" altLang="ko-KR" b="0" dirty="0"/>
              <a:t> two new </a:t>
            </a:r>
            <a:r>
              <a:rPr lang="en-US" altLang="ko-KR" b="0" dirty="0">
                <a:solidFill>
                  <a:srgbClr val="0070C0"/>
                </a:solidFill>
              </a:rPr>
              <a:t>sorting layers</a:t>
            </a:r>
            <a:r>
              <a:rPr lang="en-US" altLang="ko-KR" b="0" dirty="0"/>
              <a:t>, </a:t>
            </a:r>
          </a:p>
          <a:p>
            <a:pPr marL="964989" lvl="1" indent="-342900"/>
            <a:r>
              <a:rPr lang="en-US" altLang="ko-KR" b="0" dirty="0"/>
              <a:t>first, </a:t>
            </a:r>
            <a:r>
              <a:rPr lang="en-US" altLang="ko-KR" b="0" dirty="0">
                <a:solidFill>
                  <a:srgbClr val="FF0000"/>
                </a:solidFill>
              </a:rPr>
              <a:t>add</a:t>
            </a:r>
            <a:r>
              <a:rPr lang="en-US" altLang="ko-KR" b="0" dirty="0"/>
              <a:t> one named </a:t>
            </a:r>
            <a:r>
              <a:rPr lang="en-US" altLang="ko-KR" b="0" dirty="0">
                <a:solidFill>
                  <a:srgbClr val="0070C0"/>
                </a:solidFill>
              </a:rPr>
              <a:t>Background</a:t>
            </a:r>
            <a:r>
              <a:rPr lang="en-US" altLang="ko-KR" b="0" dirty="0"/>
              <a:t>, and </a:t>
            </a:r>
          </a:p>
          <a:p>
            <a:pPr marL="964989" lvl="1" indent="-342900"/>
            <a:r>
              <a:rPr lang="en-US" altLang="ko-KR" b="0" dirty="0"/>
              <a:t>next, </a:t>
            </a:r>
            <a:r>
              <a:rPr lang="en-US" altLang="ko-KR" b="0" dirty="0">
                <a:solidFill>
                  <a:srgbClr val="FF0000"/>
                </a:solidFill>
              </a:rPr>
              <a:t>add</a:t>
            </a:r>
            <a:r>
              <a:rPr lang="en-US" altLang="ko-KR" b="0" dirty="0"/>
              <a:t> one named </a:t>
            </a:r>
            <a:r>
              <a:rPr lang="en-US" altLang="ko-KR" b="0" dirty="0">
                <a:solidFill>
                  <a:srgbClr val="0070C0"/>
                </a:solidFill>
              </a:rPr>
              <a:t>Foreground</a:t>
            </a:r>
            <a:r>
              <a:rPr lang="en-US" altLang="ko-KR" b="0" dirty="0"/>
              <a:t>. </a:t>
            </a:r>
          </a:p>
          <a:p>
            <a:pPr marL="342900" indent="-342900">
              <a:buFont typeface="Arial" panose="020B0604020202020204" pitchFamily="34" charset="0"/>
              <a:buChar char="•"/>
            </a:pPr>
            <a:r>
              <a:rPr lang="en-US" altLang="ko-KR" b="0" dirty="0">
                <a:solidFill>
                  <a:srgbClr val="00B050"/>
                </a:solidFill>
              </a:rPr>
              <a:t>The sequence is </a:t>
            </a:r>
            <a:r>
              <a:rPr lang="en-US" altLang="ko-KR" b="0" dirty="0">
                <a:solidFill>
                  <a:srgbClr val="FF0000"/>
                </a:solidFill>
              </a:rPr>
              <a:t>important</a:t>
            </a:r>
            <a:r>
              <a:rPr lang="en-US" altLang="ko-KR" b="0" dirty="0"/>
              <a:t>, </a:t>
            </a:r>
          </a:p>
          <a:p>
            <a:pPr marL="964989" lvl="1" indent="-342900"/>
            <a:r>
              <a:rPr lang="en-US" altLang="ko-KR" b="0" dirty="0"/>
              <a:t>since Unity will </a:t>
            </a:r>
            <a:r>
              <a:rPr lang="en-US" altLang="ko-KR" b="0" dirty="0">
                <a:solidFill>
                  <a:srgbClr val="00B050"/>
                </a:solidFill>
              </a:rPr>
              <a:t>draw items in layers further down this list on top of items earlier in the list</a:t>
            </a:r>
            <a:r>
              <a:rPr lang="en-US" altLang="ko-KR" b="0" dirty="0"/>
              <a:t>.</a:t>
            </a:r>
            <a:endParaRPr lang="ko-KR" altLang="en-US"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19</a:t>
            </a:fld>
            <a:endParaRPr lang="ko-KR" altLang="en-US"/>
          </a:p>
        </p:txBody>
      </p:sp>
      <p:pic>
        <p:nvPicPr>
          <p:cNvPr id="5" name="Picture 4"/>
          <p:cNvPicPr>
            <a:picLocks noChangeAspect="1"/>
          </p:cNvPicPr>
          <p:nvPr/>
        </p:nvPicPr>
        <p:blipFill>
          <a:blip r:embed="rId2"/>
          <a:stretch>
            <a:fillRect/>
          </a:stretch>
        </p:blipFill>
        <p:spPr>
          <a:xfrm>
            <a:off x="1587329" y="4357274"/>
            <a:ext cx="2743200" cy="1847850"/>
          </a:xfrm>
          <a:prstGeom prst="rect">
            <a:avLst/>
          </a:prstGeom>
        </p:spPr>
      </p:pic>
      <p:pic>
        <p:nvPicPr>
          <p:cNvPr id="6" name="Picture 5"/>
          <p:cNvPicPr>
            <a:picLocks noChangeAspect="1"/>
          </p:cNvPicPr>
          <p:nvPr/>
        </p:nvPicPr>
        <p:blipFill>
          <a:blip r:embed="rId3"/>
          <a:stretch>
            <a:fillRect/>
          </a:stretch>
        </p:blipFill>
        <p:spPr>
          <a:xfrm>
            <a:off x="4673316" y="4275628"/>
            <a:ext cx="2590800" cy="2314575"/>
          </a:xfrm>
          <a:prstGeom prst="rect">
            <a:avLst/>
          </a:prstGeom>
        </p:spPr>
      </p:pic>
    </p:spTree>
    <p:extLst>
      <p:ext uri="{BB962C8B-B14F-4D97-AF65-F5344CB8AC3E}">
        <p14:creationId xmlns:p14="http://schemas.microsoft.com/office/powerpoint/2010/main" val="239554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2A8DB1-FC80-49AB-AE0C-83DE1A3EDB3B}"/>
              </a:ext>
            </a:extLst>
          </p:cNvPr>
          <p:cNvSpPr>
            <a:spLocks noGrp="1"/>
          </p:cNvSpPr>
          <p:nvPr>
            <p:ph type="title"/>
          </p:nvPr>
        </p:nvSpPr>
        <p:spPr/>
        <p:txBody>
          <a:bodyPr/>
          <a:lstStyle/>
          <a:p>
            <a:r>
              <a:rPr lang="en-US" sz="2800" dirty="0"/>
              <a:t>Inventory GUIs </a:t>
            </a:r>
            <a:endParaRPr lang="en-US" dirty="0"/>
          </a:p>
        </p:txBody>
      </p:sp>
      <p:sp>
        <p:nvSpPr>
          <p:cNvPr id="4" name="Content Placeholder 3">
            <a:extLst>
              <a:ext uri="{FF2B5EF4-FFF2-40B4-BE49-F238E27FC236}">
                <a16:creationId xmlns:a16="http://schemas.microsoft.com/office/drawing/2014/main" id="{951E3FD1-350B-48FE-A999-7AD5C366E346}"/>
              </a:ext>
            </a:extLst>
          </p:cNvPr>
          <p:cNvSpPr>
            <a:spLocks noGrp="1"/>
          </p:cNvSpPr>
          <p:nvPr>
            <p:ph idx="1"/>
          </p:nvPr>
        </p:nvSpPr>
        <p:spPr/>
        <p:txBody>
          <a:bodyPr/>
          <a:lstStyle/>
          <a:p>
            <a:pPr marL="342900" indent="-342900">
              <a:spcAft>
                <a:spcPts val="400"/>
              </a:spcAft>
              <a:buFont typeface="Arial" panose="020B0604020202020204" pitchFamily="34" charset="0"/>
              <a:buChar char="•"/>
            </a:pPr>
            <a:r>
              <a:rPr lang="en-US" b="0" dirty="0"/>
              <a:t>Many games involve the player collecting items or choosing from a selection of items.</a:t>
            </a:r>
          </a:p>
          <a:p>
            <a:pPr marL="342900" indent="-342900">
              <a:spcAft>
                <a:spcPts val="400"/>
              </a:spcAft>
              <a:buFont typeface="Arial" panose="020B0604020202020204" pitchFamily="34" charset="0"/>
              <a:buChar char="•"/>
            </a:pPr>
            <a:r>
              <a:rPr lang="en-US" b="0" dirty="0"/>
              <a:t>Examples could be </a:t>
            </a:r>
          </a:p>
          <a:p>
            <a:pPr marL="964989" lvl="1" indent="-342900">
              <a:lnSpc>
                <a:spcPct val="100000"/>
              </a:lnSpc>
              <a:spcAft>
                <a:spcPts val="400"/>
              </a:spcAft>
            </a:pPr>
            <a:r>
              <a:rPr lang="en-US" b="0" dirty="0"/>
              <a:t>collecting keys to open doors, </a:t>
            </a:r>
          </a:p>
          <a:p>
            <a:pPr marL="964989" lvl="1" indent="-342900">
              <a:lnSpc>
                <a:spcPct val="100000"/>
              </a:lnSpc>
              <a:spcAft>
                <a:spcPts val="400"/>
              </a:spcAft>
            </a:pPr>
            <a:r>
              <a:rPr lang="en-US" b="0" dirty="0"/>
              <a:t>collecting ammo for weapons, </a:t>
            </a:r>
          </a:p>
          <a:p>
            <a:pPr marL="964989" lvl="1" indent="-342900">
              <a:lnSpc>
                <a:spcPct val="100000"/>
              </a:lnSpc>
              <a:spcAft>
                <a:spcPts val="400"/>
              </a:spcAft>
            </a:pPr>
            <a:r>
              <a:rPr lang="en-US" b="0" dirty="0"/>
              <a:t>choosing from a collection of spells to cast, and so on.</a:t>
            </a:r>
          </a:p>
          <a:p>
            <a:pPr marL="342900" indent="-342900">
              <a:spcAft>
                <a:spcPts val="400"/>
              </a:spcAft>
              <a:buFont typeface="Arial" panose="020B0604020202020204" pitchFamily="34" charset="0"/>
              <a:buChar char="•"/>
            </a:pPr>
            <a:r>
              <a:rPr lang="en-US" b="0" dirty="0"/>
              <a:t>The recipes in this chapter offer a range of solutions for displaying to the player whether they are carrying an item or not, if they are allowed more than one of an item, and how many they have.</a:t>
            </a:r>
            <a:endParaRPr lang="en-US" dirty="0"/>
          </a:p>
        </p:txBody>
      </p:sp>
      <p:sp>
        <p:nvSpPr>
          <p:cNvPr id="2" name="Slide Number Placeholder 1">
            <a:extLst>
              <a:ext uri="{FF2B5EF4-FFF2-40B4-BE49-F238E27FC236}">
                <a16:creationId xmlns:a16="http://schemas.microsoft.com/office/drawing/2014/main" id="{DABDE9C1-2D3A-42B9-9221-40F752C1A289}"/>
              </a:ext>
            </a:extLst>
          </p:cNvPr>
          <p:cNvSpPr>
            <a:spLocks noGrp="1"/>
          </p:cNvSpPr>
          <p:nvPr>
            <p:ph type="sldNum" sz="quarter" idx="12"/>
          </p:nvPr>
        </p:nvSpPr>
        <p:spPr/>
        <p:txBody>
          <a:bodyPr/>
          <a:lstStyle/>
          <a:p>
            <a:pPr lvl="0"/>
            <a:fld id="{EE4EBF9F-F03D-4009-9821-08647DCBEB4A}" type="slidenum">
              <a:rPr lang="en-US" smtClean="0"/>
              <a:t>2</a:t>
            </a:fld>
            <a:endParaRPr lang="en-US"/>
          </a:p>
        </p:txBody>
      </p:sp>
    </p:spTree>
    <p:extLst>
      <p:ext uri="{BB962C8B-B14F-4D97-AF65-F5344CB8AC3E}">
        <p14:creationId xmlns:p14="http://schemas.microsoft.com/office/powerpoint/2010/main" val="638548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Space Girl – Steps</a:t>
            </a:r>
            <a:endParaRPr lang="ko-KR" altLang="en-US" dirty="0"/>
          </a:p>
        </p:txBody>
      </p:sp>
      <p:sp>
        <p:nvSpPr>
          <p:cNvPr id="3" name="Content Placeholder 2"/>
          <p:cNvSpPr>
            <a:spLocks noGrp="1"/>
          </p:cNvSpPr>
          <p:nvPr>
            <p:ph idx="1"/>
          </p:nvPr>
        </p:nvSpPr>
        <p:spPr/>
        <p:txBody>
          <a:bodyPr/>
          <a:lstStyle/>
          <a:p>
            <a:r>
              <a:rPr lang="en-US" altLang="ko-KR" dirty="0"/>
              <a:t>9. </a:t>
            </a:r>
            <a:r>
              <a:rPr lang="en-US" altLang="ko-KR" b="0" dirty="0">
                <a:solidFill>
                  <a:srgbClr val="FF0000"/>
                </a:solidFill>
              </a:rPr>
              <a:t>Drag</a:t>
            </a:r>
            <a:r>
              <a:rPr lang="en-US" altLang="ko-KR" b="0" dirty="0"/>
              <a:t> the sprite </a:t>
            </a:r>
            <a:r>
              <a:rPr lang="en-US" altLang="ko-KR" b="0" dirty="0">
                <a:solidFill>
                  <a:srgbClr val="0070C0"/>
                </a:solidFill>
              </a:rPr>
              <a:t>background-blue</a:t>
            </a:r>
            <a:r>
              <a:rPr lang="en-US" altLang="ko-KR" b="0" dirty="0"/>
              <a:t> from the </a:t>
            </a:r>
            <a:r>
              <a:rPr lang="en-US" altLang="ko-KR" dirty="0">
                <a:solidFill>
                  <a:srgbClr val="0070C0"/>
                </a:solidFill>
              </a:rPr>
              <a:t>Project</a:t>
            </a:r>
            <a:r>
              <a:rPr lang="en-US" altLang="ko-KR" b="0" dirty="0">
                <a:solidFill>
                  <a:srgbClr val="0070C0"/>
                </a:solidFill>
              </a:rPr>
              <a:t> panel </a:t>
            </a:r>
            <a:r>
              <a:rPr lang="en-US" altLang="ko-KR" b="0" dirty="0"/>
              <a:t>(folder Sprites) into either the </a:t>
            </a:r>
            <a:r>
              <a:rPr lang="en-US" altLang="ko-KR" dirty="0">
                <a:solidFill>
                  <a:srgbClr val="0070C0"/>
                </a:solidFill>
              </a:rPr>
              <a:t>Game</a:t>
            </a:r>
            <a:r>
              <a:rPr lang="en-US" altLang="ko-KR" b="0" dirty="0"/>
              <a:t> or </a:t>
            </a:r>
            <a:r>
              <a:rPr lang="en-US" altLang="ko-KR" dirty="0">
                <a:solidFill>
                  <a:srgbClr val="0070C0"/>
                </a:solidFill>
              </a:rPr>
              <a:t>Hierarchy</a:t>
            </a:r>
            <a:r>
              <a:rPr lang="en-US" altLang="ko-KR" b="0" dirty="0">
                <a:solidFill>
                  <a:srgbClr val="0070C0"/>
                </a:solidFill>
              </a:rPr>
              <a:t> panel </a:t>
            </a:r>
            <a:r>
              <a:rPr lang="en-US" altLang="ko-KR" b="0" dirty="0"/>
              <a:t>to create a </a:t>
            </a:r>
            <a:r>
              <a:rPr lang="en-US" altLang="ko-KR" b="0" dirty="0" err="1">
                <a:solidFill>
                  <a:srgbClr val="00B050"/>
                </a:solidFill>
              </a:rPr>
              <a:t>GameObject</a:t>
            </a:r>
            <a:r>
              <a:rPr lang="en-US" altLang="ko-KR" b="0" dirty="0"/>
              <a:t> for the current scene.</a:t>
            </a:r>
            <a:endParaRPr lang="ko-KR" altLang="en-US"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20</a:t>
            </a:fld>
            <a:endParaRPr lang="ko-KR" altLang="en-US"/>
          </a:p>
        </p:txBody>
      </p:sp>
      <p:pic>
        <p:nvPicPr>
          <p:cNvPr id="6" name="Picture 5"/>
          <p:cNvPicPr>
            <a:picLocks noChangeAspect="1"/>
          </p:cNvPicPr>
          <p:nvPr/>
        </p:nvPicPr>
        <p:blipFill>
          <a:blip r:embed="rId2"/>
          <a:stretch>
            <a:fillRect/>
          </a:stretch>
        </p:blipFill>
        <p:spPr>
          <a:xfrm>
            <a:off x="2200210" y="3331222"/>
            <a:ext cx="4579736" cy="3118841"/>
          </a:xfrm>
          <a:prstGeom prst="rect">
            <a:avLst/>
          </a:prstGeom>
        </p:spPr>
      </p:pic>
    </p:spTree>
    <p:extLst>
      <p:ext uri="{BB962C8B-B14F-4D97-AF65-F5344CB8AC3E}">
        <p14:creationId xmlns:p14="http://schemas.microsoft.com/office/powerpoint/2010/main" val="2206854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Space Girl – Steps</a:t>
            </a:r>
            <a:endParaRPr lang="ko-KR" altLang="en-US" dirty="0"/>
          </a:p>
        </p:txBody>
      </p:sp>
      <p:sp>
        <p:nvSpPr>
          <p:cNvPr id="3" name="Content Placeholder 2"/>
          <p:cNvSpPr>
            <a:spLocks noGrp="1"/>
          </p:cNvSpPr>
          <p:nvPr>
            <p:ph idx="1"/>
          </p:nvPr>
        </p:nvSpPr>
        <p:spPr/>
        <p:txBody>
          <a:bodyPr/>
          <a:lstStyle/>
          <a:p>
            <a:r>
              <a:rPr lang="en-US" altLang="ko-KR" dirty="0"/>
              <a:t>10. </a:t>
            </a:r>
            <a:r>
              <a:rPr lang="en-US" altLang="ko-KR" b="0" dirty="0">
                <a:solidFill>
                  <a:srgbClr val="FF0000"/>
                </a:solidFill>
              </a:rPr>
              <a:t>Set</a:t>
            </a:r>
            <a:r>
              <a:rPr lang="en-US" altLang="ko-KR" b="0" dirty="0"/>
              <a:t> the </a:t>
            </a:r>
            <a:r>
              <a:rPr lang="en-US" altLang="ko-KR" b="0" dirty="0">
                <a:solidFill>
                  <a:srgbClr val="0070C0"/>
                </a:solidFill>
              </a:rPr>
              <a:t>Sorting Layer </a:t>
            </a:r>
            <a:r>
              <a:rPr lang="en-US" altLang="ko-KR" b="0" dirty="0"/>
              <a:t>of </a:t>
            </a:r>
            <a:r>
              <a:rPr lang="en-US" altLang="ko-KR" b="0" dirty="0" err="1">
                <a:solidFill>
                  <a:srgbClr val="00B050"/>
                </a:solidFill>
              </a:rPr>
              <a:t>GameObject</a:t>
            </a:r>
            <a:r>
              <a:rPr lang="en-US" altLang="ko-KR" b="0" dirty="0"/>
              <a:t> </a:t>
            </a:r>
            <a:r>
              <a:rPr lang="en-US" altLang="ko-KR" b="0" dirty="0">
                <a:solidFill>
                  <a:srgbClr val="0070C0"/>
                </a:solidFill>
              </a:rPr>
              <a:t>background-blue</a:t>
            </a:r>
            <a:r>
              <a:rPr lang="en-US" altLang="ko-KR" b="0" dirty="0"/>
              <a:t> to </a:t>
            </a:r>
            <a:r>
              <a:rPr lang="en-US" altLang="ko-KR" b="0" dirty="0">
                <a:solidFill>
                  <a:srgbClr val="0070C0"/>
                </a:solidFill>
              </a:rPr>
              <a:t>Background</a:t>
            </a:r>
            <a:r>
              <a:rPr lang="en-US" altLang="ko-KR" b="0" dirty="0"/>
              <a:t> (in the </a:t>
            </a:r>
            <a:r>
              <a:rPr lang="en-US" altLang="ko-KR" b="0" dirty="0">
                <a:solidFill>
                  <a:srgbClr val="00B050"/>
                </a:solidFill>
              </a:rPr>
              <a:t>Sprite Renderer </a:t>
            </a:r>
            <a:r>
              <a:rPr lang="en-US" altLang="ko-KR" b="0" dirty="0"/>
              <a:t>component).</a:t>
            </a:r>
            <a:endParaRPr lang="ko-KR" altLang="en-US"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21</a:t>
            </a:fld>
            <a:endParaRPr lang="ko-KR" altLang="en-US"/>
          </a:p>
        </p:txBody>
      </p:sp>
      <p:pic>
        <p:nvPicPr>
          <p:cNvPr id="5" name="Picture 4"/>
          <p:cNvPicPr>
            <a:picLocks noChangeAspect="1"/>
          </p:cNvPicPr>
          <p:nvPr/>
        </p:nvPicPr>
        <p:blipFill>
          <a:blip r:embed="rId2"/>
          <a:stretch>
            <a:fillRect/>
          </a:stretch>
        </p:blipFill>
        <p:spPr>
          <a:xfrm>
            <a:off x="3266791" y="3122806"/>
            <a:ext cx="2609850" cy="2552700"/>
          </a:xfrm>
          <a:prstGeom prst="rect">
            <a:avLst/>
          </a:prstGeom>
        </p:spPr>
      </p:pic>
    </p:spTree>
    <p:extLst>
      <p:ext uri="{BB962C8B-B14F-4D97-AF65-F5344CB8AC3E}">
        <p14:creationId xmlns:p14="http://schemas.microsoft.com/office/powerpoint/2010/main" val="978872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Space Girl – Steps</a:t>
            </a:r>
            <a:endParaRPr lang="ko-KR" altLang="en-US" dirty="0"/>
          </a:p>
        </p:txBody>
      </p:sp>
      <p:sp>
        <p:nvSpPr>
          <p:cNvPr id="3" name="Content Placeholder 2"/>
          <p:cNvSpPr>
            <a:spLocks noGrp="1"/>
          </p:cNvSpPr>
          <p:nvPr>
            <p:ph idx="1"/>
          </p:nvPr>
        </p:nvSpPr>
        <p:spPr/>
        <p:txBody>
          <a:bodyPr/>
          <a:lstStyle/>
          <a:p>
            <a:r>
              <a:rPr lang="en-US" altLang="ko-KR" dirty="0"/>
              <a:t>11. </a:t>
            </a:r>
            <a:r>
              <a:rPr lang="en-US" altLang="ko-KR" b="0" dirty="0">
                <a:solidFill>
                  <a:srgbClr val="FF0000"/>
                </a:solidFill>
              </a:rPr>
              <a:t>Drag</a:t>
            </a:r>
            <a:r>
              <a:rPr lang="en-US" altLang="ko-KR" b="0" dirty="0"/>
              <a:t> sprite </a:t>
            </a:r>
            <a:r>
              <a:rPr lang="en-US" altLang="ko-KR" b="0" dirty="0">
                <a:solidFill>
                  <a:srgbClr val="0070C0"/>
                </a:solidFill>
              </a:rPr>
              <a:t>star</a:t>
            </a:r>
            <a:r>
              <a:rPr lang="en-US" altLang="ko-KR" b="0" dirty="0"/>
              <a:t> from the </a:t>
            </a:r>
            <a:r>
              <a:rPr lang="en-US" altLang="ko-KR" b="0" dirty="0">
                <a:solidFill>
                  <a:srgbClr val="0070C0"/>
                </a:solidFill>
              </a:rPr>
              <a:t>Project panel </a:t>
            </a:r>
            <a:r>
              <a:rPr lang="en-US" altLang="ko-KR" b="0" dirty="0"/>
              <a:t>(folder Sprites) into either the </a:t>
            </a:r>
            <a:r>
              <a:rPr lang="en-US" altLang="ko-KR" b="0" dirty="0">
                <a:solidFill>
                  <a:srgbClr val="0070C0"/>
                </a:solidFill>
              </a:rPr>
              <a:t>Game</a:t>
            </a:r>
            <a:r>
              <a:rPr lang="en-US" altLang="ko-KR" b="0" dirty="0"/>
              <a:t> or </a:t>
            </a:r>
            <a:r>
              <a:rPr lang="en-US" altLang="ko-KR" b="0" dirty="0">
                <a:solidFill>
                  <a:srgbClr val="0070C0"/>
                </a:solidFill>
              </a:rPr>
              <a:t>Hierarchy panel </a:t>
            </a:r>
            <a:r>
              <a:rPr lang="en-US" altLang="ko-KR" b="0" dirty="0"/>
              <a:t>to create a </a:t>
            </a:r>
            <a:r>
              <a:rPr lang="en-US" altLang="ko-KR" b="0" dirty="0" err="1"/>
              <a:t>GameObject</a:t>
            </a:r>
            <a:r>
              <a:rPr lang="en-US" altLang="ko-KR" b="0" dirty="0"/>
              <a:t> for the current scene.</a:t>
            </a:r>
            <a:endParaRPr lang="ko-KR" altLang="en-US"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22</a:t>
            </a:fld>
            <a:endParaRPr lang="ko-KR" altLang="en-US"/>
          </a:p>
        </p:txBody>
      </p:sp>
      <p:pic>
        <p:nvPicPr>
          <p:cNvPr id="5" name="Picture 4"/>
          <p:cNvPicPr>
            <a:picLocks noChangeAspect="1"/>
          </p:cNvPicPr>
          <p:nvPr/>
        </p:nvPicPr>
        <p:blipFill>
          <a:blip r:embed="rId2"/>
          <a:stretch>
            <a:fillRect/>
          </a:stretch>
        </p:blipFill>
        <p:spPr>
          <a:xfrm>
            <a:off x="1511803" y="3045360"/>
            <a:ext cx="6015269" cy="3628825"/>
          </a:xfrm>
          <a:prstGeom prst="rect">
            <a:avLst/>
          </a:prstGeom>
        </p:spPr>
      </p:pic>
    </p:spTree>
    <p:extLst>
      <p:ext uri="{BB962C8B-B14F-4D97-AF65-F5344CB8AC3E}">
        <p14:creationId xmlns:p14="http://schemas.microsoft.com/office/powerpoint/2010/main" val="1554542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Space Girl – Steps</a:t>
            </a:r>
            <a:endParaRPr lang="ko-KR" altLang="en-US" dirty="0"/>
          </a:p>
        </p:txBody>
      </p:sp>
      <p:sp>
        <p:nvSpPr>
          <p:cNvPr id="3" name="Content Placeholder 2"/>
          <p:cNvSpPr>
            <a:spLocks noGrp="1"/>
          </p:cNvSpPr>
          <p:nvPr>
            <p:ph idx="1"/>
          </p:nvPr>
        </p:nvSpPr>
        <p:spPr/>
        <p:txBody>
          <a:bodyPr/>
          <a:lstStyle/>
          <a:p>
            <a:r>
              <a:rPr lang="en-US" altLang="ko-KR" dirty="0"/>
              <a:t>12. </a:t>
            </a:r>
            <a:r>
              <a:rPr lang="en-US" altLang="ko-KR" b="0" dirty="0"/>
              <a:t>In the </a:t>
            </a:r>
            <a:r>
              <a:rPr lang="en-US" altLang="ko-KR" dirty="0">
                <a:solidFill>
                  <a:srgbClr val="0070C0"/>
                </a:solidFill>
              </a:rPr>
              <a:t>Inspector</a:t>
            </a:r>
            <a:r>
              <a:rPr lang="en-US" altLang="ko-KR" b="0" dirty="0">
                <a:solidFill>
                  <a:srgbClr val="0070C0"/>
                </a:solidFill>
              </a:rPr>
              <a:t> panel</a:t>
            </a:r>
            <a:r>
              <a:rPr lang="en-US" altLang="ko-KR" b="0" dirty="0"/>
              <a:t>, </a:t>
            </a:r>
          </a:p>
          <a:p>
            <a:pPr marL="342900" indent="-342900">
              <a:buFont typeface="Arial" panose="020B0604020202020204" pitchFamily="34" charset="0"/>
              <a:buChar char="•"/>
            </a:pPr>
            <a:r>
              <a:rPr lang="en-US" altLang="ko-KR" b="0" dirty="0">
                <a:solidFill>
                  <a:srgbClr val="FF0000"/>
                </a:solidFill>
              </a:rPr>
              <a:t>add</a:t>
            </a:r>
            <a:r>
              <a:rPr lang="en-US" altLang="ko-KR" b="0" dirty="0"/>
              <a:t> a new tag </a:t>
            </a:r>
            <a:r>
              <a:rPr lang="en-US" altLang="ko-KR" b="0" dirty="0">
                <a:solidFill>
                  <a:srgbClr val="0070C0"/>
                </a:solidFill>
              </a:rPr>
              <a:t>Star</a:t>
            </a:r>
            <a:r>
              <a:rPr lang="en-US" altLang="ko-KR" b="0" dirty="0"/>
              <a:t> by </a:t>
            </a:r>
            <a:r>
              <a:rPr lang="en-US" altLang="ko-KR" b="0" dirty="0">
                <a:solidFill>
                  <a:srgbClr val="FF0000"/>
                </a:solidFill>
              </a:rPr>
              <a:t>selecting</a:t>
            </a:r>
            <a:r>
              <a:rPr lang="en-US" altLang="ko-KR" b="0" dirty="0"/>
              <a:t> the </a:t>
            </a:r>
            <a:r>
              <a:rPr lang="en-US" altLang="ko-KR" b="0" dirty="0">
                <a:solidFill>
                  <a:srgbClr val="0070C0"/>
                </a:solidFill>
              </a:rPr>
              <a:t>Add Tag</a:t>
            </a:r>
            <a:r>
              <a:rPr lang="en-US" altLang="ko-KR" b="0" dirty="0"/>
              <a:t>… option from the </a:t>
            </a:r>
            <a:r>
              <a:rPr lang="en-US" altLang="ko-KR" b="0" dirty="0">
                <a:solidFill>
                  <a:srgbClr val="0070C0"/>
                </a:solidFill>
              </a:rPr>
              <a:t>Tag drop-down menu </a:t>
            </a:r>
            <a:r>
              <a:rPr lang="en-US" altLang="ko-KR" b="0" dirty="0"/>
              <a:t>at the top of the Inspector panel, as shown in the following screenshot:</a:t>
            </a:r>
            <a:endParaRPr lang="ko-KR" altLang="en-US"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23</a:t>
            </a:fld>
            <a:endParaRPr lang="ko-KR" altLang="en-US"/>
          </a:p>
        </p:txBody>
      </p:sp>
      <p:pic>
        <p:nvPicPr>
          <p:cNvPr id="5" name="Picture 4"/>
          <p:cNvPicPr>
            <a:picLocks noChangeAspect="1"/>
          </p:cNvPicPr>
          <p:nvPr/>
        </p:nvPicPr>
        <p:blipFill>
          <a:blip r:embed="rId2"/>
          <a:stretch>
            <a:fillRect/>
          </a:stretch>
        </p:blipFill>
        <p:spPr>
          <a:xfrm>
            <a:off x="1372610" y="3919025"/>
            <a:ext cx="2657475" cy="1238250"/>
          </a:xfrm>
          <a:prstGeom prst="rect">
            <a:avLst/>
          </a:prstGeom>
        </p:spPr>
      </p:pic>
      <p:pic>
        <p:nvPicPr>
          <p:cNvPr id="6" name="Picture 5"/>
          <p:cNvPicPr>
            <a:picLocks noChangeAspect="1"/>
          </p:cNvPicPr>
          <p:nvPr/>
        </p:nvPicPr>
        <p:blipFill>
          <a:blip r:embed="rId3"/>
          <a:stretch>
            <a:fillRect/>
          </a:stretch>
        </p:blipFill>
        <p:spPr>
          <a:xfrm>
            <a:off x="4490078" y="3919025"/>
            <a:ext cx="2590800" cy="1638300"/>
          </a:xfrm>
          <a:prstGeom prst="rect">
            <a:avLst/>
          </a:prstGeom>
        </p:spPr>
      </p:pic>
    </p:spTree>
    <p:extLst>
      <p:ext uri="{BB962C8B-B14F-4D97-AF65-F5344CB8AC3E}">
        <p14:creationId xmlns:p14="http://schemas.microsoft.com/office/powerpoint/2010/main" val="1260642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Space Girl – Steps</a:t>
            </a:r>
            <a:endParaRPr lang="ko-KR" altLang="en-US" dirty="0"/>
          </a:p>
        </p:txBody>
      </p:sp>
      <p:sp>
        <p:nvSpPr>
          <p:cNvPr id="3" name="Content Placeholder 2"/>
          <p:cNvSpPr>
            <a:spLocks noGrp="1"/>
          </p:cNvSpPr>
          <p:nvPr>
            <p:ph idx="1"/>
          </p:nvPr>
        </p:nvSpPr>
        <p:spPr>
          <a:xfrm>
            <a:off x="326551" y="1796220"/>
            <a:ext cx="3319897" cy="4245611"/>
          </a:xfrm>
        </p:spPr>
        <p:txBody>
          <a:bodyPr/>
          <a:lstStyle/>
          <a:p>
            <a:r>
              <a:rPr lang="en-US" altLang="ko-KR" dirty="0"/>
              <a:t>13. </a:t>
            </a:r>
            <a:r>
              <a:rPr lang="en-US" altLang="ko-KR" b="0" dirty="0">
                <a:solidFill>
                  <a:srgbClr val="FF0000"/>
                </a:solidFill>
              </a:rPr>
              <a:t>Apply</a:t>
            </a:r>
            <a:r>
              <a:rPr lang="en-US" altLang="ko-KR" b="0" dirty="0"/>
              <a:t> the </a:t>
            </a:r>
            <a:r>
              <a:rPr lang="en-US" altLang="ko-KR" b="0" dirty="0">
                <a:solidFill>
                  <a:srgbClr val="0070C0"/>
                </a:solidFill>
              </a:rPr>
              <a:t>Star</a:t>
            </a:r>
            <a:r>
              <a:rPr lang="en-US" altLang="ko-KR" b="0" dirty="0"/>
              <a:t> tag to </a:t>
            </a:r>
            <a:r>
              <a:rPr lang="en-US" altLang="ko-KR" b="0" dirty="0" err="1"/>
              <a:t>GameObject</a:t>
            </a:r>
            <a:r>
              <a:rPr lang="en-US" altLang="ko-KR" b="0" dirty="0"/>
              <a:t> star in the </a:t>
            </a:r>
            <a:r>
              <a:rPr lang="en-US" altLang="ko-KR" b="0" dirty="0">
                <a:solidFill>
                  <a:srgbClr val="0070C0"/>
                </a:solidFill>
              </a:rPr>
              <a:t>Hierarchy</a:t>
            </a:r>
            <a:r>
              <a:rPr lang="en-US" altLang="ko-KR" b="0" dirty="0"/>
              <a:t> scene.</a:t>
            </a:r>
          </a:p>
          <a:p>
            <a:endParaRPr lang="en-US" altLang="ko-KR" b="0" dirty="0"/>
          </a:p>
          <a:p>
            <a:endParaRPr lang="en-US" altLang="ko-KR" b="0" dirty="0"/>
          </a:p>
          <a:p>
            <a:r>
              <a:rPr lang="en-US" altLang="ko-KR" b="0" dirty="0"/>
              <a:t>14. </a:t>
            </a:r>
            <a:r>
              <a:rPr lang="en-US" altLang="ko-KR" b="0" dirty="0">
                <a:solidFill>
                  <a:srgbClr val="FF0000"/>
                </a:solidFill>
              </a:rPr>
              <a:t>Set</a:t>
            </a:r>
            <a:r>
              <a:rPr lang="en-US" altLang="ko-KR" b="0" dirty="0"/>
              <a:t> the </a:t>
            </a:r>
            <a:r>
              <a:rPr lang="en-US" altLang="ko-KR" b="0" dirty="0">
                <a:solidFill>
                  <a:srgbClr val="0070C0"/>
                </a:solidFill>
              </a:rPr>
              <a:t>Sorting Layer </a:t>
            </a:r>
            <a:r>
              <a:rPr lang="en-US" altLang="ko-KR" b="0" dirty="0"/>
              <a:t>of </a:t>
            </a:r>
            <a:r>
              <a:rPr lang="en-US" altLang="ko-KR" b="0" dirty="0" err="1"/>
              <a:t>GameObject</a:t>
            </a:r>
            <a:r>
              <a:rPr lang="en-US" altLang="ko-KR" b="0" dirty="0"/>
              <a:t> star to </a:t>
            </a:r>
            <a:r>
              <a:rPr lang="en-US" altLang="ko-KR" b="0" dirty="0">
                <a:solidFill>
                  <a:srgbClr val="0070C0"/>
                </a:solidFill>
              </a:rPr>
              <a:t>Foreground</a:t>
            </a:r>
            <a:r>
              <a:rPr lang="en-US" altLang="ko-KR" b="0" dirty="0"/>
              <a:t> </a:t>
            </a:r>
          </a:p>
          <a:p>
            <a:r>
              <a:rPr lang="en-US" altLang="ko-KR" b="0" dirty="0"/>
              <a:t>(in the </a:t>
            </a:r>
            <a:r>
              <a:rPr lang="en-US" altLang="ko-KR" b="0" dirty="0">
                <a:solidFill>
                  <a:srgbClr val="00B050"/>
                </a:solidFill>
              </a:rPr>
              <a:t>Sprite Renderer </a:t>
            </a:r>
            <a:r>
              <a:rPr lang="en-US" altLang="ko-KR" b="0" dirty="0"/>
              <a:t>component).</a:t>
            </a:r>
            <a:endParaRPr lang="ko-KR" altLang="en-US"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24</a:t>
            </a:fld>
            <a:endParaRPr lang="ko-KR" altLang="en-US"/>
          </a:p>
        </p:txBody>
      </p:sp>
      <p:pic>
        <p:nvPicPr>
          <p:cNvPr id="5" name="Picture 4"/>
          <p:cNvPicPr>
            <a:picLocks noChangeAspect="1"/>
          </p:cNvPicPr>
          <p:nvPr/>
        </p:nvPicPr>
        <p:blipFill>
          <a:blip r:embed="rId3"/>
          <a:stretch>
            <a:fillRect/>
          </a:stretch>
        </p:blipFill>
        <p:spPr>
          <a:xfrm>
            <a:off x="4282982" y="1601715"/>
            <a:ext cx="4533900" cy="1857375"/>
          </a:xfrm>
          <a:prstGeom prst="rect">
            <a:avLst/>
          </a:prstGeom>
        </p:spPr>
      </p:pic>
      <p:pic>
        <p:nvPicPr>
          <p:cNvPr id="6" name="Picture 5"/>
          <p:cNvPicPr>
            <a:picLocks noChangeAspect="1"/>
          </p:cNvPicPr>
          <p:nvPr/>
        </p:nvPicPr>
        <p:blipFill>
          <a:blip r:embed="rId4"/>
          <a:stretch>
            <a:fillRect/>
          </a:stretch>
        </p:blipFill>
        <p:spPr>
          <a:xfrm>
            <a:off x="4263932" y="3917756"/>
            <a:ext cx="4552950" cy="2124075"/>
          </a:xfrm>
          <a:prstGeom prst="rect">
            <a:avLst/>
          </a:prstGeom>
        </p:spPr>
      </p:pic>
    </p:spTree>
    <p:extLst>
      <p:ext uri="{BB962C8B-B14F-4D97-AF65-F5344CB8AC3E}">
        <p14:creationId xmlns:p14="http://schemas.microsoft.com/office/powerpoint/2010/main" val="1650056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Space Girl – Steps</a:t>
            </a:r>
            <a:endParaRPr lang="ko-KR" altLang="en-US" dirty="0"/>
          </a:p>
        </p:txBody>
      </p:sp>
      <p:sp>
        <p:nvSpPr>
          <p:cNvPr id="3" name="Content Placeholder 2"/>
          <p:cNvSpPr>
            <a:spLocks noGrp="1"/>
          </p:cNvSpPr>
          <p:nvPr>
            <p:ph idx="1"/>
          </p:nvPr>
        </p:nvSpPr>
        <p:spPr/>
        <p:txBody>
          <a:bodyPr/>
          <a:lstStyle/>
          <a:p>
            <a:r>
              <a:rPr lang="en-US" altLang="ko-KR" dirty="0"/>
              <a:t>15. </a:t>
            </a:r>
            <a:r>
              <a:rPr lang="en-US" altLang="ko-KR" b="0" dirty="0">
                <a:solidFill>
                  <a:srgbClr val="FF0000"/>
                </a:solidFill>
              </a:rPr>
              <a:t>Add</a:t>
            </a:r>
            <a:r>
              <a:rPr lang="en-US" altLang="ko-KR" b="0" dirty="0"/>
              <a:t> to </a:t>
            </a:r>
            <a:r>
              <a:rPr lang="en-US" altLang="ko-KR" b="0" dirty="0" err="1"/>
              <a:t>GameObject</a:t>
            </a:r>
            <a:r>
              <a:rPr lang="en-US" altLang="ko-KR" b="0" dirty="0"/>
              <a:t> </a:t>
            </a:r>
            <a:r>
              <a:rPr lang="en-US" altLang="ko-KR" b="0" dirty="0">
                <a:solidFill>
                  <a:srgbClr val="00B050"/>
                </a:solidFill>
              </a:rPr>
              <a:t>star</a:t>
            </a:r>
            <a:r>
              <a:rPr lang="en-US" altLang="ko-KR" b="0" dirty="0"/>
              <a:t> a </a:t>
            </a:r>
            <a:r>
              <a:rPr lang="en-US" altLang="ko-KR" b="0" dirty="0">
                <a:solidFill>
                  <a:srgbClr val="0070C0"/>
                </a:solidFill>
              </a:rPr>
              <a:t>Box Collider 2D </a:t>
            </a:r>
          </a:p>
          <a:p>
            <a:pPr marL="342900" indent="-342900">
              <a:buFont typeface="Arial" panose="020B0604020202020204" pitchFamily="34" charset="0"/>
              <a:buChar char="•"/>
            </a:pPr>
            <a:r>
              <a:rPr lang="en-US" altLang="ko-KR" b="0" dirty="0"/>
              <a:t>(</a:t>
            </a:r>
            <a:r>
              <a:rPr lang="en-US" altLang="ko-KR" b="0" dirty="0">
                <a:solidFill>
                  <a:srgbClr val="0070C0"/>
                </a:solidFill>
              </a:rPr>
              <a:t>Add Component </a:t>
            </a:r>
            <a:r>
              <a:rPr lang="en-US" altLang="ko-KR" b="0" dirty="0"/>
              <a:t>| </a:t>
            </a:r>
            <a:r>
              <a:rPr lang="en-US" altLang="ko-KR" b="0" dirty="0">
                <a:solidFill>
                  <a:srgbClr val="0070C0"/>
                </a:solidFill>
              </a:rPr>
              <a:t>Physics 2D </a:t>
            </a:r>
            <a:r>
              <a:rPr lang="en-US" altLang="ko-KR" b="0" dirty="0"/>
              <a:t>| </a:t>
            </a:r>
            <a:r>
              <a:rPr lang="en-US" altLang="ko-KR" b="0" dirty="0">
                <a:solidFill>
                  <a:srgbClr val="0070C0"/>
                </a:solidFill>
              </a:rPr>
              <a:t>Box Collider 2D</a:t>
            </a:r>
            <a:r>
              <a:rPr lang="en-US" altLang="ko-KR" b="0" dirty="0"/>
              <a:t>) and </a:t>
            </a:r>
          </a:p>
          <a:p>
            <a:pPr marL="342900" indent="-342900">
              <a:buFont typeface="Arial" panose="020B0604020202020204" pitchFamily="34" charset="0"/>
              <a:buChar char="•"/>
            </a:pPr>
            <a:r>
              <a:rPr lang="en-US" altLang="ko-KR" b="0" dirty="0">
                <a:solidFill>
                  <a:srgbClr val="FF0000"/>
                </a:solidFill>
              </a:rPr>
              <a:t>check</a:t>
            </a:r>
            <a:r>
              <a:rPr lang="en-US" altLang="ko-KR" b="0" dirty="0"/>
              <a:t> </a:t>
            </a:r>
            <a:r>
              <a:rPr lang="en-US" altLang="ko-KR" b="0" dirty="0" err="1"/>
              <a:t>its</a:t>
            </a:r>
            <a:r>
              <a:rPr lang="en-US" altLang="ko-KR" b="0" dirty="0"/>
              <a:t> </a:t>
            </a:r>
            <a:r>
              <a:rPr lang="en-US" altLang="ko-KR" b="0" dirty="0">
                <a:solidFill>
                  <a:srgbClr val="0070C0"/>
                </a:solidFill>
              </a:rPr>
              <a:t>Is Trigger</a:t>
            </a:r>
            <a:r>
              <a:rPr lang="en-US" altLang="ko-KR" b="0" dirty="0"/>
              <a:t>, as shown in the following screenshot:</a:t>
            </a:r>
            <a:endParaRPr lang="ko-KR" altLang="en-US"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25</a:t>
            </a:fld>
            <a:endParaRPr lang="ko-KR" altLang="en-US"/>
          </a:p>
        </p:txBody>
      </p:sp>
      <p:pic>
        <p:nvPicPr>
          <p:cNvPr id="5" name="Picture 4"/>
          <p:cNvPicPr>
            <a:picLocks noChangeAspect="1"/>
          </p:cNvPicPr>
          <p:nvPr/>
        </p:nvPicPr>
        <p:blipFill>
          <a:blip r:embed="rId2"/>
          <a:stretch>
            <a:fillRect/>
          </a:stretch>
        </p:blipFill>
        <p:spPr>
          <a:xfrm>
            <a:off x="1176919" y="3597430"/>
            <a:ext cx="2552700" cy="1581150"/>
          </a:xfrm>
          <a:prstGeom prst="rect">
            <a:avLst/>
          </a:prstGeom>
        </p:spPr>
      </p:pic>
      <p:pic>
        <p:nvPicPr>
          <p:cNvPr id="6" name="Picture 5"/>
          <p:cNvPicPr>
            <a:picLocks noChangeAspect="1"/>
          </p:cNvPicPr>
          <p:nvPr/>
        </p:nvPicPr>
        <p:blipFill>
          <a:blip r:embed="rId3"/>
          <a:stretch>
            <a:fillRect/>
          </a:stretch>
        </p:blipFill>
        <p:spPr>
          <a:xfrm>
            <a:off x="4579987" y="3454555"/>
            <a:ext cx="2638425" cy="1866900"/>
          </a:xfrm>
          <a:prstGeom prst="rect">
            <a:avLst/>
          </a:prstGeom>
        </p:spPr>
      </p:pic>
    </p:spTree>
    <p:extLst>
      <p:ext uri="{BB962C8B-B14F-4D97-AF65-F5344CB8AC3E}">
        <p14:creationId xmlns:p14="http://schemas.microsoft.com/office/powerpoint/2010/main" val="1435988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Space Girl – Steps</a:t>
            </a:r>
            <a:endParaRPr lang="ko-KR" altLang="en-US" dirty="0"/>
          </a:p>
        </p:txBody>
      </p:sp>
      <p:sp>
        <p:nvSpPr>
          <p:cNvPr id="3" name="Content Placeholder 2"/>
          <p:cNvSpPr>
            <a:spLocks noGrp="1"/>
          </p:cNvSpPr>
          <p:nvPr>
            <p:ph idx="1"/>
          </p:nvPr>
        </p:nvSpPr>
        <p:spPr/>
        <p:txBody>
          <a:bodyPr/>
          <a:lstStyle/>
          <a:p>
            <a:r>
              <a:rPr lang="en-US" altLang="ko-KR" dirty="0"/>
              <a:t>16. </a:t>
            </a:r>
            <a:r>
              <a:rPr lang="en-US" altLang="ko-KR" b="0" dirty="0">
                <a:solidFill>
                  <a:srgbClr val="FF0000"/>
                </a:solidFill>
              </a:rPr>
              <a:t>Drag</a:t>
            </a:r>
            <a:r>
              <a:rPr lang="en-US" altLang="ko-KR" b="0" dirty="0"/>
              <a:t> sprite </a:t>
            </a:r>
            <a:r>
              <a:rPr lang="en-US" altLang="ko-KR" b="0" dirty="0">
                <a:solidFill>
                  <a:srgbClr val="0070C0"/>
                </a:solidFill>
              </a:rPr>
              <a:t>girl1</a:t>
            </a:r>
            <a:r>
              <a:rPr lang="en-US" altLang="ko-KR" b="0" dirty="0"/>
              <a:t> from the </a:t>
            </a:r>
            <a:r>
              <a:rPr lang="en-US" altLang="ko-KR" b="0" dirty="0">
                <a:solidFill>
                  <a:srgbClr val="0070C0"/>
                </a:solidFill>
              </a:rPr>
              <a:t>Project panel </a:t>
            </a:r>
            <a:r>
              <a:rPr lang="en-US" altLang="ko-KR" b="0" dirty="0"/>
              <a:t>(folder Sprites) into either the </a:t>
            </a:r>
            <a:r>
              <a:rPr lang="en-US" altLang="ko-KR" b="0" dirty="0">
                <a:solidFill>
                  <a:srgbClr val="0070C0"/>
                </a:solidFill>
              </a:rPr>
              <a:t>Game</a:t>
            </a:r>
            <a:r>
              <a:rPr lang="en-US" altLang="ko-KR" b="0" dirty="0"/>
              <a:t> or </a:t>
            </a:r>
            <a:r>
              <a:rPr lang="en-US" altLang="ko-KR" b="0" dirty="0">
                <a:solidFill>
                  <a:srgbClr val="0070C0"/>
                </a:solidFill>
              </a:rPr>
              <a:t>Hierarchy panel </a:t>
            </a:r>
            <a:r>
              <a:rPr lang="en-US" altLang="ko-KR" b="0" dirty="0"/>
              <a:t>to create a </a:t>
            </a:r>
            <a:r>
              <a:rPr lang="en-US" altLang="ko-KR" b="0" dirty="0" err="1"/>
              <a:t>GameObject</a:t>
            </a:r>
            <a:r>
              <a:rPr lang="en-US" altLang="ko-KR" b="0" dirty="0"/>
              <a:t> for the player's character in the current scene. </a:t>
            </a:r>
          </a:p>
          <a:p>
            <a:pPr marL="342900" indent="-342900">
              <a:buFont typeface="Arial" panose="020B0604020202020204" pitchFamily="34" charset="0"/>
              <a:buChar char="•"/>
            </a:pPr>
            <a:r>
              <a:rPr lang="en-US" altLang="ko-KR" b="0" dirty="0">
                <a:solidFill>
                  <a:srgbClr val="FF0000"/>
                </a:solidFill>
              </a:rPr>
              <a:t>Rename</a:t>
            </a:r>
            <a:r>
              <a:rPr lang="en-US" altLang="ko-KR" b="0" dirty="0"/>
              <a:t> this </a:t>
            </a:r>
            <a:r>
              <a:rPr lang="en-US" altLang="ko-KR" b="0" dirty="0" err="1"/>
              <a:t>GameObject</a:t>
            </a:r>
            <a:r>
              <a:rPr lang="en-US" altLang="ko-KR" b="0" dirty="0"/>
              <a:t> </a:t>
            </a:r>
            <a:r>
              <a:rPr lang="en-US" altLang="ko-KR" b="0" dirty="0">
                <a:solidFill>
                  <a:srgbClr val="0070C0"/>
                </a:solidFill>
              </a:rPr>
              <a:t>player-</a:t>
            </a:r>
            <a:r>
              <a:rPr lang="en-US" altLang="ko-KR" b="0" dirty="0" err="1">
                <a:solidFill>
                  <a:srgbClr val="0070C0"/>
                </a:solidFill>
              </a:rPr>
              <a:t>SpaceGirl</a:t>
            </a:r>
            <a:r>
              <a:rPr lang="en-US" altLang="ko-KR" b="0" dirty="0"/>
              <a:t>.</a:t>
            </a:r>
            <a:endParaRPr lang="ko-KR" altLang="en-US"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26</a:t>
            </a:fld>
            <a:endParaRPr lang="ko-KR" altLang="en-US"/>
          </a:p>
        </p:txBody>
      </p:sp>
      <p:pic>
        <p:nvPicPr>
          <p:cNvPr id="5" name="Picture 4"/>
          <p:cNvPicPr>
            <a:picLocks noChangeAspect="1"/>
          </p:cNvPicPr>
          <p:nvPr/>
        </p:nvPicPr>
        <p:blipFill>
          <a:blip r:embed="rId2"/>
          <a:stretch>
            <a:fillRect/>
          </a:stretch>
        </p:blipFill>
        <p:spPr>
          <a:xfrm>
            <a:off x="1894683" y="3551420"/>
            <a:ext cx="5546484" cy="3143582"/>
          </a:xfrm>
          <a:prstGeom prst="rect">
            <a:avLst/>
          </a:prstGeom>
        </p:spPr>
      </p:pic>
    </p:spTree>
    <p:extLst>
      <p:ext uri="{BB962C8B-B14F-4D97-AF65-F5344CB8AC3E}">
        <p14:creationId xmlns:p14="http://schemas.microsoft.com/office/powerpoint/2010/main" val="2388449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Space Girl – Steps</a:t>
            </a:r>
            <a:endParaRPr lang="ko-KR" altLang="en-US" dirty="0"/>
          </a:p>
        </p:txBody>
      </p:sp>
      <p:sp>
        <p:nvSpPr>
          <p:cNvPr id="3" name="Content Placeholder 2"/>
          <p:cNvSpPr>
            <a:spLocks noGrp="1"/>
          </p:cNvSpPr>
          <p:nvPr>
            <p:ph idx="1"/>
          </p:nvPr>
        </p:nvSpPr>
        <p:spPr>
          <a:xfrm>
            <a:off x="326552" y="1796220"/>
            <a:ext cx="4379264" cy="4245611"/>
          </a:xfrm>
        </p:spPr>
        <p:txBody>
          <a:bodyPr/>
          <a:lstStyle/>
          <a:p>
            <a:r>
              <a:rPr lang="en-US" altLang="ko-KR" dirty="0"/>
              <a:t>17. </a:t>
            </a:r>
            <a:r>
              <a:rPr lang="en-US" altLang="ko-KR" b="0" dirty="0">
                <a:solidFill>
                  <a:srgbClr val="FF0000"/>
                </a:solidFill>
              </a:rPr>
              <a:t>Set</a:t>
            </a:r>
            <a:r>
              <a:rPr lang="en-US" altLang="ko-KR" b="0" dirty="0"/>
              <a:t> the </a:t>
            </a:r>
            <a:r>
              <a:rPr lang="en-US" altLang="ko-KR" b="0" dirty="0">
                <a:solidFill>
                  <a:srgbClr val="0070C0"/>
                </a:solidFill>
              </a:rPr>
              <a:t>Sorting Layer </a:t>
            </a:r>
            <a:r>
              <a:rPr lang="en-US" altLang="ko-KR" b="0" dirty="0"/>
              <a:t>of </a:t>
            </a:r>
            <a:r>
              <a:rPr lang="en-US" altLang="ko-KR" b="0" dirty="0" err="1"/>
              <a:t>GameObject</a:t>
            </a:r>
            <a:r>
              <a:rPr lang="en-US" altLang="ko-KR" b="0" dirty="0"/>
              <a:t> </a:t>
            </a:r>
            <a:r>
              <a:rPr lang="en-US" altLang="ko-KR" b="0" dirty="0">
                <a:solidFill>
                  <a:srgbClr val="0070C0"/>
                </a:solidFill>
              </a:rPr>
              <a:t>player-</a:t>
            </a:r>
            <a:r>
              <a:rPr lang="en-US" altLang="ko-KR" b="0" dirty="0" err="1">
                <a:solidFill>
                  <a:srgbClr val="0070C0"/>
                </a:solidFill>
              </a:rPr>
              <a:t>SpaceGirl</a:t>
            </a:r>
            <a:r>
              <a:rPr lang="en-US" altLang="ko-KR" b="0" dirty="0"/>
              <a:t> to </a:t>
            </a:r>
            <a:r>
              <a:rPr lang="en-US" altLang="ko-KR" b="0" dirty="0">
                <a:solidFill>
                  <a:srgbClr val="0070C0"/>
                </a:solidFill>
              </a:rPr>
              <a:t>Foreground</a:t>
            </a:r>
            <a:r>
              <a:rPr lang="en-US" altLang="ko-KR" b="0" dirty="0"/>
              <a:t> </a:t>
            </a:r>
          </a:p>
          <a:p>
            <a:pPr marL="342900" indent="-342900">
              <a:buFont typeface="Arial" panose="020B0604020202020204" pitchFamily="34" charset="0"/>
              <a:buChar char="•"/>
            </a:pPr>
            <a:r>
              <a:rPr lang="en-US" altLang="ko-KR" b="0" dirty="0"/>
              <a:t>(in the </a:t>
            </a:r>
            <a:r>
              <a:rPr lang="en-US" altLang="ko-KR" b="0" dirty="0">
                <a:solidFill>
                  <a:srgbClr val="00B050"/>
                </a:solidFill>
              </a:rPr>
              <a:t>Sprite Renderer </a:t>
            </a:r>
            <a:r>
              <a:rPr lang="en-US" altLang="ko-KR" b="0" dirty="0"/>
              <a:t>component).</a:t>
            </a:r>
          </a:p>
          <a:p>
            <a:endParaRPr lang="en-US" altLang="ko-KR" b="0" dirty="0"/>
          </a:p>
          <a:p>
            <a:r>
              <a:rPr lang="en-US" altLang="ko-KR" b="0" dirty="0"/>
              <a:t>18. </a:t>
            </a:r>
            <a:r>
              <a:rPr lang="en-US" altLang="ko-KR" b="0" dirty="0">
                <a:solidFill>
                  <a:srgbClr val="FF0000"/>
                </a:solidFill>
              </a:rPr>
              <a:t>Add</a:t>
            </a:r>
            <a:r>
              <a:rPr lang="en-US" altLang="ko-KR" b="0" dirty="0"/>
              <a:t> to </a:t>
            </a:r>
            <a:r>
              <a:rPr lang="en-US" altLang="ko-KR" b="0" dirty="0" err="1"/>
              <a:t>GameObject</a:t>
            </a:r>
            <a:r>
              <a:rPr lang="en-US" altLang="ko-KR" b="0" dirty="0"/>
              <a:t> player-</a:t>
            </a:r>
            <a:r>
              <a:rPr lang="en-US" altLang="ko-KR" b="0" dirty="0" err="1"/>
              <a:t>SpaceGirl</a:t>
            </a:r>
            <a:r>
              <a:rPr lang="en-US" altLang="ko-KR" b="0" dirty="0"/>
              <a:t> a </a:t>
            </a:r>
            <a:r>
              <a:rPr lang="en-US" altLang="ko-KR" b="0" dirty="0">
                <a:solidFill>
                  <a:srgbClr val="0070C0"/>
                </a:solidFill>
              </a:rPr>
              <a:t>Box Collider 2D </a:t>
            </a:r>
            <a:r>
              <a:rPr lang="en-US" altLang="ko-KR" b="0" dirty="0"/>
              <a:t>(</a:t>
            </a:r>
            <a:r>
              <a:rPr lang="en-US" altLang="ko-KR" b="0" dirty="0">
                <a:solidFill>
                  <a:srgbClr val="0070C0"/>
                </a:solidFill>
              </a:rPr>
              <a:t>Add Component </a:t>
            </a:r>
            <a:r>
              <a:rPr lang="en-US" altLang="ko-KR" b="0" dirty="0"/>
              <a:t>| </a:t>
            </a:r>
            <a:r>
              <a:rPr lang="en-US" altLang="ko-KR" b="0" dirty="0">
                <a:solidFill>
                  <a:srgbClr val="0070C0"/>
                </a:solidFill>
              </a:rPr>
              <a:t>Physics 2D </a:t>
            </a:r>
            <a:r>
              <a:rPr lang="en-US" altLang="ko-KR" b="0" dirty="0"/>
              <a:t>| </a:t>
            </a:r>
            <a:r>
              <a:rPr lang="en-US" altLang="ko-KR" b="0" dirty="0">
                <a:solidFill>
                  <a:srgbClr val="0070C0"/>
                </a:solidFill>
              </a:rPr>
              <a:t>Box Collider 2D</a:t>
            </a:r>
            <a:r>
              <a:rPr lang="en-US" altLang="ko-KR" b="0" dirty="0"/>
              <a:t>).</a:t>
            </a:r>
            <a:endParaRPr lang="ko-KR" altLang="en-US"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27</a:t>
            </a:fld>
            <a:endParaRPr lang="ko-KR" altLang="en-US"/>
          </a:p>
        </p:txBody>
      </p:sp>
      <p:pic>
        <p:nvPicPr>
          <p:cNvPr id="5" name="Picture 4"/>
          <p:cNvPicPr>
            <a:picLocks noChangeAspect="1"/>
          </p:cNvPicPr>
          <p:nvPr/>
        </p:nvPicPr>
        <p:blipFill>
          <a:blip r:embed="rId2"/>
          <a:stretch>
            <a:fillRect/>
          </a:stretch>
        </p:blipFill>
        <p:spPr>
          <a:xfrm>
            <a:off x="5455967" y="1796220"/>
            <a:ext cx="2647950" cy="3667125"/>
          </a:xfrm>
          <a:prstGeom prst="rect">
            <a:avLst/>
          </a:prstGeom>
        </p:spPr>
      </p:pic>
    </p:spTree>
    <p:extLst>
      <p:ext uri="{BB962C8B-B14F-4D97-AF65-F5344CB8AC3E}">
        <p14:creationId xmlns:p14="http://schemas.microsoft.com/office/powerpoint/2010/main" val="2398348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Space Girl – Steps</a:t>
            </a:r>
            <a:endParaRPr lang="ko-KR" altLang="en-US" dirty="0"/>
          </a:p>
        </p:txBody>
      </p:sp>
      <p:sp>
        <p:nvSpPr>
          <p:cNvPr id="3" name="Content Placeholder 2"/>
          <p:cNvSpPr>
            <a:spLocks noGrp="1"/>
          </p:cNvSpPr>
          <p:nvPr>
            <p:ph idx="1"/>
          </p:nvPr>
        </p:nvSpPr>
        <p:spPr>
          <a:xfrm>
            <a:off x="326551" y="1796220"/>
            <a:ext cx="4211995" cy="4245611"/>
          </a:xfrm>
        </p:spPr>
        <p:txBody>
          <a:bodyPr/>
          <a:lstStyle/>
          <a:p>
            <a:r>
              <a:rPr lang="en-US" altLang="ko-KR" dirty="0"/>
              <a:t>19. </a:t>
            </a:r>
            <a:r>
              <a:rPr lang="en-US" altLang="ko-KR" b="0" dirty="0">
                <a:solidFill>
                  <a:srgbClr val="FF0000"/>
                </a:solidFill>
              </a:rPr>
              <a:t>Add</a:t>
            </a:r>
            <a:r>
              <a:rPr lang="en-US" altLang="ko-KR" b="0" dirty="0"/>
              <a:t> to </a:t>
            </a:r>
            <a:r>
              <a:rPr lang="en-US" altLang="ko-KR" b="0" dirty="0" err="1"/>
              <a:t>GameObject</a:t>
            </a:r>
            <a:r>
              <a:rPr lang="en-US" altLang="ko-KR" b="0" dirty="0"/>
              <a:t> player-</a:t>
            </a:r>
            <a:r>
              <a:rPr lang="en-US" altLang="ko-KR" b="0" dirty="0" err="1"/>
              <a:t>SpaceGirl</a:t>
            </a:r>
            <a:r>
              <a:rPr lang="en-US" altLang="ko-KR" b="0" dirty="0"/>
              <a:t> a </a:t>
            </a:r>
            <a:r>
              <a:rPr lang="en-US" altLang="ko-KR" b="0" dirty="0" err="1">
                <a:solidFill>
                  <a:srgbClr val="0070C0"/>
                </a:solidFill>
              </a:rPr>
              <a:t>RigidBody</a:t>
            </a:r>
            <a:r>
              <a:rPr lang="en-US" altLang="ko-KR" b="0" dirty="0">
                <a:solidFill>
                  <a:srgbClr val="0070C0"/>
                </a:solidFill>
              </a:rPr>
              <a:t> 2D </a:t>
            </a:r>
          </a:p>
          <a:p>
            <a:pPr marL="342900" indent="-342900">
              <a:buFont typeface="Arial" panose="020B0604020202020204" pitchFamily="34" charset="0"/>
              <a:buChar char="•"/>
            </a:pPr>
            <a:r>
              <a:rPr lang="en-US" altLang="ko-KR" b="0" dirty="0"/>
              <a:t>(</a:t>
            </a:r>
            <a:r>
              <a:rPr lang="en-US" altLang="ko-KR" b="0" dirty="0">
                <a:solidFill>
                  <a:srgbClr val="0070C0"/>
                </a:solidFill>
              </a:rPr>
              <a:t>Add Component</a:t>
            </a:r>
            <a:r>
              <a:rPr lang="en-US" altLang="ko-KR" b="0" dirty="0"/>
              <a:t> | </a:t>
            </a:r>
            <a:r>
              <a:rPr lang="en-US" altLang="ko-KR" b="0" dirty="0">
                <a:solidFill>
                  <a:srgbClr val="0070C0"/>
                </a:solidFill>
              </a:rPr>
              <a:t>Physics 2D </a:t>
            </a:r>
            <a:r>
              <a:rPr lang="en-US" altLang="ko-KR" b="0" dirty="0"/>
              <a:t>| </a:t>
            </a:r>
            <a:r>
              <a:rPr lang="en-US" altLang="ko-KR" b="0" dirty="0">
                <a:solidFill>
                  <a:srgbClr val="0070C0"/>
                </a:solidFill>
              </a:rPr>
              <a:t>Rigid Body 2D</a:t>
            </a:r>
            <a:r>
              <a:rPr lang="en-US" altLang="ko-KR" b="0" dirty="0"/>
              <a:t>). </a:t>
            </a:r>
          </a:p>
          <a:p>
            <a:pPr marL="342900" indent="-342900">
              <a:buFont typeface="Arial" panose="020B0604020202020204" pitchFamily="34" charset="0"/>
              <a:buChar char="•"/>
            </a:pPr>
            <a:r>
              <a:rPr lang="en-US" altLang="ko-KR" b="0" dirty="0">
                <a:solidFill>
                  <a:srgbClr val="FF0000"/>
                </a:solidFill>
              </a:rPr>
              <a:t>Set</a:t>
            </a:r>
            <a:r>
              <a:rPr lang="en-US" altLang="ko-KR" b="0" dirty="0"/>
              <a:t> its </a:t>
            </a:r>
            <a:r>
              <a:rPr lang="en-US" altLang="ko-KR" b="0" dirty="0">
                <a:solidFill>
                  <a:srgbClr val="0070C0"/>
                </a:solidFill>
              </a:rPr>
              <a:t>Gravity Scale </a:t>
            </a:r>
            <a:r>
              <a:rPr lang="en-US" altLang="ko-KR" b="0" dirty="0"/>
              <a:t>to </a:t>
            </a:r>
            <a:r>
              <a:rPr lang="en-US" altLang="ko-KR" b="0" dirty="0">
                <a:solidFill>
                  <a:srgbClr val="0070C0"/>
                </a:solidFill>
              </a:rPr>
              <a:t>zero</a:t>
            </a:r>
            <a:r>
              <a:rPr lang="en-US" altLang="ko-KR" b="0" dirty="0"/>
              <a:t> </a:t>
            </a:r>
          </a:p>
          <a:p>
            <a:pPr marL="342900" indent="-342900">
              <a:buFont typeface="Arial" panose="020B0604020202020204" pitchFamily="34" charset="0"/>
              <a:buChar char="•"/>
            </a:pPr>
            <a:r>
              <a:rPr lang="en-US" altLang="ko-KR" b="0" dirty="0"/>
              <a:t>(</a:t>
            </a:r>
            <a:r>
              <a:rPr lang="en-US" altLang="ko-KR" b="0" dirty="0">
                <a:solidFill>
                  <a:srgbClr val="00B050"/>
                </a:solidFill>
              </a:rPr>
              <a:t>so it isn't falling down the screen due to simulated gravity</a:t>
            </a:r>
            <a:r>
              <a:rPr lang="en-US" altLang="ko-KR" b="0" dirty="0"/>
              <a:t>)</a:t>
            </a:r>
            <a:endParaRPr lang="ko-KR" altLang="en-US"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28</a:t>
            </a:fld>
            <a:endParaRPr lang="ko-KR" altLang="en-US"/>
          </a:p>
        </p:txBody>
      </p:sp>
      <p:pic>
        <p:nvPicPr>
          <p:cNvPr id="5" name="Picture 4"/>
          <p:cNvPicPr>
            <a:picLocks noChangeAspect="1"/>
          </p:cNvPicPr>
          <p:nvPr/>
        </p:nvPicPr>
        <p:blipFill>
          <a:blip r:embed="rId2"/>
          <a:stretch>
            <a:fillRect/>
          </a:stretch>
        </p:blipFill>
        <p:spPr>
          <a:xfrm>
            <a:off x="5670975" y="1796220"/>
            <a:ext cx="2619375" cy="4076700"/>
          </a:xfrm>
          <a:prstGeom prst="rect">
            <a:avLst/>
          </a:prstGeom>
        </p:spPr>
      </p:pic>
    </p:spTree>
    <p:extLst>
      <p:ext uri="{BB962C8B-B14F-4D97-AF65-F5344CB8AC3E}">
        <p14:creationId xmlns:p14="http://schemas.microsoft.com/office/powerpoint/2010/main" val="663481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Space Girl – Steps</a:t>
            </a:r>
            <a:endParaRPr lang="ko-KR" altLang="en-US" dirty="0"/>
          </a:p>
        </p:txBody>
      </p:sp>
      <p:sp>
        <p:nvSpPr>
          <p:cNvPr id="3" name="Content Placeholder 2"/>
          <p:cNvSpPr>
            <a:spLocks noGrp="1"/>
          </p:cNvSpPr>
          <p:nvPr>
            <p:ph idx="1"/>
          </p:nvPr>
        </p:nvSpPr>
        <p:spPr>
          <a:xfrm>
            <a:off x="326552" y="1796220"/>
            <a:ext cx="4312356" cy="4245611"/>
          </a:xfrm>
        </p:spPr>
        <p:txBody>
          <a:bodyPr/>
          <a:lstStyle/>
          <a:p>
            <a:r>
              <a:rPr lang="en-US" altLang="ko-KR" dirty="0"/>
              <a:t>20. </a:t>
            </a:r>
            <a:r>
              <a:rPr lang="en-US" altLang="ko-KR" b="0" dirty="0">
                <a:solidFill>
                  <a:srgbClr val="FF0000"/>
                </a:solidFill>
              </a:rPr>
              <a:t>Create</a:t>
            </a:r>
            <a:r>
              <a:rPr lang="en-US" altLang="ko-KR" b="0" dirty="0"/>
              <a:t> a </a:t>
            </a:r>
            <a:r>
              <a:rPr lang="en-US" altLang="ko-KR" b="0" dirty="0">
                <a:solidFill>
                  <a:srgbClr val="0070C0"/>
                </a:solidFill>
              </a:rPr>
              <a:t>new folder </a:t>
            </a:r>
            <a:r>
              <a:rPr lang="en-US" altLang="ko-KR" b="0" dirty="0"/>
              <a:t>for your scripts named </a:t>
            </a:r>
            <a:r>
              <a:rPr lang="en-US" altLang="ko-KR" b="0" dirty="0">
                <a:solidFill>
                  <a:srgbClr val="0070C0"/>
                </a:solidFill>
              </a:rPr>
              <a:t>Scripts</a:t>
            </a:r>
            <a:r>
              <a:rPr lang="en-US" altLang="ko-KR" b="0" dirty="0"/>
              <a:t>.</a:t>
            </a:r>
          </a:p>
          <a:p>
            <a:r>
              <a:rPr lang="en-US" altLang="ko-KR" b="0" dirty="0"/>
              <a:t>21. </a:t>
            </a:r>
            <a:r>
              <a:rPr lang="en-US" altLang="ko-KR" b="0" dirty="0">
                <a:solidFill>
                  <a:srgbClr val="FF0000"/>
                </a:solidFill>
              </a:rPr>
              <a:t>Create</a:t>
            </a:r>
            <a:r>
              <a:rPr lang="en-US" altLang="ko-KR" b="0" dirty="0"/>
              <a:t> the following </a:t>
            </a:r>
            <a:r>
              <a:rPr lang="en-US" altLang="ko-KR" b="0" dirty="0">
                <a:solidFill>
                  <a:srgbClr val="0070C0"/>
                </a:solidFill>
              </a:rPr>
              <a:t>C# Script </a:t>
            </a:r>
            <a:r>
              <a:rPr lang="en-US" altLang="ko-KR" b="0" dirty="0" err="1">
                <a:solidFill>
                  <a:srgbClr val="0070C0"/>
                </a:solidFill>
              </a:rPr>
              <a:t>PlayerMove</a:t>
            </a:r>
            <a:r>
              <a:rPr lang="en-US" altLang="ko-KR" b="0" dirty="0"/>
              <a:t> </a:t>
            </a:r>
          </a:p>
          <a:p>
            <a:pPr marL="342900" indent="-342900">
              <a:buFont typeface="Arial" panose="020B0604020202020204" pitchFamily="34" charset="0"/>
              <a:buChar char="•"/>
            </a:pPr>
            <a:r>
              <a:rPr lang="en-US" altLang="ko-KR" b="0" dirty="0"/>
              <a:t>(in folder Scripts)</a:t>
            </a:r>
            <a:endParaRPr lang="ko-KR" altLang="en-US"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29</a:t>
            </a:fld>
            <a:endParaRPr lang="ko-KR" altLang="en-US"/>
          </a:p>
        </p:txBody>
      </p:sp>
      <p:pic>
        <p:nvPicPr>
          <p:cNvPr id="6" name="Picture 5"/>
          <p:cNvPicPr>
            <a:picLocks noChangeAspect="1"/>
          </p:cNvPicPr>
          <p:nvPr/>
        </p:nvPicPr>
        <p:blipFill>
          <a:blip r:embed="rId2"/>
          <a:stretch>
            <a:fillRect/>
          </a:stretch>
        </p:blipFill>
        <p:spPr>
          <a:xfrm>
            <a:off x="5072146" y="2247387"/>
            <a:ext cx="3552825" cy="3343275"/>
          </a:xfrm>
          <a:prstGeom prst="rect">
            <a:avLst/>
          </a:prstGeom>
        </p:spPr>
      </p:pic>
      <p:pic>
        <p:nvPicPr>
          <p:cNvPr id="7" name="Picture 6"/>
          <p:cNvPicPr>
            <a:picLocks noChangeAspect="1"/>
          </p:cNvPicPr>
          <p:nvPr/>
        </p:nvPicPr>
        <p:blipFill>
          <a:blip r:embed="rId3"/>
          <a:stretch>
            <a:fillRect/>
          </a:stretch>
        </p:blipFill>
        <p:spPr>
          <a:xfrm>
            <a:off x="1414545" y="4195349"/>
            <a:ext cx="2667000" cy="2009775"/>
          </a:xfrm>
          <a:prstGeom prst="rect">
            <a:avLst/>
          </a:prstGeom>
        </p:spPr>
      </p:pic>
    </p:spTree>
    <p:extLst>
      <p:ext uri="{BB962C8B-B14F-4D97-AF65-F5344CB8AC3E}">
        <p14:creationId xmlns:p14="http://schemas.microsoft.com/office/powerpoint/2010/main" val="202899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F927-5067-4B68-BA88-6641918FD945}"/>
              </a:ext>
            </a:extLst>
          </p:cNvPr>
          <p:cNvSpPr txBox="1">
            <a:spLocks noGrp="1"/>
          </p:cNvSpPr>
          <p:nvPr>
            <p:ph type="title" idx="4294967295"/>
          </p:nvPr>
        </p:nvSpPr>
        <p:spPr/>
        <p:txBody>
          <a:bodyPr/>
          <a:lstStyle/>
          <a:p>
            <a:pPr lvl="0"/>
            <a:r>
              <a:rPr lang="en-US" sz="3200" dirty="0"/>
              <a:t>Inventory GUIs – Overview </a:t>
            </a:r>
          </a:p>
        </p:txBody>
      </p:sp>
      <p:sp>
        <p:nvSpPr>
          <p:cNvPr id="3" name="Text Placeholder 2">
            <a:extLst>
              <a:ext uri="{FF2B5EF4-FFF2-40B4-BE49-F238E27FC236}">
                <a16:creationId xmlns:a16="http://schemas.microsoft.com/office/drawing/2014/main" id="{E726139F-5C9B-4B6F-9238-4DAA6818DAF3}"/>
              </a:ext>
            </a:extLst>
          </p:cNvPr>
          <p:cNvSpPr txBox="1">
            <a:spLocks noGrp="1"/>
          </p:cNvSpPr>
          <p:nvPr>
            <p:ph type="body" idx="4294967295"/>
          </p:nvPr>
        </p:nvSpPr>
        <p:spPr/>
        <p:txBody>
          <a:bodyPr/>
          <a:lstStyle/>
          <a:p>
            <a:pPr marL="342900" indent="-342900">
              <a:buFont typeface="Arial" panose="020B0604020202020204" pitchFamily="34" charset="0"/>
              <a:buChar char="•"/>
            </a:pPr>
            <a:r>
              <a:rPr lang="en-US" b="0" dirty="0">
                <a:solidFill>
                  <a:srgbClr val="0070C0"/>
                </a:solidFill>
              </a:rPr>
              <a:t>Creating a simple 2D mini-game – </a:t>
            </a:r>
            <a:r>
              <a:rPr lang="en-US" b="0" dirty="0" err="1">
                <a:solidFill>
                  <a:srgbClr val="0070C0"/>
                </a:solidFill>
              </a:rPr>
              <a:t>SpaceGirl</a:t>
            </a:r>
            <a:endParaRPr lang="en-US" b="0" dirty="0">
              <a:solidFill>
                <a:srgbClr val="0070C0"/>
              </a:solidFill>
            </a:endParaRPr>
          </a:p>
          <a:p>
            <a:pPr marL="342900" indent="-342900">
              <a:buFont typeface="Arial" panose="020B0604020202020204" pitchFamily="34" charset="0"/>
              <a:buChar char="•"/>
            </a:pPr>
            <a:r>
              <a:rPr lang="en-US" b="0" dirty="0">
                <a:solidFill>
                  <a:srgbClr val="0070C0"/>
                </a:solidFill>
              </a:rPr>
              <a:t>Displaying single object pickups with carrying and not-carrying text</a:t>
            </a:r>
          </a:p>
          <a:p>
            <a:pPr marL="342900" indent="-342900">
              <a:buFont typeface="Arial" panose="020B0604020202020204" pitchFamily="34" charset="0"/>
              <a:buChar char="•"/>
            </a:pPr>
            <a:r>
              <a:rPr lang="en-US" b="0" dirty="0">
                <a:solidFill>
                  <a:srgbClr val="0070C0"/>
                </a:solidFill>
              </a:rPr>
              <a:t>Displaying single object pickups with carrying and not-carrying icons</a:t>
            </a:r>
          </a:p>
          <a:p>
            <a:pPr marL="342900" indent="-34290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A04EE382-2DA3-458E-A0A2-DEE7B3D3A159}"/>
              </a:ext>
            </a:extLst>
          </p:cNvPr>
          <p:cNvSpPr>
            <a:spLocks noGrp="1"/>
          </p:cNvSpPr>
          <p:nvPr>
            <p:ph type="sldNum" sz="quarter" idx="12"/>
          </p:nvPr>
        </p:nvSpPr>
        <p:spPr/>
        <p:txBody>
          <a:bodyPr/>
          <a:lstStyle/>
          <a:p>
            <a:pPr lvl="0"/>
            <a:fld id="{3F4011AF-35CA-4A35-B4F1-50B4A6946E3F}" type="slidenum">
              <a:rPr lang="en-US" smtClean="0"/>
              <a:t>3</a:t>
            </a:fld>
            <a:endParaRPr lang="en-US"/>
          </a:p>
        </p:txBody>
      </p:sp>
    </p:spTree>
    <p:extLst>
      <p:ext uri="{BB962C8B-B14F-4D97-AF65-F5344CB8AC3E}">
        <p14:creationId xmlns:p14="http://schemas.microsoft.com/office/powerpoint/2010/main" val="2374885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Space Girl – Steps</a:t>
            </a:r>
            <a:endParaRPr lang="ko-KR" altLang="en-US" dirty="0"/>
          </a:p>
        </p:txBody>
      </p:sp>
      <p:sp>
        <p:nvSpPr>
          <p:cNvPr id="3" name="Content Placeholder 2"/>
          <p:cNvSpPr>
            <a:spLocks noGrp="1"/>
          </p:cNvSpPr>
          <p:nvPr>
            <p:ph idx="1"/>
          </p:nvPr>
        </p:nvSpPr>
        <p:spPr>
          <a:xfrm>
            <a:off x="326552" y="1796220"/>
            <a:ext cx="4154311" cy="4245611"/>
          </a:xfrm>
        </p:spPr>
        <p:txBody>
          <a:bodyPr/>
          <a:lstStyle/>
          <a:p>
            <a:r>
              <a:rPr lang="en-US" altLang="ko-KR" dirty="0"/>
              <a:t>22. </a:t>
            </a:r>
            <a:r>
              <a:rPr lang="en-US" altLang="ko-KR" b="0" dirty="0">
                <a:solidFill>
                  <a:srgbClr val="FF0000"/>
                </a:solidFill>
              </a:rPr>
              <a:t>add</a:t>
            </a:r>
            <a:r>
              <a:rPr lang="en-US" altLang="ko-KR" b="0" dirty="0"/>
              <a:t> an </a:t>
            </a:r>
            <a:r>
              <a:rPr lang="en-US" altLang="ko-KR" b="0" dirty="0">
                <a:solidFill>
                  <a:srgbClr val="0070C0"/>
                </a:solidFill>
              </a:rPr>
              <a:t>instance as a component</a:t>
            </a:r>
            <a:r>
              <a:rPr lang="en-US" altLang="ko-KR" b="0" dirty="0"/>
              <a:t> to </a:t>
            </a:r>
            <a:r>
              <a:rPr lang="en-US" altLang="ko-KR" b="0" dirty="0" err="1"/>
              <a:t>GameObject</a:t>
            </a:r>
            <a:r>
              <a:rPr lang="en-US" altLang="ko-KR" b="0" dirty="0"/>
              <a:t> </a:t>
            </a:r>
            <a:r>
              <a:rPr lang="en-US" altLang="ko-KR" b="0" dirty="0">
                <a:solidFill>
                  <a:srgbClr val="0070C0"/>
                </a:solidFill>
              </a:rPr>
              <a:t>player-</a:t>
            </a:r>
            <a:r>
              <a:rPr lang="en-US" altLang="ko-KR" b="0" dirty="0" err="1">
                <a:solidFill>
                  <a:srgbClr val="0070C0"/>
                </a:solidFill>
              </a:rPr>
              <a:t>SpaceGirl</a:t>
            </a:r>
            <a:r>
              <a:rPr lang="en-US" altLang="ko-KR" b="0" dirty="0"/>
              <a:t> in the </a:t>
            </a:r>
            <a:r>
              <a:rPr lang="en-US" altLang="ko-KR" dirty="0"/>
              <a:t>Hierarchy</a:t>
            </a:r>
          </a:p>
          <a:p>
            <a:pPr marL="576263" indent="-342900">
              <a:buFont typeface="Arial" panose="020B0604020202020204" pitchFamily="34" charset="0"/>
              <a:buChar char="•"/>
            </a:pPr>
            <a:r>
              <a:rPr lang="en-US" altLang="ko-KR" b="0" dirty="0"/>
              <a:t>(Attach the script to the </a:t>
            </a:r>
            <a:r>
              <a:rPr lang="en-US" altLang="ko-KR" b="0" dirty="0">
                <a:solidFill>
                  <a:srgbClr val="0070C0"/>
                </a:solidFill>
              </a:rPr>
              <a:t>player-</a:t>
            </a:r>
            <a:r>
              <a:rPr lang="en-US" altLang="ko-KR" b="0" dirty="0" err="1">
                <a:solidFill>
                  <a:srgbClr val="0070C0"/>
                </a:solidFill>
              </a:rPr>
              <a:t>SpaceGirl</a:t>
            </a:r>
            <a:r>
              <a:rPr lang="en-US" altLang="ko-KR" b="0" dirty="0"/>
              <a:t> </a:t>
            </a:r>
            <a:r>
              <a:rPr lang="en-US" altLang="ko-KR" b="0" dirty="0" err="1"/>
              <a:t>GameObject</a:t>
            </a:r>
            <a:r>
              <a:rPr lang="en-US" altLang="ko-KR" b="0" dirty="0"/>
              <a:t>, in </a:t>
            </a:r>
            <a:r>
              <a:rPr lang="en-US" altLang="ko-KR" dirty="0"/>
              <a:t>Inspector</a:t>
            </a:r>
            <a:r>
              <a:rPr lang="en-US" altLang="ko-KR" b="0" dirty="0"/>
              <a:t> Panel)</a:t>
            </a:r>
          </a:p>
          <a:p>
            <a:r>
              <a:rPr lang="en-US" altLang="ko-KR" b="0" dirty="0"/>
              <a:t>23. </a:t>
            </a:r>
            <a:r>
              <a:rPr lang="en-US" altLang="ko-KR" b="0" dirty="0">
                <a:solidFill>
                  <a:srgbClr val="FF0000"/>
                </a:solidFill>
              </a:rPr>
              <a:t>Save</a:t>
            </a:r>
            <a:r>
              <a:rPr lang="en-US" altLang="ko-KR" b="0" dirty="0"/>
              <a:t> the </a:t>
            </a:r>
            <a:r>
              <a:rPr lang="en-US" altLang="ko-KR" b="0" dirty="0">
                <a:solidFill>
                  <a:srgbClr val="0070C0"/>
                </a:solidFill>
              </a:rPr>
              <a:t>scene</a:t>
            </a:r>
            <a:r>
              <a:rPr lang="en-US" altLang="ko-KR" b="0" dirty="0"/>
              <a:t> (</a:t>
            </a:r>
            <a:r>
              <a:rPr lang="en-US" altLang="ko-KR" b="0" dirty="0">
                <a:solidFill>
                  <a:srgbClr val="FF0000"/>
                </a:solidFill>
              </a:rPr>
              <a:t>name</a:t>
            </a:r>
            <a:r>
              <a:rPr lang="en-US" altLang="ko-KR" b="0" dirty="0"/>
              <a:t> it </a:t>
            </a:r>
            <a:r>
              <a:rPr lang="en-US" altLang="ko-KR" b="0" dirty="0">
                <a:solidFill>
                  <a:srgbClr val="0070C0"/>
                </a:solidFill>
              </a:rPr>
              <a:t>Main Scene</a:t>
            </a:r>
            <a:r>
              <a:rPr lang="en-US" altLang="ko-KR" b="0" dirty="0"/>
              <a:t> and </a:t>
            </a:r>
            <a:r>
              <a:rPr lang="en-US" altLang="ko-KR" b="0" dirty="0">
                <a:solidFill>
                  <a:srgbClr val="FF0000"/>
                </a:solidFill>
              </a:rPr>
              <a:t>save</a:t>
            </a:r>
            <a:r>
              <a:rPr lang="en-US" altLang="ko-KR" b="0" dirty="0"/>
              <a:t> it into a </a:t>
            </a:r>
            <a:r>
              <a:rPr lang="en-US" altLang="ko-KR" b="0" dirty="0">
                <a:solidFill>
                  <a:srgbClr val="0070C0"/>
                </a:solidFill>
              </a:rPr>
              <a:t>new folder</a:t>
            </a:r>
            <a:r>
              <a:rPr lang="en-US" altLang="ko-KR" b="0" dirty="0"/>
              <a:t> named </a:t>
            </a:r>
            <a:r>
              <a:rPr lang="en-US" altLang="ko-KR" b="0" dirty="0">
                <a:solidFill>
                  <a:srgbClr val="0070C0"/>
                </a:solidFill>
              </a:rPr>
              <a:t>Scenes</a:t>
            </a:r>
            <a:r>
              <a:rPr lang="en-US" altLang="ko-KR" b="0" dirty="0"/>
              <a:t>).</a:t>
            </a:r>
            <a:endParaRPr lang="ko-KR" altLang="en-US"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30</a:t>
            </a:fld>
            <a:endParaRPr lang="ko-KR" altLang="en-US"/>
          </a:p>
        </p:txBody>
      </p:sp>
      <p:sp>
        <p:nvSpPr>
          <p:cNvPr id="9" name="Rectangle 8">
            <a:extLst>
              <a:ext uri="{FF2B5EF4-FFF2-40B4-BE49-F238E27FC236}">
                <a16:creationId xmlns:a16="http://schemas.microsoft.com/office/drawing/2014/main" id="{670CB62C-FE00-4545-9CE4-CD96E65DBFE1}"/>
              </a:ext>
            </a:extLst>
          </p:cNvPr>
          <p:cNvSpPr/>
          <p:nvPr/>
        </p:nvSpPr>
        <p:spPr>
          <a:xfrm>
            <a:off x="4480863" y="1926172"/>
            <a:ext cx="4663137" cy="3985706"/>
          </a:xfrm>
          <a:prstGeom prst="rect">
            <a:avLst/>
          </a:prstGeom>
        </p:spPr>
        <p:txBody>
          <a:bodyPr wrap="square">
            <a:spAutoFit/>
          </a:bodyPr>
          <a:lstStyle/>
          <a:p>
            <a:r>
              <a:rPr lang="en-US" sz="1100" dirty="0">
                <a:solidFill>
                  <a:srgbClr val="009695"/>
                </a:solidFill>
                <a:latin typeface="Consolas" panose="020B0609020204030204" pitchFamily="49" charset="0"/>
              </a:rPr>
              <a:t>using</a:t>
            </a:r>
            <a:r>
              <a:rPr lang="en-US" sz="1100" dirty="0">
                <a:solidFill>
                  <a:srgbClr val="333333"/>
                </a:solidFill>
                <a:latin typeface="Consolas" panose="020B0609020204030204" pitchFamily="49" charset="0"/>
              </a:rPr>
              <a:t> </a:t>
            </a:r>
            <a:r>
              <a:rPr lang="en-US" sz="1100" dirty="0" err="1">
                <a:solidFill>
                  <a:srgbClr val="333333"/>
                </a:solidFill>
                <a:latin typeface="Consolas" panose="020B0609020204030204" pitchFamily="49" charset="0"/>
              </a:rPr>
              <a:t>UnityEngine</a:t>
            </a:r>
            <a:r>
              <a:rPr lang="en-US" sz="1100" dirty="0">
                <a:solidFill>
                  <a:srgbClr val="333333"/>
                </a:solidFill>
                <a:latin typeface="Consolas" panose="020B0609020204030204" pitchFamily="49" charset="0"/>
              </a:rPr>
              <a:t>;</a:t>
            </a:r>
            <a:br>
              <a:rPr lang="en-US" sz="1100" dirty="0">
                <a:latin typeface="Consolas" panose="020B0609020204030204" pitchFamily="49" charset="0"/>
              </a:rPr>
            </a:br>
            <a:r>
              <a:rPr lang="en-US" sz="1100" dirty="0">
                <a:solidFill>
                  <a:srgbClr val="009695"/>
                </a:solidFill>
                <a:latin typeface="Consolas" panose="020B0609020204030204" pitchFamily="49" charset="0"/>
              </a:rPr>
              <a:t>using</a:t>
            </a:r>
            <a:r>
              <a:rPr lang="en-US" sz="1100" dirty="0">
                <a:solidFill>
                  <a:srgbClr val="333333"/>
                </a:solidFill>
                <a:latin typeface="Consolas" panose="020B0609020204030204" pitchFamily="49" charset="0"/>
              </a:rPr>
              <a:t> </a:t>
            </a:r>
            <a:r>
              <a:rPr lang="en-US" sz="1100" dirty="0" err="1">
                <a:solidFill>
                  <a:srgbClr val="333333"/>
                </a:solidFill>
                <a:latin typeface="Consolas" panose="020B0609020204030204" pitchFamily="49" charset="0"/>
              </a:rPr>
              <a:t>System.Collections</a:t>
            </a:r>
            <a:r>
              <a:rPr lang="en-US" sz="1100" dirty="0">
                <a:solidFill>
                  <a:srgbClr val="333333"/>
                </a:solidFill>
                <a:latin typeface="Consolas" panose="020B0609020204030204" pitchFamily="49" charset="0"/>
              </a:rPr>
              <a:t>;</a:t>
            </a:r>
          </a:p>
          <a:p>
            <a:r>
              <a:rPr lang="en-US" sz="1100" dirty="0"/>
              <a:t> </a:t>
            </a:r>
            <a:r>
              <a:rPr lang="en-US" sz="1100" dirty="0">
                <a:solidFill>
                  <a:srgbClr val="009695"/>
                </a:solidFill>
                <a:latin typeface="Consolas" panose="020B0609020204030204" pitchFamily="49" charset="0"/>
              </a:rPr>
              <a:t>public</a:t>
            </a:r>
            <a:r>
              <a:rPr lang="en-US" sz="1100" dirty="0">
                <a:solidFill>
                  <a:srgbClr val="333333"/>
                </a:solidFill>
                <a:latin typeface="Consolas" panose="020B0609020204030204" pitchFamily="49" charset="0"/>
              </a:rPr>
              <a:t> </a:t>
            </a:r>
            <a:r>
              <a:rPr lang="en-US" sz="1100" dirty="0">
                <a:solidFill>
                  <a:srgbClr val="009695"/>
                </a:solidFill>
                <a:latin typeface="Consolas" panose="020B0609020204030204" pitchFamily="49" charset="0"/>
              </a:rPr>
              <a:t>class</a:t>
            </a:r>
            <a:r>
              <a:rPr lang="en-US" sz="1100" dirty="0">
                <a:solidFill>
                  <a:srgbClr val="333333"/>
                </a:solidFill>
                <a:latin typeface="Consolas" panose="020B0609020204030204" pitchFamily="49" charset="0"/>
              </a:rPr>
              <a:t> </a:t>
            </a:r>
            <a:r>
              <a:rPr lang="en-US" sz="1100" dirty="0" err="1">
                <a:solidFill>
                  <a:srgbClr val="3364A4"/>
                </a:solidFill>
                <a:latin typeface="Consolas" panose="020B0609020204030204" pitchFamily="49" charset="0"/>
              </a:rPr>
              <a:t>PlayerMove</a:t>
            </a:r>
            <a:r>
              <a:rPr lang="en-US" sz="1100" dirty="0">
                <a:solidFill>
                  <a:srgbClr val="333333"/>
                </a:solidFill>
                <a:latin typeface="Consolas" panose="020B0609020204030204" pitchFamily="49" charset="0"/>
              </a:rPr>
              <a:t> : </a:t>
            </a:r>
            <a:r>
              <a:rPr lang="en-US" sz="1100" dirty="0" err="1">
                <a:solidFill>
                  <a:srgbClr val="3364A4"/>
                </a:solidFill>
                <a:latin typeface="Consolas" panose="020B0609020204030204" pitchFamily="49" charset="0"/>
              </a:rPr>
              <a:t>MonoBehaviour</a:t>
            </a:r>
            <a:r>
              <a:rPr lang="en-US" sz="1100" dirty="0">
                <a:solidFill>
                  <a:srgbClr val="333333"/>
                </a:solidFill>
                <a:latin typeface="Consolas" panose="020B0609020204030204" pitchFamily="49" charset="0"/>
              </a:rPr>
              <a:t>{</a:t>
            </a:r>
            <a:br>
              <a:rPr lang="en-US" sz="1100" dirty="0">
                <a:latin typeface="Consolas" panose="020B0609020204030204" pitchFamily="49" charset="0"/>
              </a:rPr>
            </a:br>
            <a:endParaRPr lang="en-US" sz="1100" dirty="0">
              <a:latin typeface="Consolas" panose="020B0609020204030204" pitchFamily="49" charset="0"/>
            </a:endParaRPr>
          </a:p>
          <a:p>
            <a:r>
              <a:rPr lang="en-US" sz="1100" dirty="0">
                <a:solidFill>
                  <a:srgbClr val="333333"/>
                </a:solidFill>
                <a:latin typeface="Consolas" panose="020B0609020204030204" pitchFamily="49" charset="0"/>
              </a:rPr>
              <a:t>    </a:t>
            </a:r>
            <a:r>
              <a:rPr lang="en-US" sz="1100" dirty="0">
                <a:solidFill>
                  <a:srgbClr val="009695"/>
                </a:solidFill>
                <a:latin typeface="Consolas" panose="020B0609020204030204" pitchFamily="49" charset="0"/>
              </a:rPr>
              <a:t>public</a:t>
            </a:r>
            <a:r>
              <a:rPr lang="en-US" sz="1100" dirty="0">
                <a:solidFill>
                  <a:srgbClr val="333333"/>
                </a:solidFill>
                <a:latin typeface="Consolas" panose="020B0609020204030204" pitchFamily="49" charset="0"/>
              </a:rPr>
              <a:t> </a:t>
            </a:r>
            <a:r>
              <a:rPr lang="en-US" sz="1100" dirty="0">
                <a:solidFill>
                  <a:srgbClr val="009695"/>
                </a:solidFill>
                <a:latin typeface="Consolas" panose="020B0609020204030204" pitchFamily="49" charset="0"/>
              </a:rPr>
              <a:t>float</a:t>
            </a:r>
            <a:r>
              <a:rPr lang="en-US" sz="1100" dirty="0">
                <a:solidFill>
                  <a:srgbClr val="333333"/>
                </a:solidFill>
                <a:latin typeface="Consolas" panose="020B0609020204030204" pitchFamily="49" charset="0"/>
              </a:rPr>
              <a:t> speed = </a:t>
            </a:r>
            <a:r>
              <a:rPr lang="en-US" sz="1100" dirty="0">
                <a:solidFill>
                  <a:srgbClr val="F57D00"/>
                </a:solidFill>
                <a:latin typeface="Consolas" panose="020B0609020204030204" pitchFamily="49" charset="0"/>
              </a:rPr>
              <a:t>10</a:t>
            </a:r>
            <a:r>
              <a:rPr lang="en-US" sz="1100" dirty="0">
                <a:solidFill>
                  <a:srgbClr val="333333"/>
                </a:solidFill>
                <a:latin typeface="Consolas" panose="020B0609020204030204" pitchFamily="49" charset="0"/>
              </a:rPr>
              <a:t>;</a:t>
            </a:r>
            <a:br>
              <a:rPr lang="en-US" sz="1100" dirty="0">
                <a:latin typeface="Consolas" panose="020B0609020204030204" pitchFamily="49" charset="0"/>
              </a:rPr>
            </a:br>
            <a:r>
              <a:rPr lang="en-US" sz="1100" dirty="0">
                <a:solidFill>
                  <a:srgbClr val="333333"/>
                </a:solidFill>
                <a:latin typeface="Consolas" panose="020B0609020204030204" pitchFamily="49" charset="0"/>
              </a:rPr>
              <a:t>    </a:t>
            </a:r>
            <a:r>
              <a:rPr lang="en-US" sz="1100" dirty="0">
                <a:solidFill>
                  <a:srgbClr val="009695"/>
                </a:solidFill>
                <a:latin typeface="Consolas" panose="020B0609020204030204" pitchFamily="49" charset="0"/>
              </a:rPr>
              <a:t>private</a:t>
            </a:r>
            <a:r>
              <a:rPr lang="en-US" sz="1100" dirty="0">
                <a:solidFill>
                  <a:srgbClr val="333333"/>
                </a:solidFill>
                <a:latin typeface="Consolas" panose="020B0609020204030204" pitchFamily="49" charset="0"/>
              </a:rPr>
              <a:t> </a:t>
            </a:r>
            <a:r>
              <a:rPr lang="en-US" sz="1100" dirty="0">
                <a:solidFill>
                  <a:srgbClr val="3364A4"/>
                </a:solidFill>
                <a:latin typeface="Consolas" panose="020B0609020204030204" pitchFamily="49" charset="0"/>
              </a:rPr>
              <a:t>Rigidbody2D</a:t>
            </a:r>
            <a:r>
              <a:rPr lang="en-US" sz="1100" dirty="0">
                <a:solidFill>
                  <a:srgbClr val="333333"/>
                </a:solidFill>
                <a:latin typeface="Consolas" panose="020B0609020204030204" pitchFamily="49" charset="0"/>
              </a:rPr>
              <a:t> </a:t>
            </a:r>
            <a:r>
              <a:rPr lang="en-US" sz="1100" dirty="0" err="1">
                <a:solidFill>
                  <a:srgbClr val="333333"/>
                </a:solidFill>
                <a:latin typeface="Consolas" panose="020B0609020204030204" pitchFamily="49" charset="0"/>
              </a:rPr>
              <a:t>rigidBody2D</a:t>
            </a:r>
            <a:r>
              <a:rPr lang="en-US" sz="1100" dirty="0">
                <a:solidFill>
                  <a:srgbClr val="333333"/>
                </a:solidFill>
                <a:latin typeface="Consolas" panose="020B0609020204030204" pitchFamily="49" charset="0"/>
              </a:rPr>
              <a:t>;</a:t>
            </a:r>
            <a:br>
              <a:rPr lang="en-US" sz="1100" dirty="0">
                <a:latin typeface="Consolas" panose="020B0609020204030204" pitchFamily="49" charset="0"/>
              </a:rPr>
            </a:br>
            <a:endParaRPr lang="en-US" sz="1100" dirty="0">
              <a:latin typeface="Consolas" panose="020B0609020204030204" pitchFamily="49" charset="0"/>
            </a:endParaRPr>
          </a:p>
          <a:p>
            <a:r>
              <a:rPr lang="en-US" sz="1100" dirty="0">
                <a:solidFill>
                  <a:srgbClr val="333333"/>
                </a:solidFill>
                <a:latin typeface="Consolas" panose="020B0609020204030204" pitchFamily="49" charset="0"/>
              </a:rPr>
              <a:t>    </a:t>
            </a:r>
            <a:r>
              <a:rPr lang="en-US" sz="1100" dirty="0">
                <a:solidFill>
                  <a:srgbClr val="009695"/>
                </a:solidFill>
                <a:latin typeface="Consolas" panose="020B0609020204030204" pitchFamily="49" charset="0"/>
              </a:rPr>
              <a:t>void</a:t>
            </a:r>
            <a:r>
              <a:rPr lang="en-US" sz="1100" dirty="0">
                <a:solidFill>
                  <a:srgbClr val="333333"/>
                </a:solidFill>
                <a:latin typeface="Consolas" panose="020B0609020204030204" pitchFamily="49" charset="0"/>
              </a:rPr>
              <a:t> Awake(){</a:t>
            </a:r>
            <a:br>
              <a:rPr lang="en-US" sz="1100" dirty="0">
                <a:latin typeface="Consolas" panose="020B0609020204030204" pitchFamily="49" charset="0"/>
              </a:rPr>
            </a:br>
            <a:r>
              <a:rPr lang="en-US" sz="1100" dirty="0">
                <a:solidFill>
                  <a:srgbClr val="333333"/>
                </a:solidFill>
                <a:latin typeface="Consolas" panose="020B0609020204030204" pitchFamily="49" charset="0"/>
              </a:rPr>
              <a:t>        rigidBody2D = </a:t>
            </a:r>
            <a:r>
              <a:rPr lang="en-US" sz="1100" dirty="0" err="1">
                <a:solidFill>
                  <a:srgbClr val="333333"/>
                </a:solidFill>
                <a:latin typeface="Consolas" panose="020B0609020204030204" pitchFamily="49" charset="0"/>
              </a:rPr>
              <a:t>GetComponent</a:t>
            </a:r>
            <a:r>
              <a:rPr lang="en-US" sz="1100" dirty="0">
                <a:solidFill>
                  <a:srgbClr val="333333"/>
                </a:solidFill>
                <a:latin typeface="Consolas" panose="020B0609020204030204" pitchFamily="49" charset="0"/>
              </a:rPr>
              <a:t>&lt;</a:t>
            </a:r>
            <a:r>
              <a:rPr lang="en-US" sz="1100" dirty="0">
                <a:solidFill>
                  <a:srgbClr val="3364A4"/>
                </a:solidFill>
                <a:latin typeface="Consolas" panose="020B0609020204030204" pitchFamily="49" charset="0"/>
              </a:rPr>
              <a:t>Rigidbody2D</a:t>
            </a:r>
            <a:r>
              <a:rPr lang="en-US" sz="1100" dirty="0">
                <a:solidFill>
                  <a:srgbClr val="333333"/>
                </a:solidFill>
                <a:latin typeface="Consolas" panose="020B0609020204030204" pitchFamily="49" charset="0"/>
              </a:rPr>
              <a:t>&gt;();</a:t>
            </a:r>
            <a:br>
              <a:rPr lang="en-US" sz="1100" dirty="0">
                <a:latin typeface="Consolas" panose="020B0609020204030204" pitchFamily="49" charset="0"/>
              </a:rPr>
            </a:br>
            <a:r>
              <a:rPr lang="en-US" sz="1100" dirty="0">
                <a:solidFill>
                  <a:srgbClr val="333333"/>
                </a:solidFill>
                <a:latin typeface="Consolas" panose="020B0609020204030204" pitchFamily="49" charset="0"/>
              </a:rPr>
              <a:t>    }</a:t>
            </a:r>
            <a:br>
              <a:rPr lang="en-US" sz="1100" dirty="0">
                <a:latin typeface="Consolas" panose="020B0609020204030204" pitchFamily="49" charset="0"/>
              </a:rPr>
            </a:br>
            <a:br>
              <a:rPr lang="en-US" sz="1100" dirty="0">
                <a:latin typeface="Consolas" panose="020B0609020204030204" pitchFamily="49" charset="0"/>
              </a:rPr>
            </a:br>
            <a:r>
              <a:rPr lang="en-US" sz="1100" dirty="0">
                <a:solidFill>
                  <a:srgbClr val="333333"/>
                </a:solidFill>
                <a:latin typeface="Consolas" panose="020B0609020204030204" pitchFamily="49" charset="0"/>
              </a:rPr>
              <a:t>    </a:t>
            </a:r>
            <a:r>
              <a:rPr lang="en-US" sz="1100" dirty="0">
                <a:solidFill>
                  <a:srgbClr val="009695"/>
                </a:solidFill>
                <a:latin typeface="Consolas" panose="020B0609020204030204" pitchFamily="49" charset="0"/>
              </a:rPr>
              <a:t>void</a:t>
            </a:r>
            <a:r>
              <a:rPr lang="en-US" sz="1100" dirty="0">
                <a:solidFill>
                  <a:srgbClr val="333333"/>
                </a:solidFill>
                <a:latin typeface="Consolas" panose="020B0609020204030204" pitchFamily="49" charset="0"/>
              </a:rPr>
              <a:t> </a:t>
            </a:r>
            <a:r>
              <a:rPr lang="en-US" sz="1100" dirty="0" err="1">
                <a:solidFill>
                  <a:srgbClr val="333333"/>
                </a:solidFill>
                <a:latin typeface="Consolas" panose="020B0609020204030204" pitchFamily="49" charset="0"/>
              </a:rPr>
              <a:t>FixedUpdate</a:t>
            </a:r>
            <a:r>
              <a:rPr lang="en-US" sz="1100" dirty="0">
                <a:solidFill>
                  <a:srgbClr val="333333"/>
                </a:solidFill>
                <a:latin typeface="Consolas" panose="020B0609020204030204" pitchFamily="49" charset="0"/>
              </a:rPr>
              <a:t>(){</a:t>
            </a:r>
            <a:br>
              <a:rPr lang="en-US" sz="1100" dirty="0">
                <a:latin typeface="Consolas" panose="020B0609020204030204" pitchFamily="49" charset="0"/>
              </a:rPr>
            </a:br>
            <a:r>
              <a:rPr lang="en-US" sz="1100" dirty="0">
                <a:solidFill>
                  <a:srgbClr val="333333"/>
                </a:solidFill>
                <a:latin typeface="Consolas" panose="020B0609020204030204" pitchFamily="49" charset="0"/>
              </a:rPr>
              <a:t>        </a:t>
            </a:r>
            <a:r>
              <a:rPr lang="en-US" sz="1100" dirty="0">
                <a:solidFill>
                  <a:srgbClr val="009695"/>
                </a:solidFill>
                <a:latin typeface="Consolas" panose="020B0609020204030204" pitchFamily="49" charset="0"/>
              </a:rPr>
              <a:t>float</a:t>
            </a:r>
            <a:r>
              <a:rPr lang="en-US" sz="1100" dirty="0">
                <a:solidFill>
                  <a:srgbClr val="333333"/>
                </a:solidFill>
                <a:latin typeface="Consolas" panose="020B0609020204030204" pitchFamily="49" charset="0"/>
              </a:rPr>
              <a:t> </a:t>
            </a:r>
            <a:r>
              <a:rPr lang="en-US" sz="1100" dirty="0" err="1">
                <a:solidFill>
                  <a:srgbClr val="333333"/>
                </a:solidFill>
                <a:latin typeface="Consolas" panose="020B0609020204030204" pitchFamily="49" charset="0"/>
              </a:rPr>
              <a:t>xMove</a:t>
            </a:r>
            <a:r>
              <a:rPr lang="en-US" sz="1100" dirty="0">
                <a:solidFill>
                  <a:srgbClr val="333333"/>
                </a:solidFill>
                <a:latin typeface="Consolas" panose="020B0609020204030204" pitchFamily="49" charset="0"/>
              </a:rPr>
              <a:t> = </a:t>
            </a:r>
            <a:r>
              <a:rPr lang="en-US" sz="1100" dirty="0" err="1">
                <a:solidFill>
                  <a:srgbClr val="3364A4"/>
                </a:solidFill>
                <a:latin typeface="Consolas" panose="020B0609020204030204" pitchFamily="49" charset="0"/>
              </a:rPr>
              <a:t>Input</a:t>
            </a:r>
            <a:r>
              <a:rPr lang="en-US" sz="1100" dirty="0" err="1">
                <a:solidFill>
                  <a:srgbClr val="333333"/>
                </a:solidFill>
                <a:latin typeface="Consolas" panose="020B0609020204030204" pitchFamily="49" charset="0"/>
              </a:rPr>
              <a:t>.GetAxis</a:t>
            </a:r>
            <a:r>
              <a:rPr lang="en-US" sz="1100" dirty="0">
                <a:solidFill>
                  <a:srgbClr val="333333"/>
                </a:solidFill>
                <a:latin typeface="Consolas" panose="020B0609020204030204" pitchFamily="49" charset="0"/>
              </a:rPr>
              <a:t>(</a:t>
            </a:r>
            <a:r>
              <a:rPr lang="en-US" sz="1100" dirty="0">
                <a:solidFill>
                  <a:srgbClr val="F57D00"/>
                </a:solidFill>
                <a:latin typeface="Consolas" panose="020B0609020204030204" pitchFamily="49" charset="0"/>
              </a:rPr>
              <a:t>"Horizontal"</a:t>
            </a:r>
            <a:r>
              <a:rPr lang="en-US" sz="1100" dirty="0">
                <a:solidFill>
                  <a:srgbClr val="333333"/>
                </a:solidFill>
                <a:latin typeface="Consolas" panose="020B0609020204030204" pitchFamily="49" charset="0"/>
              </a:rPr>
              <a:t>);</a:t>
            </a:r>
            <a:br>
              <a:rPr lang="en-US" sz="1100" dirty="0">
                <a:latin typeface="Consolas" panose="020B0609020204030204" pitchFamily="49" charset="0"/>
              </a:rPr>
            </a:br>
            <a:r>
              <a:rPr lang="en-US" sz="1100" dirty="0">
                <a:solidFill>
                  <a:srgbClr val="333333"/>
                </a:solidFill>
                <a:latin typeface="Consolas" panose="020B0609020204030204" pitchFamily="49" charset="0"/>
              </a:rPr>
              <a:t>        </a:t>
            </a:r>
            <a:r>
              <a:rPr lang="en-US" sz="1100" dirty="0">
                <a:solidFill>
                  <a:srgbClr val="009695"/>
                </a:solidFill>
                <a:latin typeface="Consolas" panose="020B0609020204030204" pitchFamily="49" charset="0"/>
              </a:rPr>
              <a:t>float</a:t>
            </a:r>
            <a:r>
              <a:rPr lang="en-US" sz="1100" dirty="0">
                <a:solidFill>
                  <a:srgbClr val="333333"/>
                </a:solidFill>
                <a:latin typeface="Consolas" panose="020B0609020204030204" pitchFamily="49" charset="0"/>
              </a:rPr>
              <a:t> </a:t>
            </a:r>
            <a:r>
              <a:rPr lang="en-US" sz="1100" dirty="0" err="1">
                <a:solidFill>
                  <a:srgbClr val="333333"/>
                </a:solidFill>
                <a:latin typeface="Consolas" panose="020B0609020204030204" pitchFamily="49" charset="0"/>
              </a:rPr>
              <a:t>yMove</a:t>
            </a:r>
            <a:r>
              <a:rPr lang="en-US" sz="1100" dirty="0">
                <a:solidFill>
                  <a:srgbClr val="333333"/>
                </a:solidFill>
                <a:latin typeface="Consolas" panose="020B0609020204030204" pitchFamily="49" charset="0"/>
              </a:rPr>
              <a:t> = </a:t>
            </a:r>
            <a:r>
              <a:rPr lang="en-US" sz="1100" dirty="0" err="1">
                <a:solidFill>
                  <a:srgbClr val="3364A4"/>
                </a:solidFill>
                <a:latin typeface="Consolas" panose="020B0609020204030204" pitchFamily="49" charset="0"/>
              </a:rPr>
              <a:t>Input</a:t>
            </a:r>
            <a:r>
              <a:rPr lang="en-US" sz="1100" dirty="0" err="1">
                <a:solidFill>
                  <a:srgbClr val="333333"/>
                </a:solidFill>
                <a:latin typeface="Consolas" panose="020B0609020204030204" pitchFamily="49" charset="0"/>
              </a:rPr>
              <a:t>.GetAxis</a:t>
            </a:r>
            <a:r>
              <a:rPr lang="en-US" sz="1100" dirty="0">
                <a:solidFill>
                  <a:srgbClr val="333333"/>
                </a:solidFill>
                <a:latin typeface="Consolas" panose="020B0609020204030204" pitchFamily="49" charset="0"/>
              </a:rPr>
              <a:t>(</a:t>
            </a:r>
            <a:r>
              <a:rPr lang="en-US" sz="1100" dirty="0">
                <a:solidFill>
                  <a:srgbClr val="F57D00"/>
                </a:solidFill>
                <a:latin typeface="Consolas" panose="020B0609020204030204" pitchFamily="49" charset="0"/>
              </a:rPr>
              <a:t>"Vertical"</a:t>
            </a:r>
            <a:r>
              <a:rPr lang="en-US" sz="1100" dirty="0">
                <a:solidFill>
                  <a:srgbClr val="333333"/>
                </a:solidFill>
                <a:latin typeface="Consolas" panose="020B0609020204030204" pitchFamily="49" charset="0"/>
              </a:rPr>
              <a:t>);</a:t>
            </a:r>
            <a:br>
              <a:rPr lang="en-US" sz="1100" dirty="0">
                <a:latin typeface="Consolas" panose="020B0609020204030204" pitchFamily="49" charset="0"/>
              </a:rPr>
            </a:br>
            <a:br>
              <a:rPr lang="en-US" sz="1100" dirty="0">
                <a:latin typeface="Consolas" panose="020B0609020204030204" pitchFamily="49" charset="0"/>
              </a:rPr>
            </a:br>
            <a:r>
              <a:rPr lang="en-US" sz="1100" dirty="0">
                <a:solidFill>
                  <a:srgbClr val="333333"/>
                </a:solidFill>
                <a:latin typeface="Consolas" panose="020B0609020204030204" pitchFamily="49" charset="0"/>
              </a:rPr>
              <a:t>        </a:t>
            </a:r>
            <a:r>
              <a:rPr lang="en-US" sz="1100" dirty="0">
                <a:solidFill>
                  <a:srgbClr val="009695"/>
                </a:solidFill>
                <a:latin typeface="Consolas" panose="020B0609020204030204" pitchFamily="49" charset="0"/>
              </a:rPr>
              <a:t>float</a:t>
            </a:r>
            <a:r>
              <a:rPr lang="en-US" sz="1100" dirty="0">
                <a:solidFill>
                  <a:srgbClr val="333333"/>
                </a:solidFill>
                <a:latin typeface="Consolas" panose="020B0609020204030204" pitchFamily="49" charset="0"/>
              </a:rPr>
              <a:t> </a:t>
            </a:r>
            <a:r>
              <a:rPr lang="en-US" sz="1100" dirty="0" err="1">
                <a:solidFill>
                  <a:srgbClr val="333333"/>
                </a:solidFill>
                <a:latin typeface="Consolas" panose="020B0609020204030204" pitchFamily="49" charset="0"/>
              </a:rPr>
              <a:t>xSpeed</a:t>
            </a:r>
            <a:r>
              <a:rPr lang="en-US" sz="1100" dirty="0">
                <a:solidFill>
                  <a:srgbClr val="333333"/>
                </a:solidFill>
                <a:latin typeface="Consolas" panose="020B0609020204030204" pitchFamily="49" charset="0"/>
              </a:rPr>
              <a:t> = </a:t>
            </a:r>
            <a:r>
              <a:rPr lang="en-US" sz="1100" dirty="0" err="1">
                <a:solidFill>
                  <a:srgbClr val="333333"/>
                </a:solidFill>
                <a:latin typeface="Consolas" panose="020B0609020204030204" pitchFamily="49" charset="0"/>
              </a:rPr>
              <a:t>xMove</a:t>
            </a:r>
            <a:r>
              <a:rPr lang="en-US" sz="1100" dirty="0">
                <a:solidFill>
                  <a:srgbClr val="333333"/>
                </a:solidFill>
                <a:latin typeface="Consolas" panose="020B0609020204030204" pitchFamily="49" charset="0"/>
              </a:rPr>
              <a:t> * speed;</a:t>
            </a:r>
            <a:br>
              <a:rPr lang="en-US" sz="1100" dirty="0">
                <a:latin typeface="Consolas" panose="020B0609020204030204" pitchFamily="49" charset="0"/>
              </a:rPr>
            </a:br>
            <a:r>
              <a:rPr lang="en-US" sz="1100" dirty="0">
                <a:solidFill>
                  <a:srgbClr val="333333"/>
                </a:solidFill>
                <a:latin typeface="Consolas" panose="020B0609020204030204" pitchFamily="49" charset="0"/>
              </a:rPr>
              <a:t>        </a:t>
            </a:r>
            <a:r>
              <a:rPr lang="en-US" sz="1100" dirty="0">
                <a:solidFill>
                  <a:srgbClr val="009695"/>
                </a:solidFill>
                <a:latin typeface="Consolas" panose="020B0609020204030204" pitchFamily="49" charset="0"/>
              </a:rPr>
              <a:t>float</a:t>
            </a:r>
            <a:r>
              <a:rPr lang="en-US" sz="1100" dirty="0">
                <a:solidFill>
                  <a:srgbClr val="333333"/>
                </a:solidFill>
                <a:latin typeface="Consolas" panose="020B0609020204030204" pitchFamily="49" charset="0"/>
              </a:rPr>
              <a:t> </a:t>
            </a:r>
            <a:r>
              <a:rPr lang="en-US" sz="1100" dirty="0" err="1">
                <a:solidFill>
                  <a:srgbClr val="333333"/>
                </a:solidFill>
                <a:latin typeface="Consolas" panose="020B0609020204030204" pitchFamily="49" charset="0"/>
              </a:rPr>
              <a:t>ySpeed</a:t>
            </a:r>
            <a:r>
              <a:rPr lang="en-US" sz="1100" dirty="0">
                <a:solidFill>
                  <a:srgbClr val="333333"/>
                </a:solidFill>
                <a:latin typeface="Consolas" panose="020B0609020204030204" pitchFamily="49" charset="0"/>
              </a:rPr>
              <a:t> = </a:t>
            </a:r>
            <a:r>
              <a:rPr lang="en-US" sz="1100" dirty="0" err="1">
                <a:solidFill>
                  <a:srgbClr val="333333"/>
                </a:solidFill>
                <a:latin typeface="Consolas" panose="020B0609020204030204" pitchFamily="49" charset="0"/>
              </a:rPr>
              <a:t>yMove</a:t>
            </a:r>
            <a:r>
              <a:rPr lang="en-US" sz="1100" dirty="0">
                <a:solidFill>
                  <a:srgbClr val="333333"/>
                </a:solidFill>
                <a:latin typeface="Consolas" panose="020B0609020204030204" pitchFamily="49" charset="0"/>
              </a:rPr>
              <a:t> * speed;</a:t>
            </a:r>
            <a:br>
              <a:rPr lang="en-US" sz="1100" dirty="0">
                <a:latin typeface="Consolas" panose="020B0609020204030204" pitchFamily="49" charset="0"/>
              </a:rPr>
            </a:br>
            <a:r>
              <a:rPr lang="en-US" sz="1100" dirty="0">
                <a:solidFill>
                  <a:srgbClr val="333333"/>
                </a:solidFill>
                <a:latin typeface="Consolas" panose="020B0609020204030204" pitchFamily="49" charset="0"/>
              </a:rPr>
              <a:t>        </a:t>
            </a:r>
            <a:r>
              <a:rPr lang="en-US" sz="1100" dirty="0">
                <a:solidFill>
                  <a:srgbClr val="3364A4"/>
                </a:solidFill>
                <a:latin typeface="Consolas" panose="020B0609020204030204" pitchFamily="49" charset="0"/>
              </a:rPr>
              <a:t>Vector2</a:t>
            </a:r>
            <a:r>
              <a:rPr lang="en-US" sz="1100" dirty="0">
                <a:solidFill>
                  <a:srgbClr val="333333"/>
                </a:solidFill>
                <a:latin typeface="Consolas" panose="020B0609020204030204" pitchFamily="49" charset="0"/>
              </a:rPr>
              <a:t> </a:t>
            </a:r>
            <a:r>
              <a:rPr lang="en-US" sz="1100" dirty="0" err="1">
                <a:solidFill>
                  <a:srgbClr val="333333"/>
                </a:solidFill>
                <a:latin typeface="Consolas" panose="020B0609020204030204" pitchFamily="49" charset="0"/>
              </a:rPr>
              <a:t>newVelocity</a:t>
            </a:r>
            <a:r>
              <a:rPr lang="en-US" sz="1100" dirty="0">
                <a:solidFill>
                  <a:srgbClr val="333333"/>
                </a:solidFill>
                <a:latin typeface="Consolas" panose="020B0609020204030204" pitchFamily="49" charset="0"/>
              </a:rPr>
              <a:t> = </a:t>
            </a:r>
            <a:r>
              <a:rPr lang="en-US" sz="1100" dirty="0">
                <a:solidFill>
                  <a:srgbClr val="009695"/>
                </a:solidFill>
                <a:latin typeface="Consolas" panose="020B0609020204030204" pitchFamily="49" charset="0"/>
              </a:rPr>
              <a:t>new</a:t>
            </a:r>
            <a:r>
              <a:rPr lang="en-US" sz="1100" dirty="0">
                <a:solidFill>
                  <a:srgbClr val="333333"/>
                </a:solidFill>
                <a:latin typeface="Consolas" panose="020B0609020204030204" pitchFamily="49" charset="0"/>
              </a:rPr>
              <a:t> </a:t>
            </a:r>
            <a:r>
              <a:rPr lang="en-US" sz="1100" dirty="0">
                <a:solidFill>
                  <a:srgbClr val="3364A4"/>
                </a:solidFill>
                <a:latin typeface="Consolas" panose="020B0609020204030204" pitchFamily="49" charset="0"/>
              </a:rPr>
              <a:t>Vector2</a:t>
            </a:r>
            <a:r>
              <a:rPr lang="en-US" sz="1100" dirty="0">
                <a:solidFill>
                  <a:srgbClr val="333333"/>
                </a:solidFill>
                <a:latin typeface="Consolas" panose="020B0609020204030204" pitchFamily="49" charset="0"/>
              </a:rPr>
              <a:t>(</a:t>
            </a:r>
            <a:r>
              <a:rPr lang="en-US" sz="1100" dirty="0" err="1">
                <a:solidFill>
                  <a:srgbClr val="333333"/>
                </a:solidFill>
                <a:latin typeface="Consolas" panose="020B0609020204030204" pitchFamily="49" charset="0"/>
              </a:rPr>
              <a:t>xSpeed</a:t>
            </a:r>
            <a:r>
              <a:rPr lang="en-US" sz="1100" dirty="0">
                <a:solidFill>
                  <a:srgbClr val="333333"/>
                </a:solidFill>
                <a:latin typeface="Consolas" panose="020B0609020204030204" pitchFamily="49" charset="0"/>
              </a:rPr>
              <a:t>, </a:t>
            </a:r>
            <a:r>
              <a:rPr lang="en-US" sz="1100" dirty="0" err="1">
                <a:solidFill>
                  <a:srgbClr val="333333"/>
                </a:solidFill>
                <a:latin typeface="Consolas" panose="020B0609020204030204" pitchFamily="49" charset="0"/>
              </a:rPr>
              <a:t>ySpeed</a:t>
            </a:r>
            <a:r>
              <a:rPr lang="en-US" sz="1100" dirty="0">
                <a:solidFill>
                  <a:srgbClr val="333333"/>
                </a:solidFill>
                <a:latin typeface="Consolas" panose="020B0609020204030204" pitchFamily="49" charset="0"/>
              </a:rPr>
              <a:t>);</a:t>
            </a:r>
            <a:br>
              <a:rPr lang="en-US" sz="1100" dirty="0">
                <a:latin typeface="Consolas" panose="020B0609020204030204" pitchFamily="49" charset="0"/>
              </a:rPr>
            </a:br>
            <a:endParaRPr lang="en-US" sz="1100" dirty="0">
              <a:latin typeface="Consolas" panose="020B0609020204030204" pitchFamily="49" charset="0"/>
            </a:endParaRPr>
          </a:p>
          <a:p>
            <a:r>
              <a:rPr lang="en-US" sz="1100" dirty="0">
                <a:solidFill>
                  <a:srgbClr val="333333"/>
                </a:solidFill>
                <a:latin typeface="Consolas" panose="020B0609020204030204" pitchFamily="49" charset="0"/>
              </a:rPr>
              <a:t>        rigidBody2D.velocity = </a:t>
            </a:r>
            <a:r>
              <a:rPr lang="en-US" sz="1100" dirty="0" err="1">
                <a:solidFill>
                  <a:srgbClr val="333333"/>
                </a:solidFill>
                <a:latin typeface="Consolas" panose="020B0609020204030204" pitchFamily="49" charset="0"/>
              </a:rPr>
              <a:t>newVelocity</a:t>
            </a:r>
            <a:r>
              <a:rPr lang="en-US" sz="1100" dirty="0">
                <a:solidFill>
                  <a:srgbClr val="333333"/>
                </a:solidFill>
                <a:latin typeface="Consolas" panose="020B0609020204030204" pitchFamily="49" charset="0"/>
              </a:rPr>
              <a:t>;</a:t>
            </a:r>
            <a:br>
              <a:rPr lang="en-US" sz="1100" dirty="0">
                <a:latin typeface="Consolas" panose="020B0609020204030204" pitchFamily="49" charset="0"/>
              </a:rPr>
            </a:br>
            <a:r>
              <a:rPr lang="en-US" sz="1100" dirty="0">
                <a:solidFill>
                  <a:srgbClr val="333333"/>
                </a:solidFill>
                <a:latin typeface="Consolas" panose="020B0609020204030204" pitchFamily="49" charset="0"/>
              </a:rPr>
              <a:t>    }</a:t>
            </a:r>
            <a:br>
              <a:rPr lang="en-US" sz="1100" dirty="0">
                <a:latin typeface="Consolas" panose="020B0609020204030204" pitchFamily="49" charset="0"/>
              </a:rPr>
            </a:br>
            <a:r>
              <a:rPr lang="en-US" sz="1100" dirty="0">
                <a:solidFill>
                  <a:srgbClr val="333333"/>
                </a:solidFill>
                <a:latin typeface="Consolas" panose="020B0609020204030204" pitchFamily="49" charset="0"/>
              </a:rPr>
              <a:t>}</a:t>
            </a:r>
            <a:r>
              <a:rPr lang="en-US" sz="1100" dirty="0"/>
              <a:t> </a:t>
            </a:r>
          </a:p>
          <a:p>
            <a:endParaRPr lang="en-US" sz="1100" dirty="0"/>
          </a:p>
        </p:txBody>
      </p:sp>
    </p:spTree>
    <p:extLst>
      <p:ext uri="{BB962C8B-B14F-4D97-AF65-F5344CB8AC3E}">
        <p14:creationId xmlns:p14="http://schemas.microsoft.com/office/powerpoint/2010/main" val="3428584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Space Girl – Details…</a:t>
            </a:r>
            <a:endParaRPr lang="ko-KR" alt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altLang="ko-KR" sz="1600" b="0" dirty="0"/>
              <a:t>We have created a player character in the scene, with its movement scripted component </a:t>
            </a:r>
            <a:r>
              <a:rPr lang="en-US" altLang="ko-KR" sz="1600" b="0" dirty="0" err="1"/>
              <a:t>PlayerMove</a:t>
            </a:r>
            <a:r>
              <a:rPr lang="en-US" altLang="ko-KR" sz="1600" b="0" dirty="0"/>
              <a:t>. </a:t>
            </a:r>
          </a:p>
          <a:p>
            <a:pPr marL="342900" indent="-342900">
              <a:buFont typeface="Arial" panose="020B0604020202020204" pitchFamily="34" charset="0"/>
              <a:buChar char="•"/>
            </a:pPr>
            <a:r>
              <a:rPr lang="en-US" altLang="ko-KR" sz="1600" b="0" dirty="0"/>
              <a:t>We have also created a star </a:t>
            </a:r>
            <a:r>
              <a:rPr lang="en-US" altLang="ko-KR" sz="1600" b="0" dirty="0" err="1"/>
              <a:t>GameObject</a:t>
            </a:r>
            <a:r>
              <a:rPr lang="en-US" altLang="ko-KR" sz="1600" b="0" dirty="0"/>
              <a:t> (a pickup), tagged Star and with a 2D box collider that will trigger a collision when the player's character hits it. </a:t>
            </a:r>
          </a:p>
          <a:p>
            <a:pPr marL="342900" indent="-342900">
              <a:buFont typeface="Arial" panose="020B0604020202020204" pitchFamily="34" charset="0"/>
              <a:buChar char="•"/>
            </a:pPr>
            <a:r>
              <a:rPr lang="en-US" altLang="ko-KR" sz="1600" b="0" dirty="0"/>
              <a:t>When we run the game, the player-</a:t>
            </a:r>
            <a:r>
              <a:rPr lang="en-US" altLang="ko-KR" sz="1600" b="0" dirty="0" err="1"/>
              <a:t>SpaceGirl</a:t>
            </a:r>
            <a:r>
              <a:rPr lang="en-US" altLang="ko-KR" sz="1600" b="0" dirty="0"/>
              <a:t> character should move around using the </a:t>
            </a:r>
            <a:r>
              <a:rPr lang="en-US" altLang="ko-KR" sz="1600" b="0" i="1" dirty="0"/>
              <a:t>W A S D</a:t>
            </a:r>
            <a:r>
              <a:rPr lang="en-US" altLang="ko-KR" sz="1600" b="0" dirty="0"/>
              <a:t>, arrow keys, or joystick. </a:t>
            </a:r>
          </a:p>
          <a:p>
            <a:pPr marL="342900" indent="-342900">
              <a:buFont typeface="Arial" panose="020B0604020202020204" pitchFamily="34" charset="0"/>
              <a:buChar char="•"/>
            </a:pPr>
            <a:r>
              <a:rPr lang="en-US" altLang="ko-KR" sz="1600" b="0" dirty="0"/>
              <a:t>Currently, nothing will happen if the player-</a:t>
            </a:r>
            <a:r>
              <a:rPr lang="en-US" altLang="ko-KR" sz="1600" b="0" dirty="0" err="1"/>
              <a:t>SpaceGirl</a:t>
            </a:r>
            <a:r>
              <a:rPr lang="en-US" altLang="ko-KR" sz="1600" b="0" dirty="0"/>
              <a:t> character hits a star since that has yet to be scripted.</a:t>
            </a:r>
          </a:p>
          <a:p>
            <a:pPr marL="342900" indent="-342900">
              <a:buFont typeface="Arial" panose="020B0604020202020204" pitchFamily="34" charset="0"/>
              <a:buChar char="•"/>
            </a:pPr>
            <a:r>
              <a:rPr lang="en-US" altLang="ko-KR" sz="1600" b="0" dirty="0"/>
              <a:t>We have added a background (</a:t>
            </a:r>
            <a:r>
              <a:rPr lang="en-US" altLang="ko-KR" sz="1600" b="0" dirty="0" err="1"/>
              <a:t>GameObject</a:t>
            </a:r>
            <a:r>
              <a:rPr lang="en-US" altLang="ko-KR" sz="1600" b="0" dirty="0"/>
              <a:t> background-blue) to the scene, which will be behind everything since it is in the rearmost sorting layer Background. </a:t>
            </a:r>
          </a:p>
          <a:p>
            <a:pPr marL="342900" indent="-342900">
              <a:buFont typeface="Arial" panose="020B0604020202020204" pitchFamily="34" charset="0"/>
              <a:buChar char="•"/>
            </a:pPr>
            <a:r>
              <a:rPr lang="en-US" altLang="ko-KR" sz="1600" b="0" dirty="0"/>
              <a:t>Items we want to appear in front of this background (the player's character and the star so far) are placed on sorting layer Foreground. </a:t>
            </a:r>
          </a:p>
          <a:p>
            <a:pPr marL="342900" indent="-342900">
              <a:buFont typeface="Arial" panose="020B0604020202020204" pitchFamily="34" charset="0"/>
              <a:buChar char="•"/>
            </a:pPr>
            <a:r>
              <a:rPr lang="en-US" altLang="ko-KR" sz="1600" b="0" dirty="0"/>
              <a:t>Learn more about Unity tags and layers at </a:t>
            </a:r>
            <a:r>
              <a:rPr lang="en-US" altLang="ko-KR" sz="1600" b="0" dirty="0">
                <a:hlinkClick r:id="rId2"/>
              </a:rPr>
              <a:t>http://docs.unity3d.com/Manual/class-TagManager.html</a:t>
            </a:r>
            <a:r>
              <a:rPr lang="en-US" altLang="ko-KR" sz="1600" b="0" dirty="0"/>
              <a:t> </a:t>
            </a:r>
            <a:endParaRPr lang="ko-KR" altLang="en-US" sz="1600"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31</a:t>
            </a:fld>
            <a:endParaRPr lang="ko-KR" altLang="en-US"/>
          </a:p>
        </p:txBody>
      </p:sp>
    </p:spTree>
    <p:extLst>
      <p:ext uri="{BB962C8B-B14F-4D97-AF65-F5344CB8AC3E}">
        <p14:creationId xmlns:p14="http://schemas.microsoft.com/office/powerpoint/2010/main" val="181811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ko-KR" dirty="0"/>
              <a:t>Displaying single object pickups</a:t>
            </a:r>
            <a:endParaRPr lang="ko-KR" altLang="en-US" dirty="0"/>
          </a:p>
        </p:txBody>
      </p:sp>
      <p:sp>
        <p:nvSpPr>
          <p:cNvPr id="6" name="Content Placeholder 5"/>
          <p:cNvSpPr>
            <a:spLocks noGrp="1"/>
          </p:cNvSpPr>
          <p:nvPr>
            <p:ph idx="1"/>
          </p:nvPr>
        </p:nvSpPr>
        <p:spPr/>
        <p:txBody>
          <a:bodyPr/>
          <a:lstStyle/>
          <a:p>
            <a:endParaRPr lang="ko-KR" altLang="en-US"/>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32</a:t>
            </a:fld>
            <a:endParaRPr lang="ko-KR" altLang="en-US"/>
          </a:p>
        </p:txBody>
      </p:sp>
    </p:spTree>
    <p:extLst>
      <p:ext uri="{BB962C8B-B14F-4D97-AF65-F5344CB8AC3E}">
        <p14:creationId xmlns:p14="http://schemas.microsoft.com/office/powerpoint/2010/main" val="1949232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ko-KR" dirty="0"/>
              <a:t>Displaying single object pickups – Getting Ready</a:t>
            </a:r>
            <a:endParaRPr lang="ko-KR" altLang="en-US" dirty="0"/>
          </a:p>
        </p:txBody>
      </p:sp>
      <p:sp>
        <p:nvSpPr>
          <p:cNvPr id="6" name="Content Placeholder 5"/>
          <p:cNvSpPr>
            <a:spLocks noGrp="1"/>
          </p:cNvSpPr>
          <p:nvPr>
            <p:ph idx="1"/>
          </p:nvPr>
        </p:nvSpPr>
        <p:spPr>
          <a:xfrm>
            <a:off x="326551" y="1796220"/>
            <a:ext cx="8327055" cy="4735195"/>
          </a:xfrm>
        </p:spPr>
        <p:txBody>
          <a:bodyPr/>
          <a:lstStyle/>
          <a:p>
            <a:r>
              <a:rPr lang="en-US" altLang="ko-KR" sz="2000" dirty="0"/>
              <a:t>For this Project we can do the following:</a:t>
            </a:r>
          </a:p>
          <a:p>
            <a:pPr marL="457200" indent="-457200">
              <a:buAutoNum type="arabicPeriod"/>
            </a:pPr>
            <a:r>
              <a:rPr lang="en-US" altLang="ko-KR" sz="2000" dirty="0">
                <a:solidFill>
                  <a:srgbClr val="FF0000"/>
                </a:solidFill>
              </a:rPr>
              <a:t>Continue</a:t>
            </a:r>
            <a:r>
              <a:rPr lang="en-US" altLang="ko-KR" sz="2000" dirty="0"/>
              <a:t> from previous project</a:t>
            </a:r>
          </a:p>
          <a:p>
            <a:pPr marL="457200" indent="-457200">
              <a:buAutoNum type="arabicPeriod"/>
            </a:pPr>
            <a:r>
              <a:rPr lang="en-US" altLang="ko-KR" sz="2000" dirty="0"/>
              <a:t>If you do not have the previous project</a:t>
            </a:r>
          </a:p>
          <a:p>
            <a:pPr marL="1079289" lvl="1" indent="-457200">
              <a:buAutoNum type="arabicPeriod"/>
            </a:pPr>
            <a:r>
              <a:rPr lang="en-US" altLang="ko-KR" sz="2000" dirty="0">
                <a:solidFill>
                  <a:srgbClr val="FF0000"/>
                </a:solidFill>
              </a:rPr>
              <a:t>Create</a:t>
            </a:r>
            <a:r>
              <a:rPr lang="en-US" altLang="ko-KR" sz="2000" dirty="0"/>
              <a:t> a new, empty </a:t>
            </a:r>
            <a:r>
              <a:rPr lang="en-US" altLang="ko-KR" sz="2000" dirty="0">
                <a:solidFill>
                  <a:srgbClr val="0070C0"/>
                </a:solidFill>
              </a:rPr>
              <a:t>2D project</a:t>
            </a:r>
          </a:p>
          <a:p>
            <a:pPr marL="1079289" lvl="1" indent="-457200">
              <a:buAutoNum type="arabicPeriod"/>
            </a:pPr>
            <a:r>
              <a:rPr lang="en-US" altLang="ko-KR" sz="2000" dirty="0">
                <a:solidFill>
                  <a:srgbClr val="FF0000"/>
                </a:solidFill>
              </a:rPr>
              <a:t>Import</a:t>
            </a:r>
            <a:r>
              <a:rPr lang="en-US" altLang="ko-KR" sz="2000" dirty="0"/>
              <a:t> the </a:t>
            </a:r>
            <a:r>
              <a:rPr lang="en-US" altLang="ko-KR" sz="2000" dirty="0">
                <a:solidFill>
                  <a:srgbClr val="00B050"/>
                </a:solidFill>
              </a:rPr>
              <a:t>Simple2Dgame_SpaceGirl </a:t>
            </a:r>
            <a:r>
              <a:rPr lang="en-US" altLang="ko-KR" sz="2000" dirty="0"/>
              <a:t>package</a:t>
            </a:r>
          </a:p>
          <a:p>
            <a:pPr marL="1079289" lvl="1" indent="-457200">
              <a:buAutoNum type="arabicPeriod"/>
            </a:pPr>
            <a:r>
              <a:rPr lang="en-US" altLang="ko-KR" sz="2000" dirty="0">
                <a:solidFill>
                  <a:srgbClr val="FF0000"/>
                </a:solidFill>
              </a:rPr>
              <a:t>Open</a:t>
            </a:r>
            <a:r>
              <a:rPr lang="en-US" altLang="ko-KR" sz="2000" dirty="0"/>
              <a:t> scene </a:t>
            </a:r>
            <a:r>
              <a:rPr lang="en-US" altLang="ko-KR" sz="2000" dirty="0">
                <a:solidFill>
                  <a:srgbClr val="00B050"/>
                </a:solidFill>
              </a:rPr>
              <a:t>Scene1</a:t>
            </a:r>
            <a:r>
              <a:rPr lang="en-US" altLang="ko-KR" sz="2000" dirty="0"/>
              <a:t> (in the Scenes folder)</a:t>
            </a:r>
          </a:p>
          <a:p>
            <a:pPr marL="1079289" lvl="1" indent="-457200">
              <a:buAutoNum type="arabicPeriod"/>
            </a:pPr>
            <a:r>
              <a:rPr lang="en-US" altLang="ko-KR" sz="2000" dirty="0">
                <a:solidFill>
                  <a:srgbClr val="FF0000"/>
                </a:solidFill>
              </a:rPr>
              <a:t>Set</a:t>
            </a:r>
            <a:r>
              <a:rPr lang="en-US" altLang="ko-KR" sz="2000" dirty="0"/>
              <a:t> the </a:t>
            </a:r>
            <a:r>
              <a:rPr lang="en-US" altLang="ko-KR" sz="2000" dirty="0">
                <a:solidFill>
                  <a:srgbClr val="0070C0"/>
                </a:solidFill>
              </a:rPr>
              <a:t>Unity Player </a:t>
            </a:r>
            <a:r>
              <a:rPr lang="en-US" altLang="ko-KR" sz="2000" dirty="0"/>
              <a:t>screen size to </a:t>
            </a:r>
            <a:r>
              <a:rPr lang="en-US" altLang="ko-KR" sz="2000" dirty="0">
                <a:solidFill>
                  <a:srgbClr val="00B050"/>
                </a:solidFill>
              </a:rPr>
              <a:t>800</a:t>
            </a:r>
            <a:r>
              <a:rPr lang="en-US" altLang="ko-KR" sz="2000" dirty="0"/>
              <a:t> x </a:t>
            </a:r>
            <a:r>
              <a:rPr lang="en-US" altLang="ko-KR" sz="2000" dirty="0">
                <a:solidFill>
                  <a:srgbClr val="00B050"/>
                </a:solidFill>
              </a:rPr>
              <a:t>600</a:t>
            </a:r>
            <a:r>
              <a:rPr lang="en-US" altLang="ko-KR" sz="2000" dirty="0"/>
              <a:t> </a:t>
            </a:r>
          </a:p>
          <a:p>
            <a:pPr marL="1494015" lvl="2" indent="-457200"/>
            <a:r>
              <a:rPr lang="en-US" altLang="ko-KR" sz="1800" dirty="0"/>
              <a:t>(see the previous recipe for how to do this) </a:t>
            </a:r>
          </a:p>
          <a:p>
            <a:pPr marL="1494015" lvl="2" indent="-457200"/>
            <a:r>
              <a:rPr lang="en-US" altLang="ko-KR" sz="1800" dirty="0">
                <a:solidFill>
                  <a:srgbClr val="FF0000"/>
                </a:solidFill>
              </a:rPr>
              <a:t>select</a:t>
            </a:r>
            <a:r>
              <a:rPr lang="en-US" altLang="ko-KR" sz="1800" dirty="0"/>
              <a:t> this resolution in the </a:t>
            </a:r>
            <a:r>
              <a:rPr lang="en-US" altLang="ko-KR" sz="1800" b="1" dirty="0"/>
              <a:t>Game</a:t>
            </a:r>
            <a:r>
              <a:rPr lang="en-US" altLang="ko-KR" sz="1800" dirty="0"/>
              <a:t> panel the drop-down menu.</a:t>
            </a:r>
          </a:p>
          <a:p>
            <a:pPr marL="1079289" lvl="1" indent="-457200">
              <a:buAutoNum type="arabicPeriod"/>
            </a:pPr>
            <a:r>
              <a:rPr lang="en-US" altLang="ko-KR" sz="2000" dirty="0">
                <a:solidFill>
                  <a:srgbClr val="FF0000"/>
                </a:solidFill>
              </a:rPr>
              <a:t>Convert</a:t>
            </a:r>
            <a:r>
              <a:rPr lang="en-US" altLang="ko-KR" sz="2000" dirty="0"/>
              <a:t> each </a:t>
            </a:r>
            <a:r>
              <a:rPr lang="en-US" altLang="ko-KR" sz="2000" dirty="0">
                <a:solidFill>
                  <a:srgbClr val="00B050"/>
                </a:solidFill>
              </a:rPr>
              <a:t>sprite image </a:t>
            </a:r>
            <a:r>
              <a:rPr lang="en-US" altLang="ko-KR" sz="2000" dirty="0"/>
              <a:t>to be of type </a:t>
            </a:r>
            <a:r>
              <a:rPr lang="en-US" altLang="ko-KR" sz="2000" dirty="0">
                <a:solidFill>
                  <a:srgbClr val="0070C0"/>
                </a:solidFill>
              </a:rPr>
              <a:t>Sprite</a:t>
            </a:r>
            <a:r>
              <a:rPr lang="en-US" altLang="ko-KR" sz="2000" dirty="0"/>
              <a:t> (</a:t>
            </a:r>
            <a:r>
              <a:rPr lang="en-US" altLang="ko-KR" sz="2000" dirty="0">
                <a:solidFill>
                  <a:srgbClr val="0070C0"/>
                </a:solidFill>
              </a:rPr>
              <a:t>2D and UI</a:t>
            </a:r>
            <a:r>
              <a:rPr lang="en-US" altLang="ko-KR" sz="2000" dirty="0"/>
              <a:t>). </a:t>
            </a:r>
          </a:p>
          <a:p>
            <a:pPr marL="1494015" lvl="2" indent="-457200"/>
            <a:r>
              <a:rPr lang="en-US" altLang="ko-KR" sz="1800" dirty="0"/>
              <a:t>In the </a:t>
            </a:r>
            <a:r>
              <a:rPr lang="en-US" altLang="ko-KR" sz="1800" b="1" dirty="0"/>
              <a:t>Inspector</a:t>
            </a:r>
            <a:r>
              <a:rPr lang="en-US" altLang="ko-KR" sz="1800" dirty="0"/>
              <a:t>, </a:t>
            </a:r>
            <a:r>
              <a:rPr lang="en-US" altLang="ko-KR" sz="1800" dirty="0">
                <a:solidFill>
                  <a:srgbClr val="FF0000"/>
                </a:solidFill>
              </a:rPr>
              <a:t>choose</a:t>
            </a:r>
            <a:r>
              <a:rPr lang="en-US" altLang="ko-KR" sz="1800" dirty="0"/>
              <a:t> </a:t>
            </a:r>
            <a:r>
              <a:rPr lang="en-US" altLang="ko-KR" sz="1800" dirty="0">
                <a:solidFill>
                  <a:srgbClr val="0070C0"/>
                </a:solidFill>
              </a:rPr>
              <a:t>Sprite (2D and UI) </a:t>
            </a:r>
            <a:r>
              <a:rPr lang="en-US" altLang="ko-KR" sz="1800" dirty="0"/>
              <a:t>from drop-down menu </a:t>
            </a:r>
            <a:r>
              <a:rPr lang="en-US" altLang="ko-KR" sz="1800" dirty="0">
                <a:solidFill>
                  <a:srgbClr val="0070C0"/>
                </a:solidFill>
              </a:rPr>
              <a:t>Texture Type</a:t>
            </a:r>
            <a:r>
              <a:rPr lang="en-US" altLang="ko-KR" sz="1800" dirty="0"/>
              <a:t>, and </a:t>
            </a:r>
            <a:r>
              <a:rPr lang="en-US" altLang="ko-KR" sz="1800" dirty="0">
                <a:solidFill>
                  <a:srgbClr val="FF0000"/>
                </a:solidFill>
              </a:rPr>
              <a:t>click</a:t>
            </a:r>
            <a:r>
              <a:rPr lang="en-US" altLang="ko-KR" sz="1800" dirty="0"/>
              <a:t> on the </a:t>
            </a:r>
            <a:r>
              <a:rPr lang="en-US" altLang="ko-KR" sz="1800" dirty="0">
                <a:solidFill>
                  <a:srgbClr val="0070C0"/>
                </a:solidFill>
              </a:rPr>
              <a:t>Apply</a:t>
            </a:r>
            <a:r>
              <a:rPr lang="en-US" altLang="ko-KR" sz="1800" dirty="0"/>
              <a:t> button.</a:t>
            </a:r>
            <a:endParaRPr lang="ko-KR" altLang="en-US" sz="1800" dirty="0"/>
          </a:p>
        </p:txBody>
      </p:sp>
      <p:sp>
        <p:nvSpPr>
          <p:cNvPr id="4" name="Slide Number Placeholder 3"/>
          <p:cNvSpPr>
            <a:spLocks noGrp="1"/>
          </p:cNvSpPr>
          <p:nvPr>
            <p:ph type="sldNum" sz="quarter" idx="12"/>
          </p:nvPr>
        </p:nvSpPr>
        <p:spPr/>
        <p:txBody>
          <a:bodyPr/>
          <a:lstStyle/>
          <a:p>
            <a:pPr lvl="0"/>
            <a:fld id="{227D2E60-18D4-4C6D-A414-4D3E4DAA4B69}" type="slidenum">
              <a:rPr lang="en-US" altLang="ko-KR" smtClean="0"/>
              <a:t>33</a:t>
            </a:fld>
            <a:endParaRPr lang="ko-KR" altLang="en-US"/>
          </a:p>
        </p:txBody>
      </p:sp>
    </p:spTree>
    <p:extLst>
      <p:ext uri="{BB962C8B-B14F-4D97-AF65-F5344CB8AC3E}">
        <p14:creationId xmlns:p14="http://schemas.microsoft.com/office/powerpoint/2010/main" val="650981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Displaying single object pickups - Steps</a:t>
            </a:r>
            <a:endParaRPr lang="ko-KR" altLang="en-US" dirty="0"/>
          </a:p>
        </p:txBody>
      </p:sp>
      <p:sp>
        <p:nvSpPr>
          <p:cNvPr id="3" name="Content Placeholder 2"/>
          <p:cNvSpPr>
            <a:spLocks noGrp="1"/>
          </p:cNvSpPr>
          <p:nvPr>
            <p:ph idx="1"/>
          </p:nvPr>
        </p:nvSpPr>
        <p:spPr>
          <a:xfrm>
            <a:off x="326551" y="1796220"/>
            <a:ext cx="4613439" cy="4245611"/>
          </a:xfrm>
        </p:spPr>
        <p:txBody>
          <a:bodyPr/>
          <a:lstStyle/>
          <a:p>
            <a:r>
              <a:rPr lang="en-US" altLang="ko-KR" b="0" dirty="0"/>
              <a:t>1. </a:t>
            </a:r>
            <a:r>
              <a:rPr lang="en-US" altLang="ko-KR" b="0" dirty="0">
                <a:solidFill>
                  <a:srgbClr val="FF0000"/>
                </a:solidFill>
              </a:rPr>
              <a:t>Start</a:t>
            </a:r>
            <a:r>
              <a:rPr lang="en-US" altLang="ko-KR" b="0" dirty="0"/>
              <a:t> with a new copy of mini-game </a:t>
            </a:r>
            <a:r>
              <a:rPr lang="en-US" altLang="ko-KR" b="0" dirty="0">
                <a:solidFill>
                  <a:srgbClr val="00B050"/>
                </a:solidFill>
              </a:rPr>
              <a:t>Simple2Dgame_SpaceGirl</a:t>
            </a:r>
            <a:r>
              <a:rPr lang="en-US" altLang="ko-KR" b="0" dirty="0"/>
              <a:t>.</a:t>
            </a:r>
          </a:p>
          <a:p>
            <a:r>
              <a:rPr lang="en-US" altLang="ko-KR" b="0" dirty="0"/>
              <a:t>2. </a:t>
            </a:r>
            <a:r>
              <a:rPr lang="en-US" altLang="ko-KR" b="0" dirty="0">
                <a:solidFill>
                  <a:srgbClr val="FF0000"/>
                </a:solidFill>
              </a:rPr>
              <a:t>Add</a:t>
            </a:r>
            <a:r>
              <a:rPr lang="en-US" altLang="ko-KR" b="0" dirty="0"/>
              <a:t> a UI Text object (</a:t>
            </a:r>
            <a:r>
              <a:rPr lang="en-US" altLang="ko-KR" b="0" dirty="0">
                <a:solidFill>
                  <a:srgbClr val="0070C0"/>
                </a:solidFill>
              </a:rPr>
              <a:t>Create</a:t>
            </a:r>
            <a:r>
              <a:rPr lang="en-US" altLang="ko-KR" b="0" dirty="0"/>
              <a:t> | </a:t>
            </a:r>
            <a:r>
              <a:rPr lang="en-US" altLang="ko-KR" b="0" dirty="0">
                <a:solidFill>
                  <a:srgbClr val="0070C0"/>
                </a:solidFill>
              </a:rPr>
              <a:t>UI</a:t>
            </a:r>
            <a:r>
              <a:rPr lang="en-US" altLang="ko-KR" b="0" dirty="0"/>
              <a:t> | </a:t>
            </a:r>
            <a:r>
              <a:rPr lang="en-US" altLang="ko-KR" b="0" dirty="0">
                <a:solidFill>
                  <a:srgbClr val="0070C0"/>
                </a:solidFill>
              </a:rPr>
              <a:t>Text</a:t>
            </a:r>
            <a:r>
              <a:rPr lang="en-US" altLang="ko-KR" b="0" dirty="0"/>
              <a:t>). </a:t>
            </a:r>
          </a:p>
          <a:p>
            <a:pPr marL="342900" indent="-342900">
              <a:buFont typeface="Arial" panose="020B0604020202020204" pitchFamily="34" charset="0"/>
              <a:buChar char="•"/>
            </a:pPr>
            <a:r>
              <a:rPr lang="en-US" altLang="ko-KR" b="0" dirty="0">
                <a:solidFill>
                  <a:srgbClr val="FF0000"/>
                </a:solidFill>
              </a:rPr>
              <a:t>Rename</a:t>
            </a:r>
            <a:r>
              <a:rPr lang="en-US" altLang="ko-KR" b="0" dirty="0"/>
              <a:t> it </a:t>
            </a:r>
            <a:r>
              <a:rPr lang="en-US" altLang="ko-KR" b="0" dirty="0">
                <a:solidFill>
                  <a:srgbClr val="0070C0"/>
                </a:solidFill>
              </a:rPr>
              <a:t>Text-carrying-star</a:t>
            </a:r>
            <a:r>
              <a:rPr lang="en-US" altLang="ko-KR" b="0" dirty="0"/>
              <a:t>. </a:t>
            </a:r>
          </a:p>
          <a:p>
            <a:pPr marL="342900" indent="-342900">
              <a:buFont typeface="Arial" panose="020B0604020202020204" pitchFamily="34" charset="0"/>
              <a:buChar char="•"/>
            </a:pPr>
            <a:r>
              <a:rPr lang="en-US" altLang="ko-KR" b="0" dirty="0">
                <a:solidFill>
                  <a:srgbClr val="FF0000"/>
                </a:solidFill>
              </a:rPr>
              <a:t>Change</a:t>
            </a:r>
            <a:r>
              <a:rPr lang="en-US" altLang="ko-KR" b="0" dirty="0"/>
              <a:t> its text to “</a:t>
            </a:r>
            <a:r>
              <a:rPr lang="en-US" altLang="ko-KR" b="0" dirty="0">
                <a:solidFill>
                  <a:srgbClr val="00B050"/>
                </a:solidFill>
              </a:rPr>
              <a:t>Carrying star: false</a:t>
            </a:r>
            <a:r>
              <a:rPr lang="en-US" altLang="ko-KR" b="0" dirty="0"/>
              <a:t>”.</a:t>
            </a:r>
          </a:p>
          <a:p>
            <a:r>
              <a:rPr lang="en-US" altLang="ko-KR" b="0" dirty="0"/>
              <a:t>3. </a:t>
            </a:r>
            <a:r>
              <a:rPr lang="en-US" altLang="ko-KR" b="0" dirty="0">
                <a:solidFill>
                  <a:srgbClr val="FF0000"/>
                </a:solidFill>
              </a:rPr>
              <a:t>Import</a:t>
            </a:r>
            <a:r>
              <a:rPr lang="en-US" altLang="ko-KR" b="0" dirty="0"/>
              <a:t> the provided </a:t>
            </a:r>
            <a:r>
              <a:rPr lang="en-US" altLang="ko-KR" b="0" dirty="0">
                <a:solidFill>
                  <a:srgbClr val="00B050"/>
                </a:solidFill>
              </a:rPr>
              <a:t>Fonts</a:t>
            </a:r>
            <a:r>
              <a:rPr lang="en-US" altLang="ko-KR" b="0" dirty="0"/>
              <a:t> folder into your </a:t>
            </a:r>
            <a:r>
              <a:rPr lang="en-US" altLang="ko-KR" dirty="0"/>
              <a:t>project</a:t>
            </a:r>
            <a:r>
              <a:rPr lang="en-US" altLang="ko-KR" b="0" dirty="0"/>
              <a:t>.</a:t>
            </a:r>
            <a:endParaRPr lang="ko-KR" altLang="en-US" b="0"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34</a:t>
            </a:fld>
            <a:endParaRPr lang="ko-KR" altLang="en-US"/>
          </a:p>
        </p:txBody>
      </p:sp>
      <p:pic>
        <p:nvPicPr>
          <p:cNvPr id="5" name="Picture 4"/>
          <p:cNvPicPr>
            <a:picLocks noChangeAspect="1"/>
          </p:cNvPicPr>
          <p:nvPr/>
        </p:nvPicPr>
        <p:blipFill>
          <a:blip r:embed="rId2"/>
          <a:stretch>
            <a:fillRect/>
          </a:stretch>
        </p:blipFill>
        <p:spPr>
          <a:xfrm>
            <a:off x="5106229" y="1517612"/>
            <a:ext cx="4037771" cy="1671637"/>
          </a:xfrm>
          <a:prstGeom prst="rect">
            <a:avLst/>
          </a:prstGeom>
        </p:spPr>
      </p:pic>
      <p:pic>
        <p:nvPicPr>
          <p:cNvPr id="6" name="Picture 5"/>
          <p:cNvPicPr>
            <a:picLocks noChangeAspect="1"/>
          </p:cNvPicPr>
          <p:nvPr/>
        </p:nvPicPr>
        <p:blipFill>
          <a:blip r:embed="rId3"/>
          <a:stretch>
            <a:fillRect/>
          </a:stretch>
        </p:blipFill>
        <p:spPr>
          <a:xfrm>
            <a:off x="5653501" y="3563812"/>
            <a:ext cx="2943225" cy="2181225"/>
          </a:xfrm>
          <a:prstGeom prst="rect">
            <a:avLst/>
          </a:prstGeom>
        </p:spPr>
      </p:pic>
    </p:spTree>
    <p:extLst>
      <p:ext uri="{BB962C8B-B14F-4D97-AF65-F5344CB8AC3E}">
        <p14:creationId xmlns:p14="http://schemas.microsoft.com/office/powerpoint/2010/main" val="2299642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Displaying single object pickups - Steps</a:t>
            </a:r>
            <a:endParaRPr lang="ko-KR" altLang="en-US" dirty="0"/>
          </a:p>
        </p:txBody>
      </p:sp>
      <p:sp>
        <p:nvSpPr>
          <p:cNvPr id="3" name="Content Placeholder 2"/>
          <p:cNvSpPr>
            <a:spLocks noGrp="1"/>
          </p:cNvSpPr>
          <p:nvPr>
            <p:ph idx="1"/>
          </p:nvPr>
        </p:nvSpPr>
        <p:spPr>
          <a:xfrm>
            <a:off x="326551" y="1796220"/>
            <a:ext cx="5261449" cy="4245611"/>
          </a:xfrm>
        </p:spPr>
        <p:txBody>
          <a:bodyPr/>
          <a:lstStyle/>
          <a:p>
            <a:r>
              <a:rPr lang="en-US" altLang="ko-KR" b="0" dirty="0"/>
              <a:t>4. In the </a:t>
            </a:r>
            <a:r>
              <a:rPr lang="en-US" altLang="ko-KR" dirty="0"/>
              <a:t>Inspector</a:t>
            </a:r>
            <a:r>
              <a:rPr lang="en-US" altLang="ko-KR" b="0" dirty="0"/>
              <a:t> panel, </a:t>
            </a:r>
          </a:p>
          <a:p>
            <a:pPr marL="342900" indent="-342900">
              <a:buFont typeface="Arial" panose="020B0604020202020204" pitchFamily="34" charset="0"/>
              <a:buChar char="•"/>
            </a:pPr>
            <a:r>
              <a:rPr lang="en-US" altLang="ko-KR" b="0" dirty="0">
                <a:solidFill>
                  <a:srgbClr val="FF0000"/>
                </a:solidFill>
              </a:rPr>
              <a:t>set</a:t>
            </a:r>
            <a:r>
              <a:rPr lang="en-US" altLang="ko-KR" b="0" dirty="0"/>
              <a:t> the </a:t>
            </a:r>
            <a:r>
              <a:rPr lang="en-US" altLang="ko-KR" b="0" dirty="0">
                <a:solidFill>
                  <a:srgbClr val="0070C0"/>
                </a:solidFill>
              </a:rPr>
              <a:t>font</a:t>
            </a:r>
            <a:r>
              <a:rPr lang="en-US" altLang="ko-KR" b="0" dirty="0"/>
              <a:t> of </a:t>
            </a:r>
            <a:r>
              <a:rPr lang="en-US" altLang="ko-KR" b="0" dirty="0">
                <a:solidFill>
                  <a:srgbClr val="0070C0"/>
                </a:solidFill>
              </a:rPr>
              <a:t>Text-carrying-star</a:t>
            </a:r>
            <a:r>
              <a:rPr lang="en-US" altLang="ko-KR" b="0" dirty="0"/>
              <a:t> to </a:t>
            </a:r>
            <a:r>
              <a:rPr lang="en-US" altLang="ko-KR" b="0" dirty="0" err="1">
                <a:solidFill>
                  <a:srgbClr val="00B050"/>
                </a:solidFill>
              </a:rPr>
              <a:t>Xolonium</a:t>
            </a:r>
            <a:r>
              <a:rPr lang="en-US" altLang="ko-KR" b="0" dirty="0">
                <a:solidFill>
                  <a:srgbClr val="00B050"/>
                </a:solidFill>
              </a:rPr>
              <a:t>-Bold</a:t>
            </a:r>
            <a:r>
              <a:rPr lang="en-US" altLang="ko-KR" b="0" dirty="0"/>
              <a:t> (folder Fonts), and </a:t>
            </a:r>
          </a:p>
          <a:p>
            <a:pPr marL="342900" indent="-342900">
              <a:buFont typeface="Arial" panose="020B0604020202020204" pitchFamily="34" charset="0"/>
              <a:buChar char="•"/>
            </a:pPr>
            <a:r>
              <a:rPr lang="en-US" altLang="ko-KR" b="0" dirty="0">
                <a:solidFill>
                  <a:srgbClr val="FF0000"/>
                </a:solidFill>
              </a:rPr>
              <a:t>set</a:t>
            </a:r>
            <a:r>
              <a:rPr lang="en-US" altLang="ko-KR" b="0" dirty="0"/>
              <a:t> its </a:t>
            </a:r>
            <a:r>
              <a:rPr lang="en-US" altLang="ko-KR" b="0" dirty="0">
                <a:solidFill>
                  <a:srgbClr val="0070C0"/>
                </a:solidFill>
              </a:rPr>
              <a:t>color</a:t>
            </a:r>
            <a:r>
              <a:rPr lang="en-US" altLang="ko-KR" b="0" dirty="0"/>
              <a:t> to </a:t>
            </a:r>
            <a:r>
              <a:rPr lang="en-US" altLang="ko-KR" b="0" dirty="0">
                <a:solidFill>
                  <a:srgbClr val="00B050"/>
                </a:solidFill>
              </a:rPr>
              <a:t>yellow</a:t>
            </a:r>
            <a:r>
              <a:rPr lang="en-US" altLang="ko-KR" b="0" dirty="0"/>
              <a:t>. </a:t>
            </a:r>
          </a:p>
          <a:p>
            <a:pPr marL="342900" indent="-342900">
              <a:buFont typeface="Arial" panose="020B0604020202020204" pitchFamily="34" charset="0"/>
              <a:buChar char="•"/>
            </a:pPr>
            <a:r>
              <a:rPr lang="en-US" altLang="ko-KR" b="0" dirty="0">
                <a:solidFill>
                  <a:srgbClr val="FF0000"/>
                </a:solidFill>
              </a:rPr>
              <a:t>Center</a:t>
            </a:r>
            <a:r>
              <a:rPr lang="en-US" altLang="ko-KR" b="0" dirty="0"/>
              <a:t> the text </a:t>
            </a:r>
            <a:r>
              <a:rPr lang="en-US" altLang="ko-KR" b="0" dirty="0">
                <a:solidFill>
                  <a:srgbClr val="00B050"/>
                </a:solidFill>
              </a:rPr>
              <a:t>horizontally</a:t>
            </a:r>
            <a:r>
              <a:rPr lang="en-US" altLang="ko-KR" b="0" dirty="0"/>
              <a:t> and </a:t>
            </a:r>
            <a:r>
              <a:rPr lang="en-US" altLang="ko-KR" b="0" dirty="0">
                <a:solidFill>
                  <a:srgbClr val="00B050"/>
                </a:solidFill>
              </a:rPr>
              <a:t>vertically</a:t>
            </a:r>
            <a:r>
              <a:rPr lang="en-US" altLang="ko-KR" b="0" dirty="0"/>
              <a:t>, and </a:t>
            </a:r>
          </a:p>
          <a:p>
            <a:pPr marL="342900" indent="-342900">
              <a:buFont typeface="Arial" panose="020B0604020202020204" pitchFamily="34" charset="0"/>
              <a:buChar char="•"/>
            </a:pPr>
            <a:r>
              <a:rPr lang="en-US" altLang="ko-KR" b="0" dirty="0">
                <a:solidFill>
                  <a:srgbClr val="FF0000"/>
                </a:solidFill>
              </a:rPr>
              <a:t>set</a:t>
            </a:r>
            <a:r>
              <a:rPr lang="en-US" altLang="ko-KR" b="0" dirty="0"/>
              <a:t> its </a:t>
            </a:r>
            <a:r>
              <a:rPr lang="en-US" altLang="ko-KR" b="0" dirty="0">
                <a:solidFill>
                  <a:srgbClr val="0070C0"/>
                </a:solidFill>
              </a:rPr>
              <a:t>Height</a:t>
            </a:r>
            <a:r>
              <a:rPr lang="en-US" altLang="ko-KR" b="0" dirty="0"/>
              <a:t> to </a:t>
            </a:r>
            <a:r>
              <a:rPr lang="en-US" altLang="ko-KR" b="0" dirty="0">
                <a:solidFill>
                  <a:srgbClr val="00B050"/>
                </a:solidFill>
              </a:rPr>
              <a:t>50</a:t>
            </a:r>
            <a:r>
              <a:rPr lang="en-US" altLang="ko-KR" b="0" dirty="0"/>
              <a:t>, and </a:t>
            </a:r>
          </a:p>
          <a:p>
            <a:pPr marL="342900" indent="-342900">
              <a:buFont typeface="Arial" panose="020B0604020202020204" pitchFamily="34" charset="0"/>
              <a:buChar char="•"/>
            </a:pPr>
            <a:r>
              <a:rPr lang="en-US" altLang="ko-KR" b="0" dirty="0">
                <a:solidFill>
                  <a:srgbClr val="FF0000"/>
                </a:solidFill>
              </a:rPr>
              <a:t>set</a:t>
            </a:r>
            <a:r>
              <a:rPr lang="en-US" altLang="ko-KR" b="0" dirty="0"/>
              <a:t> the </a:t>
            </a:r>
            <a:r>
              <a:rPr lang="en-US" altLang="ko-KR" b="0" dirty="0">
                <a:solidFill>
                  <a:srgbClr val="0070C0"/>
                </a:solidFill>
              </a:rPr>
              <a:t>Font Size </a:t>
            </a:r>
            <a:r>
              <a:rPr lang="en-US" altLang="ko-KR" b="0" dirty="0"/>
              <a:t>to </a:t>
            </a:r>
            <a:r>
              <a:rPr lang="en-US" altLang="ko-KR" b="0" dirty="0">
                <a:solidFill>
                  <a:srgbClr val="00B050"/>
                </a:solidFill>
              </a:rPr>
              <a:t>32</a:t>
            </a:r>
            <a:r>
              <a:rPr lang="en-US" altLang="ko-KR" b="0" dirty="0"/>
              <a:t>, </a:t>
            </a:r>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35</a:t>
            </a:fld>
            <a:endParaRPr lang="ko-KR" altLang="en-US"/>
          </a:p>
        </p:txBody>
      </p:sp>
      <p:pic>
        <p:nvPicPr>
          <p:cNvPr id="5" name="Picture 4"/>
          <p:cNvPicPr>
            <a:picLocks noChangeAspect="1"/>
          </p:cNvPicPr>
          <p:nvPr/>
        </p:nvPicPr>
        <p:blipFill>
          <a:blip r:embed="rId2"/>
          <a:stretch>
            <a:fillRect/>
          </a:stretch>
        </p:blipFill>
        <p:spPr>
          <a:xfrm>
            <a:off x="5732911" y="1469340"/>
            <a:ext cx="2324100" cy="1924050"/>
          </a:xfrm>
          <a:prstGeom prst="rect">
            <a:avLst/>
          </a:prstGeom>
        </p:spPr>
      </p:pic>
      <p:pic>
        <p:nvPicPr>
          <p:cNvPr id="6" name="Picture 5"/>
          <p:cNvPicPr>
            <a:picLocks noChangeAspect="1"/>
          </p:cNvPicPr>
          <p:nvPr/>
        </p:nvPicPr>
        <p:blipFill>
          <a:blip r:embed="rId3"/>
          <a:stretch>
            <a:fillRect/>
          </a:stretch>
        </p:blipFill>
        <p:spPr>
          <a:xfrm>
            <a:off x="5732911" y="3590925"/>
            <a:ext cx="2619375" cy="3267075"/>
          </a:xfrm>
          <a:prstGeom prst="rect">
            <a:avLst/>
          </a:prstGeom>
        </p:spPr>
      </p:pic>
    </p:spTree>
    <p:extLst>
      <p:ext uri="{BB962C8B-B14F-4D97-AF65-F5344CB8AC3E}">
        <p14:creationId xmlns:p14="http://schemas.microsoft.com/office/powerpoint/2010/main" val="3012224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Displaying single object pickups - Steps</a:t>
            </a:r>
            <a:endParaRPr lang="ko-KR" altLang="en-US" dirty="0"/>
          </a:p>
        </p:txBody>
      </p:sp>
      <p:sp>
        <p:nvSpPr>
          <p:cNvPr id="3" name="Content Placeholder 2"/>
          <p:cNvSpPr>
            <a:spLocks noGrp="1"/>
          </p:cNvSpPr>
          <p:nvPr>
            <p:ph idx="1"/>
          </p:nvPr>
        </p:nvSpPr>
        <p:spPr/>
        <p:txBody>
          <a:bodyPr/>
          <a:lstStyle/>
          <a:p>
            <a:r>
              <a:rPr lang="en-US" altLang="ko-KR" b="0" dirty="0"/>
              <a:t>5. In the </a:t>
            </a:r>
            <a:r>
              <a:rPr lang="en-US" altLang="ko-KR" b="0" dirty="0" err="1">
                <a:solidFill>
                  <a:srgbClr val="0070C0"/>
                </a:solidFill>
              </a:rPr>
              <a:t>Rect</a:t>
            </a:r>
            <a:r>
              <a:rPr lang="en-US" altLang="ko-KR" b="0" dirty="0">
                <a:solidFill>
                  <a:srgbClr val="0070C0"/>
                </a:solidFill>
              </a:rPr>
              <a:t> Transform </a:t>
            </a:r>
            <a:r>
              <a:rPr lang="en-US" altLang="ko-KR" b="0" dirty="0"/>
              <a:t>component of </a:t>
            </a:r>
            <a:r>
              <a:rPr lang="en-US" altLang="ko-KR" b="0" dirty="0">
                <a:solidFill>
                  <a:srgbClr val="0070C0"/>
                </a:solidFill>
              </a:rPr>
              <a:t>Text-carrying-star</a:t>
            </a:r>
            <a:r>
              <a:rPr lang="en-US" altLang="ko-KR" b="0" dirty="0"/>
              <a:t> </a:t>
            </a:r>
            <a:r>
              <a:rPr lang="en-US" altLang="ko-KR" b="0" dirty="0" err="1"/>
              <a:t>GameObject</a:t>
            </a:r>
            <a:r>
              <a:rPr lang="en-US" altLang="ko-KR" b="0" dirty="0"/>
              <a:t>, </a:t>
            </a:r>
          </a:p>
          <a:p>
            <a:pPr marL="342900" indent="-342900">
              <a:buFont typeface="Arial" panose="020B0604020202020204" pitchFamily="34" charset="0"/>
              <a:buChar char="•"/>
            </a:pPr>
            <a:r>
              <a:rPr lang="en-US" altLang="ko-KR" b="0" dirty="0">
                <a:solidFill>
                  <a:srgbClr val="FF0000"/>
                </a:solidFill>
              </a:rPr>
              <a:t>set</a:t>
            </a:r>
            <a:r>
              <a:rPr lang="en-US" altLang="ko-KR" b="0" dirty="0"/>
              <a:t> its </a:t>
            </a:r>
            <a:r>
              <a:rPr lang="en-US" altLang="ko-KR" b="0" dirty="0">
                <a:solidFill>
                  <a:srgbClr val="0070C0"/>
                </a:solidFill>
              </a:rPr>
              <a:t>Height</a:t>
            </a:r>
            <a:r>
              <a:rPr lang="en-US" altLang="ko-KR" b="0" dirty="0"/>
              <a:t> to </a:t>
            </a:r>
            <a:r>
              <a:rPr lang="en-US" altLang="ko-KR" b="0" dirty="0">
                <a:solidFill>
                  <a:srgbClr val="00B050"/>
                </a:solidFill>
              </a:rPr>
              <a:t>50</a:t>
            </a:r>
            <a:r>
              <a:rPr lang="en-US" altLang="ko-KR" b="0" dirty="0"/>
              <a:t>, as shown in the next screenshot:</a:t>
            </a:r>
            <a:endParaRPr lang="ko-KR" altLang="en-US" b="0"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36</a:t>
            </a:fld>
            <a:endParaRPr lang="ko-KR" altLang="en-US"/>
          </a:p>
        </p:txBody>
      </p:sp>
      <p:pic>
        <p:nvPicPr>
          <p:cNvPr id="5" name="Picture 4"/>
          <p:cNvPicPr>
            <a:picLocks noChangeAspect="1"/>
          </p:cNvPicPr>
          <p:nvPr/>
        </p:nvPicPr>
        <p:blipFill>
          <a:blip r:embed="rId2"/>
          <a:stretch>
            <a:fillRect/>
          </a:stretch>
        </p:blipFill>
        <p:spPr>
          <a:xfrm>
            <a:off x="1782884" y="3337648"/>
            <a:ext cx="5414387" cy="1703117"/>
          </a:xfrm>
          <a:prstGeom prst="rect">
            <a:avLst/>
          </a:prstGeom>
        </p:spPr>
      </p:pic>
    </p:spTree>
    <p:extLst>
      <p:ext uri="{BB962C8B-B14F-4D97-AF65-F5344CB8AC3E}">
        <p14:creationId xmlns:p14="http://schemas.microsoft.com/office/powerpoint/2010/main" val="3824986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Displaying single object pickups - Steps</a:t>
            </a:r>
            <a:endParaRPr lang="ko-KR" altLang="en-US" dirty="0"/>
          </a:p>
        </p:txBody>
      </p:sp>
      <p:sp>
        <p:nvSpPr>
          <p:cNvPr id="3" name="Content Placeholder 2"/>
          <p:cNvSpPr>
            <a:spLocks noGrp="1"/>
          </p:cNvSpPr>
          <p:nvPr>
            <p:ph idx="1"/>
          </p:nvPr>
        </p:nvSpPr>
        <p:spPr>
          <a:xfrm>
            <a:off x="326551" y="1796220"/>
            <a:ext cx="4211995" cy="4245611"/>
          </a:xfrm>
        </p:spPr>
        <p:txBody>
          <a:bodyPr/>
          <a:lstStyle/>
          <a:p>
            <a:r>
              <a:rPr lang="en-US" altLang="ko-KR" b="0" dirty="0"/>
              <a:t>6. </a:t>
            </a:r>
            <a:r>
              <a:rPr lang="en-US" altLang="ko-KR" b="0" dirty="0">
                <a:solidFill>
                  <a:srgbClr val="FF0000"/>
                </a:solidFill>
              </a:rPr>
              <a:t>Edit</a:t>
            </a:r>
            <a:r>
              <a:rPr lang="en-US" altLang="ko-KR" b="0" dirty="0"/>
              <a:t> its </a:t>
            </a:r>
            <a:r>
              <a:rPr lang="en-US" altLang="ko-KR" b="0" dirty="0" err="1">
                <a:solidFill>
                  <a:srgbClr val="0070C0"/>
                </a:solidFill>
              </a:rPr>
              <a:t>Rect</a:t>
            </a:r>
            <a:r>
              <a:rPr lang="en-US" altLang="ko-KR" b="0" dirty="0">
                <a:solidFill>
                  <a:srgbClr val="0070C0"/>
                </a:solidFill>
              </a:rPr>
              <a:t> Transform</a:t>
            </a:r>
          </a:p>
          <a:p>
            <a:pPr marL="342900" indent="-342900">
              <a:buFont typeface="Arial" panose="020B0604020202020204" pitchFamily="34" charset="0"/>
              <a:buChar char="•"/>
            </a:pPr>
            <a:r>
              <a:rPr lang="en-US" altLang="ko-KR" b="0" dirty="0"/>
              <a:t>while </a:t>
            </a:r>
            <a:r>
              <a:rPr lang="en-US" altLang="ko-KR" b="0" dirty="0">
                <a:solidFill>
                  <a:srgbClr val="FF0000"/>
                </a:solidFill>
              </a:rPr>
              <a:t>holding down </a:t>
            </a:r>
            <a:r>
              <a:rPr lang="en-US" altLang="ko-KR" b="0" dirty="0">
                <a:solidFill>
                  <a:srgbClr val="0070C0"/>
                </a:solidFill>
              </a:rPr>
              <a:t>SHIFT</a:t>
            </a:r>
            <a:r>
              <a:rPr lang="en-US" altLang="ko-KR" b="0" dirty="0"/>
              <a:t> and </a:t>
            </a:r>
            <a:r>
              <a:rPr lang="en-US" altLang="ko-KR" b="0" dirty="0">
                <a:solidFill>
                  <a:srgbClr val="0070C0"/>
                </a:solidFill>
              </a:rPr>
              <a:t>ALT</a:t>
            </a:r>
            <a:r>
              <a:rPr lang="en-US" altLang="ko-KR" b="0" dirty="0"/>
              <a:t> </a:t>
            </a:r>
          </a:p>
          <a:p>
            <a:pPr marL="342900" indent="-342900">
              <a:buFont typeface="Arial" panose="020B0604020202020204" pitchFamily="34" charset="0"/>
              <a:buChar char="•"/>
            </a:pPr>
            <a:r>
              <a:rPr lang="en-US" altLang="ko-KR" b="0" dirty="0"/>
              <a:t>(to set pivot and position), </a:t>
            </a:r>
          </a:p>
          <a:p>
            <a:pPr marL="342900" indent="-342900">
              <a:buFont typeface="Arial" panose="020B0604020202020204" pitchFamily="34" charset="0"/>
              <a:buChar char="•"/>
            </a:pPr>
            <a:r>
              <a:rPr lang="en-US" altLang="ko-KR" b="0" dirty="0">
                <a:solidFill>
                  <a:srgbClr val="FF0000"/>
                </a:solidFill>
              </a:rPr>
              <a:t>choose</a:t>
            </a:r>
            <a:r>
              <a:rPr lang="en-US" altLang="ko-KR" b="0" dirty="0"/>
              <a:t> the </a:t>
            </a:r>
            <a:r>
              <a:rPr lang="en-US" altLang="ko-KR" b="0" dirty="0">
                <a:solidFill>
                  <a:srgbClr val="0070C0"/>
                </a:solidFill>
              </a:rPr>
              <a:t>top-stretch box</a:t>
            </a:r>
            <a:r>
              <a:rPr lang="en-US" altLang="ko-KR" b="0" dirty="0"/>
              <a:t>, </a:t>
            </a:r>
          </a:p>
          <a:p>
            <a:pPr marL="342900" indent="-342900">
              <a:buFont typeface="Arial" panose="020B0604020202020204" pitchFamily="34" charset="0"/>
              <a:buChar char="•"/>
            </a:pPr>
            <a:r>
              <a:rPr lang="en-US" altLang="ko-KR" b="0" dirty="0"/>
              <a:t>as shown in the following screenshot:</a:t>
            </a:r>
            <a:endParaRPr lang="ko-KR" altLang="en-US" b="0"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37</a:t>
            </a:fld>
            <a:endParaRPr lang="ko-KR" altLang="en-US"/>
          </a:p>
        </p:txBody>
      </p:sp>
      <p:pic>
        <p:nvPicPr>
          <p:cNvPr id="5" name="Picture 4"/>
          <p:cNvPicPr>
            <a:picLocks noChangeAspect="1"/>
          </p:cNvPicPr>
          <p:nvPr/>
        </p:nvPicPr>
        <p:blipFill>
          <a:blip r:embed="rId2"/>
          <a:stretch>
            <a:fillRect/>
          </a:stretch>
        </p:blipFill>
        <p:spPr>
          <a:xfrm>
            <a:off x="5436452" y="1796220"/>
            <a:ext cx="2514368" cy="3910139"/>
          </a:xfrm>
          <a:prstGeom prst="rect">
            <a:avLst/>
          </a:prstGeom>
        </p:spPr>
      </p:pic>
    </p:spTree>
    <p:extLst>
      <p:ext uri="{BB962C8B-B14F-4D97-AF65-F5344CB8AC3E}">
        <p14:creationId xmlns:p14="http://schemas.microsoft.com/office/powerpoint/2010/main" val="2045736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Displaying single object pickups - Steps</a:t>
            </a:r>
            <a:endParaRPr lang="ko-KR" altLang="en-US" dirty="0"/>
          </a:p>
        </p:txBody>
      </p:sp>
      <p:sp>
        <p:nvSpPr>
          <p:cNvPr id="3" name="Content Placeholder 2"/>
          <p:cNvSpPr>
            <a:spLocks noGrp="1"/>
          </p:cNvSpPr>
          <p:nvPr>
            <p:ph idx="1"/>
          </p:nvPr>
        </p:nvSpPr>
        <p:spPr/>
        <p:txBody>
          <a:bodyPr/>
          <a:lstStyle/>
          <a:p>
            <a:r>
              <a:rPr lang="en-US" altLang="ko-KR" b="0" dirty="0"/>
              <a:t>7. </a:t>
            </a:r>
            <a:r>
              <a:rPr lang="en-US" altLang="ko-KR" b="0" dirty="0">
                <a:solidFill>
                  <a:srgbClr val="00B050"/>
                </a:solidFill>
              </a:rPr>
              <a:t>Your text should now be positioned at the middle top of the Game panel</a:t>
            </a:r>
            <a:r>
              <a:rPr lang="en-US" altLang="ko-KR" b="0" dirty="0"/>
              <a:t>, and its width should stretch to match that of the whole panel, as shown in the next screenshot:</a:t>
            </a:r>
            <a:endParaRPr lang="ko-KR" altLang="en-US" b="0"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38</a:t>
            </a:fld>
            <a:endParaRPr lang="ko-KR" altLang="en-US"/>
          </a:p>
        </p:txBody>
      </p:sp>
      <p:pic>
        <p:nvPicPr>
          <p:cNvPr id="5" name="Picture 4"/>
          <p:cNvPicPr>
            <a:picLocks noChangeAspect="1"/>
          </p:cNvPicPr>
          <p:nvPr/>
        </p:nvPicPr>
        <p:blipFill>
          <a:blip r:embed="rId2"/>
          <a:stretch>
            <a:fillRect/>
          </a:stretch>
        </p:blipFill>
        <p:spPr>
          <a:xfrm>
            <a:off x="1244059" y="3542254"/>
            <a:ext cx="6309780" cy="1397736"/>
          </a:xfrm>
          <a:prstGeom prst="rect">
            <a:avLst/>
          </a:prstGeom>
        </p:spPr>
      </p:pic>
    </p:spTree>
    <p:extLst>
      <p:ext uri="{BB962C8B-B14F-4D97-AF65-F5344CB8AC3E}">
        <p14:creationId xmlns:p14="http://schemas.microsoft.com/office/powerpoint/2010/main" val="2750088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Displaying single object pickups - Steps</a:t>
            </a:r>
            <a:endParaRPr lang="ko-KR" altLang="en-US" dirty="0"/>
          </a:p>
        </p:txBody>
      </p:sp>
      <p:sp>
        <p:nvSpPr>
          <p:cNvPr id="3" name="Content Placeholder 2"/>
          <p:cNvSpPr>
            <a:spLocks noGrp="1"/>
          </p:cNvSpPr>
          <p:nvPr>
            <p:ph idx="1"/>
          </p:nvPr>
        </p:nvSpPr>
        <p:spPr>
          <a:xfrm>
            <a:off x="326551" y="1796220"/>
            <a:ext cx="3888609" cy="4245611"/>
          </a:xfrm>
        </p:spPr>
        <p:txBody>
          <a:bodyPr/>
          <a:lstStyle/>
          <a:p>
            <a:r>
              <a:rPr lang="en-US" altLang="ko-KR" b="0" dirty="0"/>
              <a:t>8. </a:t>
            </a:r>
            <a:r>
              <a:rPr lang="en-US" altLang="ko-KR" b="0" dirty="0">
                <a:solidFill>
                  <a:srgbClr val="FF0000"/>
                </a:solidFill>
              </a:rPr>
              <a:t>Add</a:t>
            </a:r>
            <a:r>
              <a:rPr lang="en-US" altLang="ko-KR" b="0" dirty="0"/>
              <a:t> the following </a:t>
            </a:r>
            <a:r>
              <a:rPr lang="en-US" altLang="ko-KR" b="0" dirty="0">
                <a:solidFill>
                  <a:srgbClr val="0070C0"/>
                </a:solidFill>
              </a:rPr>
              <a:t>C# Script</a:t>
            </a:r>
            <a:r>
              <a:rPr lang="en-US" altLang="ko-KR" b="0" dirty="0"/>
              <a:t> </a:t>
            </a:r>
            <a:r>
              <a:rPr lang="en-US" altLang="ko-KR" b="0" dirty="0">
                <a:solidFill>
                  <a:srgbClr val="00B050"/>
                </a:solidFill>
              </a:rPr>
              <a:t>Player</a:t>
            </a:r>
            <a:r>
              <a:rPr lang="en-US" altLang="ko-KR" b="0" dirty="0"/>
              <a:t> to </a:t>
            </a:r>
            <a:r>
              <a:rPr lang="en-US" altLang="ko-KR" b="0" dirty="0" err="1"/>
              <a:t>GameObject</a:t>
            </a:r>
            <a:r>
              <a:rPr lang="en-US" altLang="ko-KR" b="0" dirty="0"/>
              <a:t> </a:t>
            </a:r>
            <a:r>
              <a:rPr lang="en-US" altLang="ko-KR" b="0" dirty="0">
                <a:solidFill>
                  <a:srgbClr val="0070C0"/>
                </a:solidFill>
              </a:rPr>
              <a:t>player-</a:t>
            </a:r>
            <a:r>
              <a:rPr lang="en-US" altLang="ko-KR" b="0" dirty="0" err="1">
                <a:solidFill>
                  <a:srgbClr val="0070C0"/>
                </a:solidFill>
              </a:rPr>
              <a:t>SpaceGirl</a:t>
            </a:r>
            <a:r>
              <a:rPr lang="en-US" altLang="ko-KR" b="0" dirty="0"/>
              <a:t> in the </a:t>
            </a:r>
            <a:r>
              <a:rPr lang="en-US" altLang="ko-KR" dirty="0"/>
              <a:t>Hierarchy</a:t>
            </a:r>
            <a:r>
              <a:rPr lang="en-US" altLang="ko-KR" b="0" dirty="0"/>
              <a:t>:</a:t>
            </a:r>
            <a:endParaRPr lang="ko-KR" altLang="en-US" b="0"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39</a:t>
            </a:fld>
            <a:endParaRPr lang="ko-KR" altLang="en-US"/>
          </a:p>
        </p:txBody>
      </p:sp>
      <p:sp>
        <p:nvSpPr>
          <p:cNvPr id="6" name="Rectangle 5">
            <a:extLst>
              <a:ext uri="{FF2B5EF4-FFF2-40B4-BE49-F238E27FC236}">
                <a16:creationId xmlns:a16="http://schemas.microsoft.com/office/drawing/2014/main" id="{4D03F23D-37E3-43E3-864B-08CEF7D46EF7}"/>
              </a:ext>
            </a:extLst>
          </p:cNvPr>
          <p:cNvSpPr/>
          <p:nvPr/>
        </p:nvSpPr>
        <p:spPr>
          <a:xfrm>
            <a:off x="4457441" y="1892321"/>
            <a:ext cx="4686560" cy="3816429"/>
          </a:xfrm>
          <a:prstGeom prst="rect">
            <a:avLst/>
          </a:prstGeom>
        </p:spPr>
        <p:txBody>
          <a:bodyPr wrap="square">
            <a:spAutoFit/>
          </a:bodyPr>
          <a:lstStyle/>
          <a:p>
            <a:r>
              <a:rPr lang="en-US" sz="1100" dirty="0">
                <a:solidFill>
                  <a:srgbClr val="009695"/>
                </a:solidFill>
                <a:latin typeface="Consolas" panose="020B0609020204030204" pitchFamily="49" charset="0"/>
              </a:rPr>
              <a:t>using</a:t>
            </a:r>
            <a:r>
              <a:rPr lang="en-US" sz="1100" dirty="0">
                <a:solidFill>
                  <a:srgbClr val="333333"/>
                </a:solidFill>
                <a:latin typeface="Consolas" panose="020B0609020204030204" pitchFamily="49" charset="0"/>
              </a:rPr>
              <a:t> </a:t>
            </a:r>
            <a:r>
              <a:rPr lang="en-US" sz="1100" dirty="0" err="1">
                <a:solidFill>
                  <a:srgbClr val="333333"/>
                </a:solidFill>
                <a:latin typeface="Consolas" panose="020B0609020204030204" pitchFamily="49" charset="0"/>
              </a:rPr>
              <a:t>UnityEngine</a:t>
            </a:r>
            <a:r>
              <a:rPr lang="en-US" sz="1100" dirty="0">
                <a:solidFill>
                  <a:srgbClr val="333333"/>
                </a:solidFill>
                <a:latin typeface="Consolas" panose="020B0609020204030204" pitchFamily="49" charset="0"/>
              </a:rPr>
              <a:t>;</a:t>
            </a:r>
            <a:br>
              <a:rPr lang="en-US" sz="1100" dirty="0">
                <a:latin typeface="Consolas" panose="020B0609020204030204" pitchFamily="49" charset="0"/>
              </a:rPr>
            </a:br>
            <a:r>
              <a:rPr lang="en-US" sz="1100" dirty="0">
                <a:solidFill>
                  <a:srgbClr val="009695"/>
                </a:solidFill>
                <a:latin typeface="Consolas" panose="020B0609020204030204" pitchFamily="49" charset="0"/>
              </a:rPr>
              <a:t>using</a:t>
            </a:r>
            <a:r>
              <a:rPr lang="en-US" sz="1100" dirty="0">
                <a:solidFill>
                  <a:srgbClr val="333333"/>
                </a:solidFill>
                <a:latin typeface="Consolas" panose="020B0609020204030204" pitchFamily="49" charset="0"/>
              </a:rPr>
              <a:t> </a:t>
            </a:r>
            <a:r>
              <a:rPr lang="en-US" sz="1100" dirty="0" err="1">
                <a:solidFill>
                  <a:srgbClr val="333333"/>
                </a:solidFill>
                <a:latin typeface="Consolas" panose="020B0609020204030204" pitchFamily="49" charset="0"/>
              </a:rPr>
              <a:t>System.Collections</a:t>
            </a:r>
            <a:r>
              <a:rPr lang="en-US" sz="1100" dirty="0">
                <a:solidFill>
                  <a:srgbClr val="333333"/>
                </a:solidFill>
                <a:latin typeface="Consolas" panose="020B0609020204030204" pitchFamily="49" charset="0"/>
              </a:rPr>
              <a:t>;</a:t>
            </a:r>
            <a:br>
              <a:rPr lang="en-US" sz="1100" dirty="0">
                <a:latin typeface="Consolas" panose="020B0609020204030204" pitchFamily="49" charset="0"/>
              </a:rPr>
            </a:br>
            <a:r>
              <a:rPr lang="en-US" sz="1100" dirty="0">
                <a:solidFill>
                  <a:srgbClr val="009695"/>
                </a:solidFill>
                <a:latin typeface="Consolas" panose="020B0609020204030204" pitchFamily="49" charset="0"/>
              </a:rPr>
              <a:t>using</a:t>
            </a:r>
            <a:r>
              <a:rPr lang="en-US" sz="1100" dirty="0">
                <a:solidFill>
                  <a:srgbClr val="333333"/>
                </a:solidFill>
                <a:latin typeface="Consolas" panose="020B0609020204030204" pitchFamily="49" charset="0"/>
              </a:rPr>
              <a:t> </a:t>
            </a:r>
            <a:r>
              <a:rPr lang="en-US" sz="1100" dirty="0" err="1">
                <a:solidFill>
                  <a:srgbClr val="333333"/>
                </a:solidFill>
                <a:latin typeface="Consolas" panose="020B0609020204030204" pitchFamily="49" charset="0"/>
              </a:rPr>
              <a:t>UnityEngine.UI</a:t>
            </a:r>
            <a:r>
              <a:rPr lang="en-US" sz="1100" dirty="0">
                <a:solidFill>
                  <a:srgbClr val="333333"/>
                </a:solidFill>
                <a:latin typeface="Consolas" panose="020B0609020204030204" pitchFamily="49" charset="0"/>
              </a:rPr>
              <a:t>;</a:t>
            </a:r>
            <a:br>
              <a:rPr lang="en-US" sz="1100" dirty="0">
                <a:latin typeface="Consolas" panose="020B0609020204030204" pitchFamily="49" charset="0"/>
              </a:rPr>
            </a:br>
            <a:r>
              <a:rPr lang="en-US" sz="1100" dirty="0">
                <a:solidFill>
                  <a:srgbClr val="009695"/>
                </a:solidFill>
                <a:latin typeface="Consolas" panose="020B0609020204030204" pitchFamily="49" charset="0"/>
              </a:rPr>
              <a:t>public</a:t>
            </a:r>
            <a:r>
              <a:rPr lang="en-US" sz="1100" dirty="0">
                <a:solidFill>
                  <a:srgbClr val="333333"/>
                </a:solidFill>
                <a:latin typeface="Consolas" panose="020B0609020204030204" pitchFamily="49" charset="0"/>
              </a:rPr>
              <a:t> </a:t>
            </a:r>
            <a:r>
              <a:rPr lang="en-US" sz="1100" dirty="0">
                <a:solidFill>
                  <a:srgbClr val="009695"/>
                </a:solidFill>
                <a:latin typeface="Consolas" panose="020B0609020204030204" pitchFamily="49" charset="0"/>
              </a:rPr>
              <a:t>class</a:t>
            </a:r>
            <a:r>
              <a:rPr lang="en-US" sz="1100" dirty="0">
                <a:solidFill>
                  <a:srgbClr val="333333"/>
                </a:solidFill>
                <a:latin typeface="Consolas" panose="020B0609020204030204" pitchFamily="49" charset="0"/>
              </a:rPr>
              <a:t> </a:t>
            </a:r>
            <a:r>
              <a:rPr lang="en-US" sz="1100" dirty="0">
                <a:solidFill>
                  <a:srgbClr val="3364A4"/>
                </a:solidFill>
                <a:latin typeface="Consolas" panose="020B0609020204030204" pitchFamily="49" charset="0"/>
              </a:rPr>
              <a:t>Player</a:t>
            </a:r>
            <a:r>
              <a:rPr lang="en-US" sz="1100" dirty="0">
                <a:solidFill>
                  <a:srgbClr val="333333"/>
                </a:solidFill>
                <a:latin typeface="Consolas" panose="020B0609020204030204" pitchFamily="49" charset="0"/>
              </a:rPr>
              <a:t> : </a:t>
            </a:r>
            <a:r>
              <a:rPr lang="en-US" sz="1100" dirty="0" err="1">
                <a:solidFill>
                  <a:srgbClr val="3364A4"/>
                </a:solidFill>
                <a:latin typeface="Consolas" panose="020B0609020204030204" pitchFamily="49" charset="0"/>
              </a:rPr>
              <a:t>MonoBehaviour</a:t>
            </a:r>
            <a:r>
              <a:rPr lang="en-US" sz="1100" dirty="0">
                <a:solidFill>
                  <a:srgbClr val="333333"/>
                </a:solidFill>
                <a:latin typeface="Consolas" panose="020B0609020204030204" pitchFamily="49" charset="0"/>
              </a:rPr>
              <a:t> {</a:t>
            </a:r>
            <a:br>
              <a:rPr lang="en-US" sz="1100" dirty="0">
                <a:latin typeface="Consolas" panose="020B0609020204030204" pitchFamily="49" charset="0"/>
              </a:rPr>
            </a:br>
            <a:r>
              <a:rPr lang="en-US" sz="1100" dirty="0">
                <a:solidFill>
                  <a:srgbClr val="333333"/>
                </a:solidFill>
                <a:latin typeface="Consolas" panose="020B0609020204030204" pitchFamily="49" charset="0"/>
              </a:rPr>
              <a:t>    </a:t>
            </a:r>
            <a:r>
              <a:rPr lang="en-US" sz="1100" dirty="0">
                <a:solidFill>
                  <a:srgbClr val="009695"/>
                </a:solidFill>
                <a:latin typeface="Consolas" panose="020B0609020204030204" pitchFamily="49" charset="0"/>
              </a:rPr>
              <a:t>public</a:t>
            </a:r>
            <a:r>
              <a:rPr lang="en-US" sz="1100" dirty="0">
                <a:solidFill>
                  <a:srgbClr val="333333"/>
                </a:solidFill>
                <a:latin typeface="Consolas" panose="020B0609020204030204" pitchFamily="49" charset="0"/>
              </a:rPr>
              <a:t> </a:t>
            </a:r>
            <a:r>
              <a:rPr lang="en-US" sz="1100" dirty="0">
                <a:solidFill>
                  <a:srgbClr val="3364A4"/>
                </a:solidFill>
                <a:latin typeface="Consolas" panose="020B0609020204030204" pitchFamily="49" charset="0"/>
              </a:rPr>
              <a:t>Text</a:t>
            </a:r>
            <a:r>
              <a:rPr lang="en-US" sz="1100" dirty="0">
                <a:solidFill>
                  <a:srgbClr val="333333"/>
                </a:solidFill>
                <a:latin typeface="Consolas" panose="020B0609020204030204" pitchFamily="49" charset="0"/>
              </a:rPr>
              <a:t> </a:t>
            </a:r>
            <a:r>
              <a:rPr lang="en-US" sz="1100" dirty="0" err="1">
                <a:solidFill>
                  <a:srgbClr val="333333"/>
                </a:solidFill>
                <a:latin typeface="Consolas" panose="020B0609020204030204" pitchFamily="49" charset="0"/>
              </a:rPr>
              <a:t>starText</a:t>
            </a:r>
            <a:r>
              <a:rPr lang="en-US" sz="1100" dirty="0">
                <a:solidFill>
                  <a:srgbClr val="333333"/>
                </a:solidFill>
                <a:latin typeface="Consolas" panose="020B0609020204030204" pitchFamily="49" charset="0"/>
              </a:rPr>
              <a:t>;</a:t>
            </a:r>
            <a:br>
              <a:rPr lang="en-US" sz="1100" dirty="0">
                <a:latin typeface="Consolas" panose="020B0609020204030204" pitchFamily="49" charset="0"/>
              </a:rPr>
            </a:br>
            <a:r>
              <a:rPr lang="en-US" sz="1100" dirty="0">
                <a:solidFill>
                  <a:srgbClr val="333333"/>
                </a:solidFill>
                <a:latin typeface="Consolas" panose="020B0609020204030204" pitchFamily="49" charset="0"/>
              </a:rPr>
              <a:t>    </a:t>
            </a:r>
            <a:r>
              <a:rPr lang="en-US" sz="1100" dirty="0">
                <a:solidFill>
                  <a:srgbClr val="009695"/>
                </a:solidFill>
                <a:latin typeface="Consolas" panose="020B0609020204030204" pitchFamily="49" charset="0"/>
              </a:rPr>
              <a:t>private</a:t>
            </a:r>
            <a:r>
              <a:rPr lang="en-US" sz="1100" dirty="0">
                <a:solidFill>
                  <a:srgbClr val="333333"/>
                </a:solidFill>
                <a:latin typeface="Consolas" panose="020B0609020204030204" pitchFamily="49" charset="0"/>
              </a:rPr>
              <a:t> </a:t>
            </a:r>
            <a:r>
              <a:rPr lang="en-US" sz="1100" dirty="0">
                <a:solidFill>
                  <a:srgbClr val="009695"/>
                </a:solidFill>
                <a:latin typeface="Consolas" panose="020B0609020204030204" pitchFamily="49" charset="0"/>
              </a:rPr>
              <a:t>bool</a:t>
            </a:r>
            <a:r>
              <a:rPr lang="en-US" sz="1100" dirty="0">
                <a:solidFill>
                  <a:srgbClr val="333333"/>
                </a:solidFill>
                <a:latin typeface="Consolas" panose="020B0609020204030204" pitchFamily="49" charset="0"/>
              </a:rPr>
              <a:t> </a:t>
            </a:r>
            <a:r>
              <a:rPr lang="en-US" sz="1100" dirty="0" err="1">
                <a:solidFill>
                  <a:srgbClr val="333333"/>
                </a:solidFill>
                <a:latin typeface="Consolas" panose="020B0609020204030204" pitchFamily="49" charset="0"/>
              </a:rPr>
              <a:t>carryingStar</a:t>
            </a:r>
            <a:r>
              <a:rPr lang="en-US" sz="1100" dirty="0">
                <a:solidFill>
                  <a:srgbClr val="333333"/>
                </a:solidFill>
                <a:latin typeface="Consolas" panose="020B0609020204030204" pitchFamily="49" charset="0"/>
              </a:rPr>
              <a:t> = </a:t>
            </a:r>
            <a:r>
              <a:rPr lang="en-US" sz="1100" dirty="0">
                <a:solidFill>
                  <a:srgbClr val="009695"/>
                </a:solidFill>
                <a:latin typeface="Consolas" panose="020B0609020204030204" pitchFamily="49" charset="0"/>
              </a:rPr>
              <a:t>false</a:t>
            </a:r>
            <a:r>
              <a:rPr lang="en-US" sz="1100" dirty="0">
                <a:solidFill>
                  <a:srgbClr val="333333"/>
                </a:solidFill>
                <a:latin typeface="Consolas" panose="020B0609020204030204" pitchFamily="49" charset="0"/>
              </a:rPr>
              <a:t>;</a:t>
            </a:r>
            <a:br>
              <a:rPr lang="en-US" sz="1100" dirty="0">
                <a:latin typeface="Consolas" panose="020B0609020204030204" pitchFamily="49" charset="0"/>
              </a:rPr>
            </a:br>
            <a:r>
              <a:rPr lang="en-US" sz="1100" dirty="0">
                <a:solidFill>
                  <a:srgbClr val="333333"/>
                </a:solidFill>
                <a:latin typeface="Consolas" panose="020B0609020204030204" pitchFamily="49" charset="0"/>
              </a:rPr>
              <a:t>    </a:t>
            </a:r>
            <a:r>
              <a:rPr lang="en-US" sz="1100" dirty="0">
                <a:solidFill>
                  <a:srgbClr val="009695"/>
                </a:solidFill>
                <a:latin typeface="Consolas" panose="020B0609020204030204" pitchFamily="49" charset="0"/>
              </a:rPr>
              <a:t>void</a:t>
            </a:r>
            <a:r>
              <a:rPr lang="en-US" sz="1100" dirty="0">
                <a:solidFill>
                  <a:srgbClr val="333333"/>
                </a:solidFill>
                <a:latin typeface="Consolas" panose="020B0609020204030204" pitchFamily="49" charset="0"/>
              </a:rPr>
              <a:t> Start(){</a:t>
            </a:r>
            <a:br>
              <a:rPr lang="en-US" sz="1100" dirty="0">
                <a:latin typeface="Consolas" panose="020B0609020204030204" pitchFamily="49" charset="0"/>
              </a:rPr>
            </a:br>
            <a:r>
              <a:rPr lang="en-US" sz="1100" dirty="0">
                <a:solidFill>
                  <a:srgbClr val="333333"/>
                </a:solidFill>
                <a:latin typeface="Consolas" panose="020B0609020204030204" pitchFamily="49" charset="0"/>
              </a:rPr>
              <a:t>        </a:t>
            </a:r>
            <a:r>
              <a:rPr lang="en-US" sz="1100" dirty="0" err="1">
                <a:solidFill>
                  <a:srgbClr val="333333"/>
                </a:solidFill>
                <a:latin typeface="Consolas" panose="020B0609020204030204" pitchFamily="49" charset="0"/>
              </a:rPr>
              <a:t>UpdateStarText</a:t>
            </a:r>
            <a:r>
              <a:rPr lang="en-US" sz="1100" dirty="0">
                <a:solidFill>
                  <a:srgbClr val="333333"/>
                </a:solidFill>
                <a:latin typeface="Consolas" panose="020B0609020204030204" pitchFamily="49" charset="0"/>
              </a:rPr>
              <a:t>();</a:t>
            </a:r>
            <a:br>
              <a:rPr lang="en-US" sz="1100" dirty="0">
                <a:latin typeface="Consolas" panose="020B0609020204030204" pitchFamily="49" charset="0"/>
              </a:rPr>
            </a:br>
            <a:r>
              <a:rPr lang="en-US" sz="1100" dirty="0">
                <a:solidFill>
                  <a:srgbClr val="333333"/>
                </a:solidFill>
                <a:latin typeface="Consolas" panose="020B0609020204030204" pitchFamily="49" charset="0"/>
              </a:rPr>
              <a:t>    }</a:t>
            </a:r>
            <a:br>
              <a:rPr lang="en-US" sz="1100" dirty="0">
                <a:latin typeface="Consolas" panose="020B0609020204030204" pitchFamily="49" charset="0"/>
              </a:rPr>
            </a:br>
            <a:r>
              <a:rPr lang="en-US" sz="1100" dirty="0">
                <a:solidFill>
                  <a:srgbClr val="333333"/>
                </a:solidFill>
                <a:latin typeface="Consolas" panose="020B0609020204030204" pitchFamily="49" charset="0"/>
              </a:rPr>
              <a:t>    </a:t>
            </a:r>
            <a:r>
              <a:rPr lang="en-US" sz="1100" dirty="0">
                <a:solidFill>
                  <a:srgbClr val="009695"/>
                </a:solidFill>
                <a:latin typeface="Consolas" panose="020B0609020204030204" pitchFamily="49" charset="0"/>
              </a:rPr>
              <a:t>void</a:t>
            </a:r>
            <a:r>
              <a:rPr lang="en-US" sz="1100" dirty="0">
                <a:solidFill>
                  <a:srgbClr val="333333"/>
                </a:solidFill>
                <a:latin typeface="Consolas" panose="020B0609020204030204" pitchFamily="49" charset="0"/>
              </a:rPr>
              <a:t> OnTriggerEnter2D(</a:t>
            </a:r>
            <a:r>
              <a:rPr lang="en-US" sz="1100" dirty="0">
                <a:solidFill>
                  <a:srgbClr val="3364A4"/>
                </a:solidFill>
                <a:latin typeface="Consolas" panose="020B0609020204030204" pitchFamily="49" charset="0"/>
              </a:rPr>
              <a:t>Collider2D</a:t>
            </a:r>
            <a:r>
              <a:rPr lang="en-US" sz="1100" dirty="0">
                <a:solidFill>
                  <a:srgbClr val="333333"/>
                </a:solidFill>
                <a:latin typeface="Consolas" panose="020B0609020204030204" pitchFamily="49" charset="0"/>
              </a:rPr>
              <a:t> hit){</a:t>
            </a:r>
            <a:br>
              <a:rPr lang="en-US" sz="1100" dirty="0">
                <a:latin typeface="Consolas" panose="020B0609020204030204" pitchFamily="49" charset="0"/>
              </a:rPr>
            </a:br>
            <a:r>
              <a:rPr lang="en-US" sz="1100" dirty="0">
                <a:solidFill>
                  <a:srgbClr val="333333"/>
                </a:solidFill>
                <a:latin typeface="Consolas" panose="020B0609020204030204" pitchFamily="49" charset="0"/>
              </a:rPr>
              <a:t>        </a:t>
            </a:r>
            <a:r>
              <a:rPr lang="en-US" sz="1100" dirty="0">
                <a:solidFill>
                  <a:srgbClr val="009695"/>
                </a:solidFill>
                <a:latin typeface="Consolas" panose="020B0609020204030204" pitchFamily="49" charset="0"/>
              </a:rPr>
              <a:t>if</a:t>
            </a:r>
            <a:r>
              <a:rPr lang="en-US" sz="1100" dirty="0">
                <a:solidFill>
                  <a:srgbClr val="333333"/>
                </a:solidFill>
                <a:latin typeface="Consolas" panose="020B0609020204030204" pitchFamily="49" charset="0"/>
              </a:rPr>
              <a:t>(</a:t>
            </a:r>
            <a:r>
              <a:rPr lang="en-US" sz="1100" dirty="0" err="1">
                <a:solidFill>
                  <a:srgbClr val="333333"/>
                </a:solidFill>
                <a:latin typeface="Consolas" panose="020B0609020204030204" pitchFamily="49" charset="0"/>
              </a:rPr>
              <a:t>hit.CompareTag</a:t>
            </a:r>
            <a:r>
              <a:rPr lang="en-US" sz="1100" dirty="0">
                <a:solidFill>
                  <a:srgbClr val="333333"/>
                </a:solidFill>
                <a:latin typeface="Consolas" panose="020B0609020204030204" pitchFamily="49" charset="0"/>
              </a:rPr>
              <a:t>(</a:t>
            </a:r>
            <a:r>
              <a:rPr lang="en-US" sz="1100" dirty="0">
                <a:solidFill>
                  <a:srgbClr val="F57D00"/>
                </a:solidFill>
                <a:latin typeface="Consolas" panose="020B0609020204030204" pitchFamily="49" charset="0"/>
              </a:rPr>
              <a:t>"Star"</a:t>
            </a:r>
            <a:r>
              <a:rPr lang="en-US" sz="1100" dirty="0">
                <a:solidFill>
                  <a:srgbClr val="333333"/>
                </a:solidFill>
                <a:latin typeface="Consolas" panose="020B0609020204030204" pitchFamily="49" charset="0"/>
              </a:rPr>
              <a:t>)){</a:t>
            </a:r>
            <a:br>
              <a:rPr lang="en-US" sz="1100" dirty="0">
                <a:latin typeface="Consolas" panose="020B0609020204030204" pitchFamily="49" charset="0"/>
              </a:rPr>
            </a:br>
            <a:r>
              <a:rPr lang="en-US" sz="1100" dirty="0">
                <a:solidFill>
                  <a:srgbClr val="333333"/>
                </a:solidFill>
                <a:latin typeface="Consolas" panose="020B0609020204030204" pitchFamily="49" charset="0"/>
              </a:rPr>
              <a:t>            </a:t>
            </a:r>
            <a:r>
              <a:rPr lang="en-US" sz="1100" dirty="0" err="1">
                <a:solidFill>
                  <a:srgbClr val="333333"/>
                </a:solidFill>
                <a:latin typeface="Consolas" panose="020B0609020204030204" pitchFamily="49" charset="0"/>
              </a:rPr>
              <a:t>carryingStar</a:t>
            </a:r>
            <a:r>
              <a:rPr lang="en-US" sz="1100" dirty="0">
                <a:solidFill>
                  <a:srgbClr val="333333"/>
                </a:solidFill>
                <a:latin typeface="Consolas" panose="020B0609020204030204" pitchFamily="49" charset="0"/>
              </a:rPr>
              <a:t> = </a:t>
            </a:r>
            <a:r>
              <a:rPr lang="en-US" sz="1100" dirty="0">
                <a:solidFill>
                  <a:srgbClr val="009695"/>
                </a:solidFill>
                <a:latin typeface="Consolas" panose="020B0609020204030204" pitchFamily="49" charset="0"/>
              </a:rPr>
              <a:t>true</a:t>
            </a:r>
            <a:r>
              <a:rPr lang="en-US" sz="1100" dirty="0">
                <a:solidFill>
                  <a:srgbClr val="333333"/>
                </a:solidFill>
                <a:latin typeface="Consolas" panose="020B0609020204030204" pitchFamily="49" charset="0"/>
              </a:rPr>
              <a:t>;</a:t>
            </a:r>
            <a:br>
              <a:rPr lang="en-US" sz="1100" dirty="0">
                <a:latin typeface="Consolas" panose="020B0609020204030204" pitchFamily="49" charset="0"/>
              </a:rPr>
            </a:br>
            <a:r>
              <a:rPr lang="en-US" sz="1100" dirty="0">
                <a:solidFill>
                  <a:srgbClr val="333333"/>
                </a:solidFill>
                <a:latin typeface="Consolas" panose="020B0609020204030204" pitchFamily="49" charset="0"/>
              </a:rPr>
              <a:t>            </a:t>
            </a:r>
            <a:r>
              <a:rPr lang="en-US" sz="1100" dirty="0" err="1">
                <a:solidFill>
                  <a:srgbClr val="333333"/>
                </a:solidFill>
                <a:latin typeface="Consolas" panose="020B0609020204030204" pitchFamily="49" charset="0"/>
              </a:rPr>
              <a:t>UpdateStarText</a:t>
            </a:r>
            <a:r>
              <a:rPr lang="en-US" sz="1100" dirty="0">
                <a:solidFill>
                  <a:srgbClr val="333333"/>
                </a:solidFill>
                <a:latin typeface="Consolas" panose="020B0609020204030204" pitchFamily="49" charset="0"/>
              </a:rPr>
              <a:t>();</a:t>
            </a:r>
            <a:br>
              <a:rPr lang="en-US" sz="1100" dirty="0">
                <a:latin typeface="Consolas" panose="020B0609020204030204" pitchFamily="49" charset="0"/>
              </a:rPr>
            </a:br>
            <a:r>
              <a:rPr lang="en-US" sz="1100" dirty="0">
                <a:solidFill>
                  <a:srgbClr val="333333"/>
                </a:solidFill>
                <a:latin typeface="Consolas" panose="020B0609020204030204" pitchFamily="49" charset="0"/>
              </a:rPr>
              <a:t>            Destroy(</a:t>
            </a:r>
            <a:r>
              <a:rPr lang="en-US" sz="1100" dirty="0" err="1">
                <a:solidFill>
                  <a:srgbClr val="333333"/>
                </a:solidFill>
                <a:latin typeface="Consolas" panose="020B0609020204030204" pitchFamily="49" charset="0"/>
              </a:rPr>
              <a:t>hit.gameObject</a:t>
            </a:r>
            <a:r>
              <a:rPr lang="en-US" sz="1100" dirty="0">
                <a:solidFill>
                  <a:srgbClr val="333333"/>
                </a:solidFill>
                <a:latin typeface="Consolas" panose="020B0609020204030204" pitchFamily="49" charset="0"/>
              </a:rPr>
              <a:t>);</a:t>
            </a:r>
            <a:br>
              <a:rPr lang="en-US" sz="1100" dirty="0">
                <a:latin typeface="Consolas" panose="020B0609020204030204" pitchFamily="49" charset="0"/>
              </a:rPr>
            </a:br>
            <a:r>
              <a:rPr lang="en-US" sz="1100" dirty="0">
                <a:solidFill>
                  <a:srgbClr val="333333"/>
                </a:solidFill>
                <a:latin typeface="Consolas" panose="020B0609020204030204" pitchFamily="49" charset="0"/>
              </a:rPr>
              <a:t>        }</a:t>
            </a:r>
            <a:br>
              <a:rPr lang="en-US" sz="1100" dirty="0">
                <a:latin typeface="Consolas" panose="020B0609020204030204" pitchFamily="49" charset="0"/>
              </a:rPr>
            </a:br>
            <a:r>
              <a:rPr lang="en-US" sz="1100" dirty="0">
                <a:solidFill>
                  <a:srgbClr val="333333"/>
                </a:solidFill>
                <a:latin typeface="Consolas" panose="020B0609020204030204" pitchFamily="49" charset="0"/>
              </a:rPr>
              <a:t>    }</a:t>
            </a:r>
            <a:br>
              <a:rPr lang="en-US" sz="1100" dirty="0">
                <a:latin typeface="Consolas" panose="020B0609020204030204" pitchFamily="49" charset="0"/>
              </a:rPr>
            </a:br>
            <a:r>
              <a:rPr lang="en-US" sz="1100" dirty="0">
                <a:solidFill>
                  <a:srgbClr val="333333"/>
                </a:solidFill>
                <a:latin typeface="Consolas" panose="020B0609020204030204" pitchFamily="49" charset="0"/>
              </a:rPr>
              <a:t>    </a:t>
            </a:r>
            <a:r>
              <a:rPr lang="en-US" sz="1100" dirty="0">
                <a:solidFill>
                  <a:srgbClr val="009695"/>
                </a:solidFill>
                <a:latin typeface="Consolas" panose="020B0609020204030204" pitchFamily="49" charset="0"/>
              </a:rPr>
              <a:t>private</a:t>
            </a:r>
            <a:r>
              <a:rPr lang="en-US" sz="1100" dirty="0">
                <a:solidFill>
                  <a:srgbClr val="333333"/>
                </a:solidFill>
                <a:latin typeface="Consolas" panose="020B0609020204030204" pitchFamily="49" charset="0"/>
              </a:rPr>
              <a:t> </a:t>
            </a:r>
            <a:r>
              <a:rPr lang="en-US" sz="1100" dirty="0">
                <a:solidFill>
                  <a:srgbClr val="009695"/>
                </a:solidFill>
                <a:latin typeface="Consolas" panose="020B0609020204030204" pitchFamily="49" charset="0"/>
              </a:rPr>
              <a:t>void</a:t>
            </a:r>
            <a:r>
              <a:rPr lang="en-US" sz="1100" dirty="0">
                <a:solidFill>
                  <a:srgbClr val="333333"/>
                </a:solidFill>
                <a:latin typeface="Consolas" panose="020B0609020204030204" pitchFamily="49" charset="0"/>
              </a:rPr>
              <a:t> </a:t>
            </a:r>
            <a:r>
              <a:rPr lang="en-US" sz="1100" dirty="0" err="1">
                <a:solidFill>
                  <a:srgbClr val="333333"/>
                </a:solidFill>
                <a:latin typeface="Consolas" panose="020B0609020204030204" pitchFamily="49" charset="0"/>
              </a:rPr>
              <a:t>UpdateStarText</a:t>
            </a:r>
            <a:r>
              <a:rPr lang="en-US" sz="1100" dirty="0">
                <a:solidFill>
                  <a:srgbClr val="333333"/>
                </a:solidFill>
                <a:latin typeface="Consolas" panose="020B0609020204030204" pitchFamily="49" charset="0"/>
              </a:rPr>
              <a:t>(){</a:t>
            </a:r>
            <a:br>
              <a:rPr lang="en-US" sz="1100" dirty="0">
                <a:latin typeface="Consolas" panose="020B0609020204030204" pitchFamily="49" charset="0"/>
              </a:rPr>
            </a:br>
            <a:r>
              <a:rPr lang="en-US" sz="1100" dirty="0">
                <a:solidFill>
                  <a:srgbClr val="333333"/>
                </a:solidFill>
                <a:latin typeface="Consolas" panose="020B0609020204030204" pitchFamily="49" charset="0"/>
              </a:rPr>
              <a:t>        </a:t>
            </a:r>
            <a:r>
              <a:rPr lang="en-US" sz="1100" dirty="0">
                <a:solidFill>
                  <a:srgbClr val="009695"/>
                </a:solidFill>
                <a:latin typeface="Consolas" panose="020B0609020204030204" pitchFamily="49" charset="0"/>
              </a:rPr>
              <a:t>string</a:t>
            </a:r>
            <a:r>
              <a:rPr lang="en-US" sz="1100" dirty="0">
                <a:solidFill>
                  <a:srgbClr val="333333"/>
                </a:solidFill>
                <a:latin typeface="Consolas" panose="020B0609020204030204" pitchFamily="49" charset="0"/>
              </a:rPr>
              <a:t> </a:t>
            </a:r>
            <a:r>
              <a:rPr lang="en-US" sz="1100" dirty="0" err="1">
                <a:solidFill>
                  <a:srgbClr val="333333"/>
                </a:solidFill>
                <a:latin typeface="Consolas" panose="020B0609020204030204" pitchFamily="49" charset="0"/>
              </a:rPr>
              <a:t>starMessage</a:t>
            </a:r>
            <a:r>
              <a:rPr lang="en-US" sz="1100" dirty="0">
                <a:solidFill>
                  <a:srgbClr val="333333"/>
                </a:solidFill>
                <a:latin typeface="Consolas" panose="020B0609020204030204" pitchFamily="49" charset="0"/>
              </a:rPr>
              <a:t> = </a:t>
            </a:r>
            <a:r>
              <a:rPr lang="en-US" sz="1100" dirty="0">
                <a:solidFill>
                  <a:srgbClr val="F57D00"/>
                </a:solidFill>
                <a:latin typeface="Consolas" panose="020B0609020204030204" pitchFamily="49" charset="0"/>
              </a:rPr>
              <a:t>"no star :-("</a:t>
            </a:r>
            <a:r>
              <a:rPr lang="en-US" sz="1100" dirty="0">
                <a:solidFill>
                  <a:srgbClr val="333333"/>
                </a:solidFill>
                <a:latin typeface="Consolas" panose="020B0609020204030204" pitchFamily="49" charset="0"/>
              </a:rPr>
              <a:t>;</a:t>
            </a:r>
            <a:br>
              <a:rPr lang="en-US" sz="1100" dirty="0">
                <a:latin typeface="Consolas" panose="020B0609020204030204" pitchFamily="49" charset="0"/>
              </a:rPr>
            </a:br>
            <a:r>
              <a:rPr lang="en-US" sz="1100" dirty="0">
                <a:solidFill>
                  <a:srgbClr val="333333"/>
                </a:solidFill>
                <a:latin typeface="Consolas" panose="020B0609020204030204" pitchFamily="49" charset="0"/>
              </a:rPr>
              <a:t>        </a:t>
            </a:r>
            <a:r>
              <a:rPr lang="en-US" sz="1100" dirty="0">
                <a:solidFill>
                  <a:srgbClr val="009695"/>
                </a:solidFill>
                <a:latin typeface="Consolas" panose="020B0609020204030204" pitchFamily="49" charset="0"/>
              </a:rPr>
              <a:t>if</a:t>
            </a:r>
            <a:r>
              <a:rPr lang="en-US" sz="1100" dirty="0">
                <a:solidFill>
                  <a:srgbClr val="333333"/>
                </a:solidFill>
                <a:latin typeface="Consolas" panose="020B0609020204030204" pitchFamily="49" charset="0"/>
              </a:rPr>
              <a:t>(</a:t>
            </a:r>
            <a:r>
              <a:rPr lang="en-US" sz="1100" dirty="0" err="1">
                <a:solidFill>
                  <a:srgbClr val="333333"/>
                </a:solidFill>
                <a:latin typeface="Consolas" panose="020B0609020204030204" pitchFamily="49" charset="0"/>
              </a:rPr>
              <a:t>carryingStar</a:t>
            </a:r>
            <a:r>
              <a:rPr lang="en-US" sz="1100" dirty="0">
                <a:solidFill>
                  <a:srgbClr val="333333"/>
                </a:solidFill>
                <a:latin typeface="Consolas" panose="020B0609020204030204" pitchFamily="49" charset="0"/>
              </a:rPr>
              <a:t>) </a:t>
            </a:r>
            <a:r>
              <a:rPr lang="en-US" sz="1100" dirty="0" err="1">
                <a:solidFill>
                  <a:srgbClr val="333333"/>
                </a:solidFill>
                <a:latin typeface="Consolas" panose="020B0609020204030204" pitchFamily="49" charset="0"/>
              </a:rPr>
              <a:t>starMessage</a:t>
            </a:r>
            <a:r>
              <a:rPr lang="en-US" sz="1100" dirty="0">
                <a:solidFill>
                  <a:srgbClr val="333333"/>
                </a:solidFill>
                <a:latin typeface="Consolas" panose="020B0609020204030204" pitchFamily="49" charset="0"/>
              </a:rPr>
              <a:t> = </a:t>
            </a:r>
            <a:r>
              <a:rPr lang="en-US" sz="1100" dirty="0">
                <a:solidFill>
                  <a:srgbClr val="F57D00"/>
                </a:solidFill>
                <a:latin typeface="Consolas" panose="020B0609020204030204" pitchFamily="49" charset="0"/>
              </a:rPr>
              <a:t>"Carrying star :-)"</a:t>
            </a:r>
            <a:r>
              <a:rPr lang="en-US" sz="1100" dirty="0">
                <a:solidFill>
                  <a:srgbClr val="333333"/>
                </a:solidFill>
                <a:latin typeface="Consolas" panose="020B0609020204030204" pitchFamily="49" charset="0"/>
              </a:rPr>
              <a:t>;</a:t>
            </a:r>
            <a:br>
              <a:rPr lang="en-US" sz="1100" dirty="0">
                <a:latin typeface="Consolas" panose="020B0609020204030204" pitchFamily="49" charset="0"/>
              </a:rPr>
            </a:br>
            <a:r>
              <a:rPr lang="en-US" sz="1100" dirty="0">
                <a:solidFill>
                  <a:srgbClr val="333333"/>
                </a:solidFill>
                <a:latin typeface="Consolas" panose="020B0609020204030204" pitchFamily="49" charset="0"/>
              </a:rPr>
              <a:t>        </a:t>
            </a:r>
            <a:r>
              <a:rPr lang="en-US" sz="1100" dirty="0" err="1">
                <a:solidFill>
                  <a:srgbClr val="333333"/>
                </a:solidFill>
                <a:latin typeface="Consolas" panose="020B0609020204030204" pitchFamily="49" charset="0"/>
              </a:rPr>
              <a:t>starText.text</a:t>
            </a:r>
            <a:r>
              <a:rPr lang="en-US" sz="1100" dirty="0">
                <a:solidFill>
                  <a:srgbClr val="333333"/>
                </a:solidFill>
                <a:latin typeface="Consolas" panose="020B0609020204030204" pitchFamily="49" charset="0"/>
              </a:rPr>
              <a:t> = </a:t>
            </a:r>
            <a:r>
              <a:rPr lang="en-US" sz="1100" dirty="0" err="1">
                <a:solidFill>
                  <a:srgbClr val="333333"/>
                </a:solidFill>
                <a:latin typeface="Consolas" panose="020B0609020204030204" pitchFamily="49" charset="0"/>
              </a:rPr>
              <a:t>starMessage</a:t>
            </a:r>
            <a:r>
              <a:rPr lang="en-US" sz="1100" dirty="0">
                <a:solidFill>
                  <a:srgbClr val="333333"/>
                </a:solidFill>
                <a:latin typeface="Consolas" panose="020B0609020204030204" pitchFamily="49" charset="0"/>
              </a:rPr>
              <a:t>;</a:t>
            </a:r>
            <a:br>
              <a:rPr lang="en-US" sz="1100" dirty="0">
                <a:latin typeface="Consolas" panose="020B0609020204030204" pitchFamily="49" charset="0"/>
              </a:rPr>
            </a:br>
            <a:r>
              <a:rPr lang="en-US" sz="1100" dirty="0">
                <a:solidFill>
                  <a:srgbClr val="333333"/>
                </a:solidFill>
                <a:latin typeface="Consolas" panose="020B0609020204030204" pitchFamily="49" charset="0"/>
              </a:rPr>
              <a:t>    }</a:t>
            </a:r>
            <a:br>
              <a:rPr lang="en-US" sz="1100" dirty="0">
                <a:latin typeface="Consolas" panose="020B0609020204030204" pitchFamily="49" charset="0"/>
              </a:rPr>
            </a:br>
            <a:r>
              <a:rPr lang="en-US" sz="1100" dirty="0">
                <a:solidFill>
                  <a:srgbClr val="333333"/>
                </a:solidFill>
                <a:latin typeface="Consolas" panose="020B0609020204030204" pitchFamily="49" charset="0"/>
              </a:rPr>
              <a:t>}</a:t>
            </a:r>
            <a:r>
              <a:rPr lang="en-US" sz="1100" dirty="0"/>
              <a:t> </a:t>
            </a:r>
          </a:p>
        </p:txBody>
      </p:sp>
    </p:spTree>
    <p:extLst>
      <p:ext uri="{BB962C8B-B14F-4D97-AF65-F5344CB8AC3E}">
        <p14:creationId xmlns:p14="http://schemas.microsoft.com/office/powerpoint/2010/main" val="90517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18555B-FDC8-4EC1-8CD3-5AF58089F033}"/>
              </a:ext>
            </a:extLst>
          </p:cNvPr>
          <p:cNvSpPr>
            <a:spLocks noGrp="1"/>
          </p:cNvSpPr>
          <p:nvPr>
            <p:ph type="title"/>
          </p:nvPr>
        </p:nvSpPr>
        <p:spPr/>
        <p:txBody>
          <a:bodyPr/>
          <a:lstStyle/>
          <a:p>
            <a:r>
              <a:rPr lang="en-US" dirty="0"/>
              <a:t>Inventory Design - 1</a:t>
            </a:r>
          </a:p>
        </p:txBody>
      </p:sp>
      <p:sp>
        <p:nvSpPr>
          <p:cNvPr id="4" name="Content Placeholder 3">
            <a:extLst>
              <a:ext uri="{FF2B5EF4-FFF2-40B4-BE49-F238E27FC236}">
                <a16:creationId xmlns:a16="http://schemas.microsoft.com/office/drawing/2014/main" id="{0B73044C-3AB9-436F-A705-1F3B1B0A6D3D}"/>
              </a:ext>
            </a:extLst>
          </p:cNvPr>
          <p:cNvSpPr>
            <a:spLocks noGrp="1"/>
          </p:cNvSpPr>
          <p:nvPr>
            <p:ph idx="1"/>
          </p:nvPr>
        </p:nvSpPr>
        <p:spPr/>
        <p:txBody>
          <a:bodyPr/>
          <a:lstStyle/>
          <a:p>
            <a:pPr marL="342900" indent="-342900">
              <a:buFont typeface="Arial" panose="020B0604020202020204" pitchFamily="34" charset="0"/>
              <a:buChar char="•"/>
            </a:pPr>
            <a:r>
              <a:rPr lang="en-US" b="0" dirty="0"/>
              <a:t>The two parts of software design for implementing inventories relate to, </a:t>
            </a:r>
          </a:p>
          <a:p>
            <a:pPr marL="964989" lvl="1" indent="-342900"/>
            <a:r>
              <a:rPr lang="en-US" b="0" dirty="0">
                <a:solidFill>
                  <a:srgbClr val="0070C0"/>
                </a:solidFill>
              </a:rPr>
              <a:t>first</a:t>
            </a:r>
            <a:r>
              <a:rPr lang="en-US" b="0" dirty="0"/>
              <a:t>, how we choose to represent the data about inventory items (that is, the data types and structures to store the data) </a:t>
            </a:r>
          </a:p>
          <a:p>
            <a:pPr marL="964989" lvl="1" indent="-342900"/>
            <a:r>
              <a:rPr lang="en-US" b="0" dirty="0">
                <a:solidFill>
                  <a:srgbClr val="0070C0"/>
                </a:solidFill>
              </a:rPr>
              <a:t>secondly</a:t>
            </a:r>
            <a:r>
              <a:rPr lang="en-US" b="0" dirty="0"/>
              <a:t>, how we choose to display information about inventory items to the player (the UI: User Interface).</a:t>
            </a:r>
          </a:p>
          <a:p>
            <a:endParaRPr lang="en-US" b="0" dirty="0"/>
          </a:p>
          <a:p>
            <a:pPr marL="342900" indent="-342900">
              <a:buFont typeface="Arial" panose="020B0604020202020204" pitchFamily="34" charset="0"/>
              <a:buChar char="•"/>
            </a:pPr>
            <a:r>
              <a:rPr lang="en-US" b="0" dirty="0"/>
              <a:t>Also, whilst not strictly inventory items, player properties such as lives left, health, or time remaining can also be designed around the same concepts.</a:t>
            </a:r>
            <a:endParaRPr lang="en-US" dirty="0"/>
          </a:p>
        </p:txBody>
      </p:sp>
      <p:sp>
        <p:nvSpPr>
          <p:cNvPr id="2" name="Slide Number Placeholder 1">
            <a:extLst>
              <a:ext uri="{FF2B5EF4-FFF2-40B4-BE49-F238E27FC236}">
                <a16:creationId xmlns:a16="http://schemas.microsoft.com/office/drawing/2014/main" id="{BD859FB2-638A-4DF9-BC19-A2D4992071B9}"/>
              </a:ext>
            </a:extLst>
          </p:cNvPr>
          <p:cNvSpPr>
            <a:spLocks noGrp="1"/>
          </p:cNvSpPr>
          <p:nvPr>
            <p:ph type="sldNum" sz="quarter" idx="12"/>
          </p:nvPr>
        </p:nvSpPr>
        <p:spPr/>
        <p:txBody>
          <a:bodyPr/>
          <a:lstStyle/>
          <a:p>
            <a:pPr lvl="0"/>
            <a:fld id="{3F4011AF-35CA-4A35-B4F1-50B4A6946E3F}" type="slidenum">
              <a:rPr lang="en-US" smtClean="0"/>
              <a:t>4</a:t>
            </a:fld>
            <a:endParaRPr lang="en-US"/>
          </a:p>
        </p:txBody>
      </p:sp>
    </p:spTree>
    <p:extLst>
      <p:ext uri="{BB962C8B-B14F-4D97-AF65-F5344CB8AC3E}">
        <p14:creationId xmlns:p14="http://schemas.microsoft.com/office/powerpoint/2010/main" val="2489471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Displaying single object pickups - Steps</a:t>
            </a:r>
            <a:endParaRPr lang="ko-KR" altLang="en-US" dirty="0"/>
          </a:p>
        </p:txBody>
      </p:sp>
      <p:sp>
        <p:nvSpPr>
          <p:cNvPr id="3" name="Content Placeholder 2"/>
          <p:cNvSpPr>
            <a:spLocks noGrp="1"/>
          </p:cNvSpPr>
          <p:nvPr>
            <p:ph idx="1"/>
          </p:nvPr>
        </p:nvSpPr>
        <p:spPr/>
        <p:txBody>
          <a:bodyPr/>
          <a:lstStyle/>
          <a:p>
            <a:pPr>
              <a:spcAft>
                <a:spcPts val="0"/>
              </a:spcAft>
            </a:pPr>
            <a:r>
              <a:rPr lang="en-US" altLang="ko-KR" sz="2400" b="0" dirty="0"/>
              <a:t>9. From the </a:t>
            </a:r>
            <a:r>
              <a:rPr lang="en-US" altLang="ko-KR" sz="2400" dirty="0"/>
              <a:t>Hierarchy</a:t>
            </a:r>
            <a:r>
              <a:rPr lang="en-US" altLang="ko-KR" sz="2400" b="0" dirty="0"/>
              <a:t> view, </a:t>
            </a:r>
          </a:p>
          <a:p>
            <a:pPr marL="964989" lvl="1" indent="-342900">
              <a:lnSpc>
                <a:spcPct val="100000"/>
              </a:lnSpc>
              <a:spcBef>
                <a:spcPts val="0"/>
              </a:spcBef>
            </a:pPr>
            <a:r>
              <a:rPr lang="en-US" altLang="ko-KR" sz="2400" b="0" dirty="0">
                <a:solidFill>
                  <a:srgbClr val="FF0000"/>
                </a:solidFill>
              </a:rPr>
              <a:t>select</a:t>
            </a:r>
            <a:r>
              <a:rPr lang="en-US" altLang="ko-KR" sz="2400" b="0" dirty="0"/>
              <a:t> the </a:t>
            </a:r>
            <a:r>
              <a:rPr lang="en-US" altLang="ko-KR" sz="2400" b="0" dirty="0" err="1"/>
              <a:t>GameObject</a:t>
            </a:r>
            <a:r>
              <a:rPr lang="en-US" altLang="ko-KR" sz="2400" b="0" dirty="0"/>
              <a:t> </a:t>
            </a:r>
            <a:r>
              <a:rPr lang="en-US" altLang="ko-KR" sz="2400" b="0" dirty="0">
                <a:solidFill>
                  <a:srgbClr val="00B050"/>
                </a:solidFill>
              </a:rPr>
              <a:t>player-</a:t>
            </a:r>
            <a:r>
              <a:rPr lang="en-US" altLang="ko-KR" sz="2400" b="0" dirty="0" err="1">
                <a:solidFill>
                  <a:srgbClr val="00B050"/>
                </a:solidFill>
              </a:rPr>
              <a:t>SpaceGirl</a:t>
            </a:r>
            <a:r>
              <a:rPr lang="en-US" altLang="ko-KR" sz="2400" b="0" dirty="0"/>
              <a:t>. </a:t>
            </a:r>
          </a:p>
          <a:p>
            <a:pPr marL="342900" indent="-342900">
              <a:spcAft>
                <a:spcPts val="0"/>
              </a:spcAft>
              <a:buFont typeface="Arial" panose="020B0604020202020204" pitchFamily="34" charset="0"/>
              <a:buChar char="•"/>
            </a:pPr>
            <a:r>
              <a:rPr lang="en-US" altLang="ko-KR" sz="2400" b="0" dirty="0"/>
              <a:t>Then, from the </a:t>
            </a:r>
            <a:r>
              <a:rPr lang="en-US" altLang="ko-KR" sz="2400" dirty="0"/>
              <a:t>Inspector</a:t>
            </a:r>
            <a:r>
              <a:rPr lang="en-US" altLang="ko-KR" sz="2400" b="0" dirty="0"/>
              <a:t>, </a:t>
            </a:r>
          </a:p>
          <a:p>
            <a:pPr marL="964989" lvl="1" indent="-342900"/>
            <a:r>
              <a:rPr lang="en-US" altLang="ko-KR" sz="2219" b="0" dirty="0">
                <a:solidFill>
                  <a:srgbClr val="FF0000"/>
                </a:solidFill>
              </a:rPr>
              <a:t>access</a:t>
            </a:r>
            <a:r>
              <a:rPr lang="en-US" altLang="ko-KR" sz="2219" b="0" dirty="0"/>
              <a:t> the </a:t>
            </a:r>
            <a:r>
              <a:rPr lang="en-US" altLang="ko-KR" sz="2219" b="0" dirty="0">
                <a:solidFill>
                  <a:srgbClr val="0070C0"/>
                </a:solidFill>
              </a:rPr>
              <a:t>Player (Script) </a:t>
            </a:r>
            <a:r>
              <a:rPr lang="en-US" altLang="ko-KR" sz="2219" b="0" dirty="0"/>
              <a:t>component and </a:t>
            </a:r>
          </a:p>
          <a:p>
            <a:pPr marL="964989" lvl="1" indent="-342900"/>
            <a:r>
              <a:rPr lang="en-US" altLang="ko-KR" sz="2219" b="0" dirty="0">
                <a:solidFill>
                  <a:srgbClr val="FF0000"/>
                </a:solidFill>
              </a:rPr>
              <a:t>populate</a:t>
            </a:r>
            <a:r>
              <a:rPr lang="en-US" altLang="ko-KR" sz="2219" b="0" dirty="0"/>
              <a:t> the </a:t>
            </a:r>
            <a:r>
              <a:rPr lang="en-US" altLang="ko-KR" sz="2219" b="0" dirty="0">
                <a:solidFill>
                  <a:srgbClr val="0070C0"/>
                </a:solidFill>
              </a:rPr>
              <a:t>Star Text </a:t>
            </a:r>
            <a:r>
              <a:rPr lang="en-US" altLang="ko-KR" sz="2219" b="0" dirty="0"/>
              <a:t>public field with </a:t>
            </a:r>
            <a:r>
              <a:rPr lang="en-US" altLang="ko-KR" sz="2219" b="0" dirty="0">
                <a:solidFill>
                  <a:srgbClr val="0070C0"/>
                </a:solidFill>
              </a:rPr>
              <a:t>UI Text </a:t>
            </a:r>
            <a:r>
              <a:rPr lang="en-US" altLang="ko-KR" sz="2219" b="0" dirty="0"/>
              <a:t>object </a:t>
            </a:r>
            <a:r>
              <a:rPr lang="en-US" altLang="ko-KR" sz="2219" b="0" dirty="0">
                <a:solidFill>
                  <a:srgbClr val="00B050"/>
                </a:solidFill>
              </a:rPr>
              <a:t>Text-carrying-star</a:t>
            </a:r>
            <a:endParaRPr lang="ko-KR" altLang="en-US" sz="2219" b="0" dirty="0">
              <a:solidFill>
                <a:srgbClr val="00B050"/>
              </a:solidFill>
            </a:endParaRPr>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40</a:t>
            </a:fld>
            <a:endParaRPr lang="ko-KR" altLang="en-US"/>
          </a:p>
        </p:txBody>
      </p:sp>
      <p:pic>
        <p:nvPicPr>
          <p:cNvPr id="5" name="Picture 4"/>
          <p:cNvPicPr>
            <a:picLocks noChangeAspect="1"/>
          </p:cNvPicPr>
          <p:nvPr/>
        </p:nvPicPr>
        <p:blipFill>
          <a:blip r:embed="rId2"/>
          <a:stretch>
            <a:fillRect/>
          </a:stretch>
        </p:blipFill>
        <p:spPr>
          <a:xfrm>
            <a:off x="83195" y="4252497"/>
            <a:ext cx="3848100" cy="1666875"/>
          </a:xfrm>
          <a:prstGeom prst="rect">
            <a:avLst/>
          </a:prstGeom>
        </p:spPr>
      </p:pic>
      <p:pic>
        <p:nvPicPr>
          <p:cNvPr id="6" name="Picture 5"/>
          <p:cNvPicPr>
            <a:picLocks noChangeAspect="1"/>
          </p:cNvPicPr>
          <p:nvPr/>
        </p:nvPicPr>
        <p:blipFill>
          <a:blip r:embed="rId3"/>
          <a:stretch>
            <a:fillRect/>
          </a:stretch>
        </p:blipFill>
        <p:spPr>
          <a:xfrm>
            <a:off x="3981928" y="4328716"/>
            <a:ext cx="4915034" cy="1514436"/>
          </a:xfrm>
          <a:prstGeom prst="rect">
            <a:avLst/>
          </a:prstGeom>
        </p:spPr>
      </p:pic>
    </p:spTree>
    <p:extLst>
      <p:ext uri="{BB962C8B-B14F-4D97-AF65-F5344CB8AC3E}">
        <p14:creationId xmlns:p14="http://schemas.microsoft.com/office/powerpoint/2010/main" val="1207214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Displaying single object pickups - Steps</a:t>
            </a:r>
            <a:endParaRPr lang="ko-KR" altLang="en-US" dirty="0"/>
          </a:p>
        </p:txBody>
      </p:sp>
      <p:sp>
        <p:nvSpPr>
          <p:cNvPr id="3" name="Content Placeholder 2"/>
          <p:cNvSpPr>
            <a:spLocks noGrp="1"/>
          </p:cNvSpPr>
          <p:nvPr>
            <p:ph idx="1"/>
          </p:nvPr>
        </p:nvSpPr>
        <p:spPr/>
        <p:txBody>
          <a:bodyPr/>
          <a:lstStyle/>
          <a:p>
            <a:r>
              <a:rPr lang="en-US" altLang="ko-KR" b="0" dirty="0"/>
              <a:t>10. When you </a:t>
            </a:r>
            <a:r>
              <a:rPr lang="en-US" altLang="ko-KR" b="0" dirty="0">
                <a:solidFill>
                  <a:srgbClr val="FF0000"/>
                </a:solidFill>
              </a:rPr>
              <a:t>play</a:t>
            </a:r>
            <a:r>
              <a:rPr lang="en-US" altLang="ko-KR" b="0" dirty="0"/>
              <a:t> the </a:t>
            </a:r>
            <a:r>
              <a:rPr lang="en-US" altLang="ko-KR" b="0" dirty="0">
                <a:solidFill>
                  <a:srgbClr val="0070C0"/>
                </a:solidFill>
              </a:rPr>
              <a:t>scene</a:t>
            </a:r>
            <a:r>
              <a:rPr lang="en-US" altLang="ko-KR" b="0" dirty="0"/>
              <a:t>, </a:t>
            </a:r>
          </a:p>
          <a:p>
            <a:pPr marL="342900" indent="-342900">
              <a:buFont typeface="Arial" panose="020B0604020202020204" pitchFamily="34" charset="0"/>
              <a:buChar char="•"/>
            </a:pPr>
            <a:r>
              <a:rPr lang="en-US" altLang="ko-KR" b="0" dirty="0"/>
              <a:t>after moving the character into the star, </a:t>
            </a:r>
          </a:p>
          <a:p>
            <a:pPr marL="342900" indent="-342900">
              <a:buFont typeface="Arial" panose="020B0604020202020204" pitchFamily="34" charset="0"/>
              <a:buChar char="•"/>
            </a:pPr>
            <a:r>
              <a:rPr lang="en-US" altLang="ko-KR" b="0" dirty="0"/>
              <a:t>the star should disappear, and </a:t>
            </a:r>
          </a:p>
          <a:p>
            <a:pPr marL="342900" indent="-342900">
              <a:buFont typeface="Arial" panose="020B0604020202020204" pitchFamily="34" charset="0"/>
              <a:buChar char="•"/>
            </a:pPr>
            <a:r>
              <a:rPr lang="en-US" altLang="ko-KR" b="0" dirty="0"/>
              <a:t>the onscreen UI Text message should change to Carrying star :-) </a:t>
            </a:r>
            <a:endParaRPr lang="ko-KR" altLang="en-US" b="0"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41</a:t>
            </a:fld>
            <a:endParaRPr lang="ko-KR" altLang="en-US"/>
          </a:p>
        </p:txBody>
      </p:sp>
      <p:pic>
        <p:nvPicPr>
          <p:cNvPr id="5" name="Picture 4"/>
          <p:cNvPicPr>
            <a:picLocks noChangeAspect="1"/>
          </p:cNvPicPr>
          <p:nvPr/>
        </p:nvPicPr>
        <p:blipFill>
          <a:blip r:embed="rId2"/>
          <a:stretch>
            <a:fillRect/>
          </a:stretch>
        </p:blipFill>
        <p:spPr>
          <a:xfrm>
            <a:off x="1971196" y="4304202"/>
            <a:ext cx="2190750" cy="1819275"/>
          </a:xfrm>
          <a:prstGeom prst="rect">
            <a:avLst/>
          </a:prstGeom>
        </p:spPr>
      </p:pic>
      <p:pic>
        <p:nvPicPr>
          <p:cNvPr id="6" name="Picture 5"/>
          <p:cNvPicPr>
            <a:picLocks noChangeAspect="1"/>
          </p:cNvPicPr>
          <p:nvPr/>
        </p:nvPicPr>
        <p:blipFill>
          <a:blip r:embed="rId3"/>
          <a:stretch>
            <a:fillRect/>
          </a:stretch>
        </p:blipFill>
        <p:spPr>
          <a:xfrm>
            <a:off x="4982056" y="4508989"/>
            <a:ext cx="2076450" cy="1409700"/>
          </a:xfrm>
          <a:prstGeom prst="rect">
            <a:avLst/>
          </a:prstGeom>
        </p:spPr>
      </p:pic>
    </p:spTree>
    <p:extLst>
      <p:ext uri="{BB962C8B-B14F-4D97-AF65-F5344CB8AC3E}">
        <p14:creationId xmlns:p14="http://schemas.microsoft.com/office/powerpoint/2010/main" val="1461692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Displaying single object pickups – How it works</a:t>
            </a:r>
            <a:endParaRPr lang="ko-KR" alt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altLang="ko-KR" b="0" dirty="0"/>
              <a:t>The </a:t>
            </a:r>
            <a:r>
              <a:rPr lang="en-US" altLang="ko-KR" b="0" dirty="0">
                <a:solidFill>
                  <a:srgbClr val="0070C0"/>
                </a:solidFill>
              </a:rPr>
              <a:t>Text</a:t>
            </a:r>
            <a:r>
              <a:rPr lang="en-US" altLang="ko-KR" b="0" dirty="0"/>
              <a:t> variable </a:t>
            </a:r>
            <a:r>
              <a:rPr lang="en-US" altLang="ko-KR" b="0" dirty="0" err="1">
                <a:solidFill>
                  <a:srgbClr val="00B050"/>
                </a:solidFill>
              </a:rPr>
              <a:t>starText</a:t>
            </a:r>
            <a:r>
              <a:rPr lang="en-US" altLang="ko-KR" b="0" dirty="0"/>
              <a:t> is a reference to the </a:t>
            </a:r>
            <a:r>
              <a:rPr lang="en-US" altLang="ko-KR" b="0" dirty="0">
                <a:solidFill>
                  <a:srgbClr val="0070C0"/>
                </a:solidFill>
              </a:rPr>
              <a:t>UI Text </a:t>
            </a:r>
            <a:r>
              <a:rPr lang="en-US" altLang="ko-KR" b="0" dirty="0"/>
              <a:t>object </a:t>
            </a:r>
            <a:r>
              <a:rPr lang="en-US" altLang="ko-KR" b="0" dirty="0">
                <a:solidFill>
                  <a:srgbClr val="00B050"/>
                </a:solidFill>
              </a:rPr>
              <a:t>Text-carrying-star</a:t>
            </a:r>
            <a:r>
              <a:rPr lang="en-US" altLang="ko-KR" b="0" dirty="0"/>
              <a:t>. </a:t>
            </a:r>
          </a:p>
          <a:p>
            <a:pPr marL="342900" indent="-342900">
              <a:buFont typeface="Arial" panose="020B0604020202020204" pitchFamily="34" charset="0"/>
              <a:buChar char="•"/>
            </a:pPr>
            <a:r>
              <a:rPr lang="en-US" altLang="ko-KR" b="0" dirty="0"/>
              <a:t>The </a:t>
            </a:r>
            <a:r>
              <a:rPr lang="en-US" altLang="ko-KR" b="0" dirty="0">
                <a:solidFill>
                  <a:srgbClr val="0070C0"/>
                </a:solidFill>
              </a:rPr>
              <a:t>bool</a:t>
            </a:r>
            <a:r>
              <a:rPr lang="en-US" altLang="ko-KR" b="0" dirty="0"/>
              <a:t> variable </a:t>
            </a:r>
            <a:r>
              <a:rPr lang="en-US" altLang="ko-KR" b="0" dirty="0" err="1">
                <a:solidFill>
                  <a:srgbClr val="00B050"/>
                </a:solidFill>
              </a:rPr>
              <a:t>carryingStar</a:t>
            </a:r>
            <a:r>
              <a:rPr lang="en-US" altLang="ko-KR" b="0" dirty="0"/>
              <a:t> represents whether or not the player is carrying the star at any point in time; </a:t>
            </a:r>
            <a:r>
              <a:rPr lang="en-US" altLang="ko-KR" b="0" dirty="0">
                <a:solidFill>
                  <a:srgbClr val="00B050"/>
                </a:solidFill>
              </a:rPr>
              <a:t>it is initialized to </a:t>
            </a:r>
            <a:r>
              <a:rPr lang="en-US" altLang="ko-KR" dirty="0">
                <a:solidFill>
                  <a:srgbClr val="00B050"/>
                </a:solidFill>
              </a:rPr>
              <a:t>false</a:t>
            </a:r>
            <a:r>
              <a:rPr lang="en-US" altLang="ko-KR" b="0" dirty="0"/>
              <a:t>.</a:t>
            </a:r>
          </a:p>
          <a:p>
            <a:pPr marL="342900" indent="-342900">
              <a:buFont typeface="Arial" panose="020B0604020202020204" pitchFamily="34" charset="0"/>
              <a:buChar char="•"/>
            </a:pPr>
            <a:r>
              <a:rPr lang="en-US" altLang="ko-KR" b="0" dirty="0"/>
              <a:t>The </a:t>
            </a:r>
            <a:r>
              <a:rPr lang="en-US" altLang="ko-KR" b="0" dirty="0" err="1">
                <a:solidFill>
                  <a:srgbClr val="0070C0"/>
                </a:solidFill>
              </a:rPr>
              <a:t>UpdateStarText</a:t>
            </a:r>
            <a:r>
              <a:rPr lang="en-US" altLang="ko-KR" b="0" dirty="0"/>
              <a:t>() method copies the contents of the </a:t>
            </a:r>
            <a:r>
              <a:rPr lang="en-US" altLang="ko-KR" b="0" dirty="0" err="1">
                <a:solidFill>
                  <a:srgbClr val="00B050"/>
                </a:solidFill>
              </a:rPr>
              <a:t>starMessage</a:t>
            </a:r>
            <a:r>
              <a:rPr lang="en-US" altLang="ko-KR" b="0" dirty="0"/>
              <a:t> string to the </a:t>
            </a:r>
            <a:r>
              <a:rPr lang="en-US" altLang="ko-KR" b="0" dirty="0">
                <a:solidFill>
                  <a:srgbClr val="0070C0"/>
                </a:solidFill>
              </a:rPr>
              <a:t>text</a:t>
            </a:r>
            <a:r>
              <a:rPr lang="en-US" altLang="ko-KR" b="0" dirty="0"/>
              <a:t> property of </a:t>
            </a:r>
            <a:r>
              <a:rPr lang="en-US" altLang="ko-KR" b="0" dirty="0" err="1">
                <a:solidFill>
                  <a:srgbClr val="00B050"/>
                </a:solidFill>
              </a:rPr>
              <a:t>starText</a:t>
            </a:r>
            <a:r>
              <a:rPr lang="en-US" altLang="ko-KR" b="0" dirty="0"/>
              <a:t>. </a:t>
            </a:r>
          </a:p>
          <a:p>
            <a:pPr marL="342900" indent="-342900">
              <a:buFont typeface="Arial" panose="020B0604020202020204" pitchFamily="34" charset="0"/>
              <a:buChar char="•"/>
            </a:pPr>
            <a:r>
              <a:rPr lang="en-US" altLang="ko-KR" b="0" dirty="0"/>
              <a:t>The </a:t>
            </a:r>
            <a:r>
              <a:rPr lang="en-US" altLang="ko-KR" b="0" dirty="0">
                <a:solidFill>
                  <a:srgbClr val="00B050"/>
                </a:solidFill>
              </a:rPr>
              <a:t>default</a:t>
            </a:r>
            <a:r>
              <a:rPr lang="en-US" altLang="ko-KR" b="0" dirty="0"/>
              <a:t> value of this string tells the user that the player is </a:t>
            </a:r>
            <a:r>
              <a:rPr lang="en-US" altLang="ko-KR" b="0" dirty="0">
                <a:solidFill>
                  <a:srgbClr val="00B050"/>
                </a:solidFill>
              </a:rPr>
              <a:t>not carrying the star</a:t>
            </a:r>
            <a:r>
              <a:rPr lang="en-US" altLang="ko-KR" b="0" dirty="0"/>
              <a:t>, but an if statement tests the value of </a:t>
            </a:r>
            <a:r>
              <a:rPr lang="en-US" altLang="ko-KR" b="0" dirty="0" err="1"/>
              <a:t>carryingKey</a:t>
            </a:r>
            <a:r>
              <a:rPr lang="en-US" altLang="ko-KR" b="0" dirty="0"/>
              <a:t>, and, if that is true, then the message is changed to inform the player that they are carrying the star.</a:t>
            </a:r>
            <a:endParaRPr lang="ko-KR" altLang="en-US" b="0"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42</a:t>
            </a:fld>
            <a:endParaRPr lang="ko-KR" altLang="en-US"/>
          </a:p>
        </p:txBody>
      </p:sp>
    </p:spTree>
    <p:extLst>
      <p:ext uri="{BB962C8B-B14F-4D97-AF65-F5344CB8AC3E}">
        <p14:creationId xmlns:p14="http://schemas.microsoft.com/office/powerpoint/2010/main" val="18295908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Displaying single object pickups – How it works</a:t>
            </a:r>
            <a:endParaRPr lang="ko-KR" alt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altLang="ko-KR" b="0" dirty="0"/>
              <a:t>Each time the player's character </a:t>
            </a:r>
            <a:r>
              <a:rPr lang="en-US" altLang="ko-KR" b="0" dirty="0">
                <a:solidFill>
                  <a:srgbClr val="00B050"/>
                </a:solidFill>
              </a:rPr>
              <a:t>collides</a:t>
            </a:r>
            <a:r>
              <a:rPr lang="en-US" altLang="ko-KR" b="0" dirty="0"/>
              <a:t> with any object that has its </a:t>
            </a:r>
            <a:r>
              <a:rPr lang="en-US" altLang="ko-KR" b="0" dirty="0">
                <a:solidFill>
                  <a:srgbClr val="0070C0"/>
                </a:solidFill>
              </a:rPr>
              <a:t>Is Trigger </a:t>
            </a:r>
            <a:r>
              <a:rPr lang="en-US" altLang="ko-KR" b="0" dirty="0"/>
              <a:t>set to </a:t>
            </a:r>
            <a:r>
              <a:rPr lang="en-US" altLang="ko-KR" b="0" dirty="0">
                <a:solidFill>
                  <a:srgbClr val="00B050"/>
                </a:solidFill>
              </a:rPr>
              <a:t>true</a:t>
            </a:r>
            <a:r>
              <a:rPr lang="en-US" altLang="ko-KR" b="0" dirty="0"/>
              <a:t>, an </a:t>
            </a:r>
            <a:r>
              <a:rPr lang="en-US" altLang="ko-KR" b="0" dirty="0">
                <a:solidFill>
                  <a:srgbClr val="0070C0"/>
                </a:solidFill>
              </a:rPr>
              <a:t>OnTriggerEnter2D</a:t>
            </a:r>
            <a:r>
              <a:rPr lang="en-US" altLang="ko-KR" b="0" dirty="0"/>
              <a:t>() event </a:t>
            </a:r>
            <a:r>
              <a:rPr lang="en-US" altLang="ko-KR" b="0" dirty="0">
                <a:solidFill>
                  <a:srgbClr val="00B050"/>
                </a:solidFill>
              </a:rPr>
              <a:t>message is sent to both objects involved in the collision</a:t>
            </a:r>
            <a:r>
              <a:rPr lang="en-US" altLang="ko-KR" b="0" dirty="0"/>
              <a:t>. </a:t>
            </a:r>
          </a:p>
          <a:p>
            <a:pPr marL="342900" indent="-342900">
              <a:buFont typeface="Arial" panose="020B0604020202020204" pitchFamily="34" charset="0"/>
              <a:buChar char="•"/>
            </a:pPr>
            <a:r>
              <a:rPr lang="en-US" altLang="ko-KR" b="0" dirty="0"/>
              <a:t>The </a:t>
            </a:r>
            <a:r>
              <a:rPr lang="en-US" altLang="ko-KR" b="0" dirty="0">
                <a:solidFill>
                  <a:srgbClr val="0070C0"/>
                </a:solidFill>
              </a:rPr>
              <a:t>OnTriggerEnter2D</a:t>
            </a:r>
            <a:r>
              <a:rPr lang="en-US" altLang="ko-KR" b="0" dirty="0"/>
              <a:t>() message is passed a parameter that is the </a:t>
            </a:r>
            <a:r>
              <a:rPr lang="en-US" altLang="ko-KR" b="0" dirty="0">
                <a:solidFill>
                  <a:srgbClr val="0070C0"/>
                </a:solidFill>
              </a:rPr>
              <a:t>Collider2D</a:t>
            </a:r>
            <a:r>
              <a:rPr lang="en-US" altLang="ko-KR" b="0" dirty="0"/>
              <a:t> component inside the object just collided with.</a:t>
            </a:r>
            <a:endParaRPr lang="ko-KR" altLang="en-US" b="0"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43</a:t>
            </a:fld>
            <a:endParaRPr lang="ko-KR" altLang="en-US"/>
          </a:p>
        </p:txBody>
      </p:sp>
    </p:spTree>
    <p:extLst>
      <p:ext uri="{BB962C8B-B14F-4D97-AF65-F5344CB8AC3E}">
        <p14:creationId xmlns:p14="http://schemas.microsoft.com/office/powerpoint/2010/main" val="3733453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Displaying single object pickups – How it works</a:t>
            </a:r>
            <a:endParaRPr lang="ko-KR" alt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altLang="ko-KR" sz="2400" b="0" dirty="0"/>
              <a:t>Our player's </a:t>
            </a:r>
            <a:r>
              <a:rPr lang="en-US" altLang="ko-KR" sz="2400" b="0" dirty="0">
                <a:solidFill>
                  <a:srgbClr val="0070C0"/>
                </a:solidFill>
              </a:rPr>
              <a:t>OnTriggerEnter2D</a:t>
            </a:r>
            <a:r>
              <a:rPr lang="en-US" altLang="ko-KR" sz="2400" b="0" dirty="0"/>
              <a:t>() method </a:t>
            </a:r>
            <a:r>
              <a:rPr lang="en-US" altLang="ko-KR" sz="2400" b="0" dirty="0">
                <a:solidFill>
                  <a:srgbClr val="00B050"/>
                </a:solidFill>
              </a:rPr>
              <a:t>tests the tag string of the object collided with to see if it has the value </a:t>
            </a:r>
            <a:r>
              <a:rPr lang="en-US" altLang="ko-KR" sz="2400" b="0" dirty="0">
                <a:solidFill>
                  <a:srgbClr val="0070C0"/>
                </a:solidFill>
              </a:rPr>
              <a:t>Star</a:t>
            </a:r>
            <a:r>
              <a:rPr lang="en-US" altLang="ko-KR" sz="2400" b="0" dirty="0"/>
              <a:t>. </a:t>
            </a:r>
          </a:p>
          <a:p>
            <a:pPr marL="342900" indent="-342900">
              <a:buFont typeface="Arial" panose="020B0604020202020204" pitchFamily="34" charset="0"/>
              <a:buChar char="•"/>
            </a:pPr>
            <a:r>
              <a:rPr lang="en-US" altLang="ko-KR" sz="2400" b="0" dirty="0"/>
              <a:t>Since the </a:t>
            </a:r>
            <a:r>
              <a:rPr lang="en-US" altLang="ko-KR" sz="2400" b="0" dirty="0" err="1"/>
              <a:t>GameObject</a:t>
            </a:r>
            <a:r>
              <a:rPr lang="en-US" altLang="ko-KR" sz="2400" b="0" dirty="0"/>
              <a:t> star we created has its </a:t>
            </a:r>
            <a:r>
              <a:rPr lang="en-US" altLang="ko-KR" sz="2400" b="0" dirty="0">
                <a:solidFill>
                  <a:srgbClr val="00B050"/>
                </a:solidFill>
              </a:rPr>
              <a:t>trigger</a:t>
            </a:r>
            <a:r>
              <a:rPr lang="en-US" altLang="ko-KR" sz="2400" b="0" dirty="0"/>
              <a:t> set, and has the </a:t>
            </a:r>
            <a:r>
              <a:rPr lang="en-US" altLang="ko-KR" sz="2400" b="0" dirty="0">
                <a:solidFill>
                  <a:srgbClr val="00B050"/>
                </a:solidFill>
              </a:rPr>
              <a:t>tag</a:t>
            </a:r>
            <a:r>
              <a:rPr lang="en-US" altLang="ko-KR" sz="2400" b="0" dirty="0"/>
              <a:t> </a:t>
            </a:r>
            <a:r>
              <a:rPr lang="en-US" altLang="ko-KR" sz="2400" b="0" dirty="0">
                <a:solidFill>
                  <a:srgbClr val="0070C0"/>
                </a:solidFill>
              </a:rPr>
              <a:t>Star</a:t>
            </a:r>
            <a:r>
              <a:rPr lang="en-US" altLang="ko-KR" sz="2400" b="0" dirty="0"/>
              <a:t>, </a:t>
            </a:r>
          </a:p>
          <a:p>
            <a:pPr marL="964989" lvl="1" indent="-342900"/>
            <a:r>
              <a:rPr lang="en-US" altLang="ko-KR" sz="2400" dirty="0"/>
              <a:t>the if statement inside this method will detect a collision with star and complete three actions: </a:t>
            </a:r>
          </a:p>
          <a:p>
            <a:pPr marL="1379715" lvl="2" indent="-342900"/>
            <a:r>
              <a:rPr lang="en-US" altLang="ko-KR" sz="2000" dirty="0"/>
              <a:t>it </a:t>
            </a:r>
            <a:r>
              <a:rPr lang="en-US" altLang="ko-KR" sz="2000" dirty="0">
                <a:solidFill>
                  <a:srgbClr val="FF0000"/>
                </a:solidFill>
              </a:rPr>
              <a:t>sets</a:t>
            </a:r>
            <a:r>
              <a:rPr lang="en-US" altLang="ko-KR" sz="2000" dirty="0"/>
              <a:t> the Boolean variable </a:t>
            </a:r>
            <a:r>
              <a:rPr lang="en-US" altLang="ko-KR" sz="2000" dirty="0" err="1">
                <a:solidFill>
                  <a:srgbClr val="0070C0"/>
                </a:solidFill>
              </a:rPr>
              <a:t>carryingStar</a:t>
            </a:r>
            <a:r>
              <a:rPr lang="en-US" altLang="ko-KR" sz="2000" dirty="0"/>
              <a:t> to </a:t>
            </a:r>
            <a:r>
              <a:rPr lang="en-US" altLang="ko-KR" sz="2000" dirty="0">
                <a:solidFill>
                  <a:srgbClr val="00B050"/>
                </a:solidFill>
              </a:rPr>
              <a:t>true</a:t>
            </a:r>
            <a:r>
              <a:rPr lang="en-US" altLang="ko-KR" sz="2000" dirty="0"/>
              <a:t>, </a:t>
            </a:r>
          </a:p>
          <a:p>
            <a:pPr marL="1379715" lvl="2" indent="-342900"/>
            <a:r>
              <a:rPr lang="en-US" altLang="ko-KR" sz="2000" dirty="0"/>
              <a:t>it </a:t>
            </a:r>
            <a:r>
              <a:rPr lang="en-US" altLang="ko-KR" sz="2000" dirty="0">
                <a:solidFill>
                  <a:srgbClr val="FF0000"/>
                </a:solidFill>
              </a:rPr>
              <a:t>calls</a:t>
            </a:r>
            <a:r>
              <a:rPr lang="en-US" altLang="ko-KR" sz="2000" dirty="0"/>
              <a:t> the method </a:t>
            </a:r>
            <a:r>
              <a:rPr lang="en-US" altLang="ko-KR" sz="2000" dirty="0" err="1">
                <a:solidFill>
                  <a:srgbClr val="0070C0"/>
                </a:solidFill>
              </a:rPr>
              <a:t>UpdateStarText</a:t>
            </a:r>
            <a:r>
              <a:rPr lang="en-US" altLang="ko-KR" sz="2000" dirty="0"/>
              <a:t>(), and </a:t>
            </a:r>
          </a:p>
          <a:p>
            <a:pPr marL="1379715" lvl="2" indent="-342900"/>
            <a:r>
              <a:rPr lang="en-US" altLang="ko-KR" sz="2000" dirty="0"/>
              <a:t>it </a:t>
            </a:r>
            <a:r>
              <a:rPr lang="en-US" altLang="ko-KR" sz="2000" dirty="0">
                <a:solidFill>
                  <a:srgbClr val="FF0000"/>
                </a:solidFill>
              </a:rPr>
              <a:t>destroys</a:t>
            </a:r>
            <a:r>
              <a:rPr lang="en-US" altLang="ko-KR" sz="2000" dirty="0"/>
              <a:t> the </a:t>
            </a:r>
            <a:r>
              <a:rPr lang="en-US" altLang="ko-KR" sz="2000" dirty="0" err="1"/>
              <a:t>GameObject</a:t>
            </a:r>
            <a:r>
              <a:rPr lang="en-US" altLang="ko-KR" sz="2000" dirty="0"/>
              <a:t> it has just collided with (in this case, star).</a:t>
            </a:r>
            <a:endParaRPr lang="ko-KR" altLang="en-US" sz="2000"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44</a:t>
            </a:fld>
            <a:endParaRPr lang="ko-KR" altLang="en-US"/>
          </a:p>
        </p:txBody>
      </p:sp>
    </p:spTree>
    <p:extLst>
      <p:ext uri="{BB962C8B-B14F-4D97-AF65-F5344CB8AC3E}">
        <p14:creationId xmlns:p14="http://schemas.microsoft.com/office/powerpoint/2010/main" val="40165771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Displaying single object pickups – How it works</a:t>
            </a:r>
            <a:endParaRPr lang="ko-KR" alt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altLang="ko-KR" sz="2400" b="0" dirty="0"/>
              <a:t>When the </a:t>
            </a:r>
            <a:r>
              <a:rPr lang="en-US" altLang="ko-KR" sz="2400" b="0" dirty="0">
                <a:solidFill>
                  <a:srgbClr val="0070C0"/>
                </a:solidFill>
              </a:rPr>
              <a:t>scene</a:t>
            </a:r>
            <a:r>
              <a:rPr lang="en-US" altLang="ko-KR" sz="2400" b="0" dirty="0"/>
              <a:t> </a:t>
            </a:r>
            <a:r>
              <a:rPr lang="en-US" altLang="ko-KR" sz="2400" b="0" dirty="0">
                <a:solidFill>
                  <a:srgbClr val="00B050"/>
                </a:solidFill>
              </a:rPr>
              <a:t>begins</a:t>
            </a:r>
            <a:r>
              <a:rPr lang="en-US" altLang="ko-KR" sz="2400" b="0" dirty="0"/>
              <a:t>, via the </a:t>
            </a:r>
            <a:r>
              <a:rPr lang="en-US" altLang="ko-KR" sz="2400" b="0" dirty="0">
                <a:solidFill>
                  <a:srgbClr val="0070C0"/>
                </a:solidFill>
              </a:rPr>
              <a:t>Start</a:t>
            </a:r>
            <a:r>
              <a:rPr lang="en-US" altLang="ko-KR" sz="2400" b="0" dirty="0"/>
              <a:t>() method, we call the </a:t>
            </a:r>
            <a:r>
              <a:rPr lang="en-US" altLang="ko-KR" sz="2400" b="0" dirty="0" err="1">
                <a:solidFill>
                  <a:srgbClr val="0070C0"/>
                </a:solidFill>
              </a:rPr>
              <a:t>UpdateStarText</a:t>
            </a:r>
            <a:r>
              <a:rPr lang="en-US" altLang="ko-KR" sz="2400" b="0" dirty="0"/>
              <a:t>() method; </a:t>
            </a:r>
          </a:p>
          <a:p>
            <a:pPr marL="964989" lvl="1" indent="-342900"/>
            <a:r>
              <a:rPr lang="en-US" altLang="ko-KR" sz="2400" dirty="0"/>
              <a:t>this </a:t>
            </a:r>
            <a:r>
              <a:rPr lang="en-US" altLang="ko-KR" sz="2400" dirty="0">
                <a:solidFill>
                  <a:srgbClr val="FF0000"/>
                </a:solidFill>
              </a:rPr>
              <a:t>ensures</a:t>
            </a:r>
            <a:r>
              <a:rPr lang="en-US" altLang="ko-KR" sz="2400" dirty="0"/>
              <a:t> that we are not relying on </a:t>
            </a:r>
            <a:r>
              <a:rPr lang="en-US" altLang="ko-KR" sz="2400" dirty="0">
                <a:solidFill>
                  <a:srgbClr val="0070C0"/>
                </a:solidFill>
              </a:rPr>
              <a:t>text</a:t>
            </a:r>
            <a:r>
              <a:rPr lang="en-US" altLang="ko-KR" sz="2400" dirty="0"/>
              <a:t> typed into the </a:t>
            </a:r>
            <a:r>
              <a:rPr lang="en-US" altLang="ko-KR" sz="2400" dirty="0">
                <a:solidFill>
                  <a:srgbClr val="0070C0"/>
                </a:solidFill>
              </a:rPr>
              <a:t>UI Text </a:t>
            </a:r>
            <a:r>
              <a:rPr lang="en-US" altLang="ko-KR" sz="2400" dirty="0"/>
              <a:t>object </a:t>
            </a:r>
            <a:r>
              <a:rPr lang="en-US" altLang="ko-KR" sz="2400" dirty="0">
                <a:solidFill>
                  <a:srgbClr val="00B050"/>
                </a:solidFill>
              </a:rPr>
              <a:t>Text-</a:t>
            </a:r>
            <a:r>
              <a:rPr lang="en-US" altLang="ko-KR" sz="2400" dirty="0" err="1">
                <a:solidFill>
                  <a:srgbClr val="00B050"/>
                </a:solidFill>
              </a:rPr>
              <a:t>carryingstar</a:t>
            </a:r>
            <a:r>
              <a:rPr lang="en-US" altLang="ko-KR" sz="2400" dirty="0"/>
              <a:t> at design time, but that </a:t>
            </a:r>
            <a:r>
              <a:rPr lang="en-US" altLang="ko-KR" sz="2400" dirty="0">
                <a:solidFill>
                  <a:srgbClr val="00B050"/>
                </a:solidFill>
              </a:rPr>
              <a:t>the UI seen by the user is </a:t>
            </a:r>
            <a:r>
              <a:rPr lang="en-US" altLang="ko-KR" sz="2400" dirty="0">
                <a:solidFill>
                  <a:srgbClr val="FF0000"/>
                </a:solidFill>
              </a:rPr>
              <a:t>always</a:t>
            </a:r>
            <a:r>
              <a:rPr lang="en-US" altLang="ko-KR" sz="2400" dirty="0">
                <a:solidFill>
                  <a:srgbClr val="00B050"/>
                </a:solidFill>
              </a:rPr>
              <a:t> set by our run-time methods</a:t>
            </a:r>
            <a:r>
              <a:rPr lang="en-US" altLang="ko-KR" sz="2400" dirty="0"/>
              <a:t>.</a:t>
            </a:r>
          </a:p>
          <a:p>
            <a:pPr marL="964989" lvl="1" indent="-342900"/>
            <a:endParaRPr lang="en-US" altLang="ko-KR" sz="2400" dirty="0"/>
          </a:p>
          <a:p>
            <a:pPr marL="964989" lvl="1" indent="-342900"/>
            <a:r>
              <a:rPr lang="en-US" altLang="ko-KR" sz="2400" dirty="0"/>
              <a:t>This </a:t>
            </a:r>
            <a:r>
              <a:rPr lang="en-US" altLang="ko-KR" sz="2400" dirty="0">
                <a:solidFill>
                  <a:srgbClr val="FF0000"/>
                </a:solidFill>
              </a:rPr>
              <a:t>avoids problems </a:t>
            </a:r>
            <a:r>
              <a:rPr lang="en-US" altLang="ko-KR" sz="2400" dirty="0"/>
              <a:t>where </a:t>
            </a:r>
          </a:p>
          <a:p>
            <a:pPr marL="1379715" lvl="2" indent="-342900"/>
            <a:r>
              <a:rPr lang="en-US" altLang="ko-KR" sz="2000" dirty="0"/>
              <a:t>the words to be displayed to the user are changed in code and not in the Inspector panel</a:t>
            </a:r>
          </a:p>
          <a:p>
            <a:pPr marL="1379715" lvl="2" indent="-342900"/>
            <a:r>
              <a:rPr lang="en-US" altLang="ko-KR" sz="2000" dirty="0"/>
              <a:t>which leads to a mismatch between the onscreen text when the scene first runs and after it has been updated from a script.</a:t>
            </a:r>
            <a:endParaRPr lang="ko-KR" altLang="en-US" sz="2000"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45</a:t>
            </a:fld>
            <a:endParaRPr lang="ko-KR" altLang="en-US"/>
          </a:p>
        </p:txBody>
      </p:sp>
    </p:spTree>
    <p:extLst>
      <p:ext uri="{BB962C8B-B14F-4D97-AF65-F5344CB8AC3E}">
        <p14:creationId xmlns:p14="http://schemas.microsoft.com/office/powerpoint/2010/main" val="28580678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Displaying single object pickups – Addition</a:t>
            </a:r>
            <a:endParaRPr lang="ko-KR" altLang="en-US" dirty="0"/>
          </a:p>
        </p:txBody>
      </p:sp>
      <p:sp>
        <p:nvSpPr>
          <p:cNvPr id="3" name="Content Placeholder 2"/>
          <p:cNvSpPr>
            <a:spLocks noGrp="1"/>
          </p:cNvSpPr>
          <p:nvPr>
            <p:ph idx="1"/>
          </p:nvPr>
        </p:nvSpPr>
        <p:spPr/>
        <p:txBody>
          <a:bodyPr/>
          <a:lstStyle/>
          <a:p>
            <a:r>
              <a:rPr lang="en-US" altLang="ko-KR" sz="2000" b="0" dirty="0"/>
              <a:t>The </a:t>
            </a:r>
            <a:r>
              <a:rPr lang="en-US" altLang="ko-KR" sz="2000" b="0" dirty="0">
                <a:solidFill>
                  <a:srgbClr val="00B050"/>
                </a:solidFill>
              </a:rPr>
              <a:t>separation of view logic</a:t>
            </a:r>
          </a:p>
          <a:p>
            <a:pPr marL="342900" indent="-342900">
              <a:spcAft>
                <a:spcPts val="0"/>
              </a:spcAft>
              <a:buFont typeface="Arial" panose="020B0604020202020204" pitchFamily="34" charset="0"/>
              <a:buChar char="•"/>
            </a:pPr>
            <a:r>
              <a:rPr lang="en-US" altLang="ko-KR" sz="2000" b="0" dirty="0"/>
              <a:t>A </a:t>
            </a:r>
            <a:r>
              <a:rPr lang="en-US" altLang="ko-KR" sz="2000" b="0" dirty="0">
                <a:solidFill>
                  <a:srgbClr val="FF0000"/>
                </a:solidFill>
              </a:rPr>
              <a:t>game design pattern </a:t>
            </a:r>
            <a:r>
              <a:rPr lang="en-US" altLang="ko-KR" sz="2000" b="0" dirty="0"/>
              <a:t>(best practice approach) called the </a:t>
            </a:r>
            <a:r>
              <a:rPr lang="en-US" altLang="ko-KR" sz="2000" b="0" dirty="0">
                <a:solidFill>
                  <a:srgbClr val="0070C0"/>
                </a:solidFill>
              </a:rPr>
              <a:t>Model-View-Controller</a:t>
            </a:r>
            <a:r>
              <a:rPr lang="en-US" altLang="ko-KR" sz="2000" b="0" dirty="0"/>
              <a:t> pattern (</a:t>
            </a:r>
            <a:r>
              <a:rPr lang="en-US" altLang="ko-KR" sz="2000" b="0" dirty="0">
                <a:solidFill>
                  <a:srgbClr val="0070C0"/>
                </a:solidFill>
              </a:rPr>
              <a:t>MVC</a:t>
            </a:r>
            <a:r>
              <a:rPr lang="en-US" altLang="ko-KR" sz="2000" b="0" dirty="0"/>
              <a:t>) is </a:t>
            </a:r>
          </a:p>
          <a:p>
            <a:pPr marL="964989" lvl="1" indent="-342900"/>
            <a:r>
              <a:rPr lang="en-US" altLang="ko-KR" sz="1800" b="0" dirty="0">
                <a:solidFill>
                  <a:srgbClr val="00B050"/>
                </a:solidFill>
              </a:rPr>
              <a:t>to separate the code that updates the UI</a:t>
            </a:r>
            <a:r>
              <a:rPr lang="en-US" altLang="ko-KR" sz="1800" b="0" dirty="0"/>
              <a:t> from </a:t>
            </a:r>
            <a:r>
              <a:rPr lang="en-US" altLang="ko-KR" sz="1800" b="0" dirty="0">
                <a:solidFill>
                  <a:srgbClr val="00B050"/>
                </a:solidFill>
              </a:rPr>
              <a:t>the code that changes player and game variables</a:t>
            </a:r>
            <a:r>
              <a:rPr lang="en-US" altLang="ko-KR" sz="1800" b="0" dirty="0"/>
              <a:t> such as score and inventory item lists. </a:t>
            </a:r>
          </a:p>
          <a:p>
            <a:pPr marL="342900" indent="-342900">
              <a:buFont typeface="Arial" panose="020B0604020202020204" pitchFamily="34" charset="0"/>
              <a:buChar char="•"/>
            </a:pPr>
            <a:endParaRPr lang="en-US" altLang="ko-KR" sz="2000" b="0" dirty="0"/>
          </a:p>
          <a:p>
            <a:pPr marL="342900" indent="-342900">
              <a:buFont typeface="Arial" panose="020B0604020202020204" pitchFamily="34" charset="0"/>
              <a:buChar char="•"/>
            </a:pPr>
            <a:r>
              <a:rPr lang="en-US" altLang="ko-KR" sz="2000" b="0" dirty="0"/>
              <a:t>Although this project has only one variable and one method to update the UI, </a:t>
            </a:r>
          </a:p>
          <a:p>
            <a:pPr marL="964989" lvl="1" indent="-342900"/>
            <a:r>
              <a:rPr lang="en-US" altLang="ko-KR" sz="1819" b="0" dirty="0">
                <a:solidFill>
                  <a:srgbClr val="00B050"/>
                </a:solidFill>
              </a:rPr>
              <a:t>well-structured game architectures scale up to cope with more complex games</a:t>
            </a:r>
            <a:r>
              <a:rPr lang="en-US" altLang="ko-KR" sz="1819" b="0" dirty="0"/>
              <a:t>, </a:t>
            </a:r>
          </a:p>
          <a:p>
            <a:pPr marL="964989" lvl="1" indent="-342900"/>
            <a:r>
              <a:rPr lang="en-US" altLang="ko-KR" sz="1819" b="0" dirty="0"/>
              <a:t>so it is often worth the effort of a little more code and an extra script class, even at this game-beginning stage, if we want our final game architecture to be well structured and maintainable.</a:t>
            </a:r>
            <a:endParaRPr lang="ko-KR" altLang="en-US" sz="1819" b="0"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46</a:t>
            </a:fld>
            <a:endParaRPr lang="ko-KR" altLang="en-US"/>
          </a:p>
        </p:txBody>
      </p:sp>
    </p:spTree>
    <p:extLst>
      <p:ext uri="{BB962C8B-B14F-4D97-AF65-F5344CB8AC3E}">
        <p14:creationId xmlns:p14="http://schemas.microsoft.com/office/powerpoint/2010/main" val="37686107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Displaying single object pickups – Addition</a:t>
            </a:r>
            <a:endParaRPr lang="ko-KR" altLang="en-US" dirty="0"/>
          </a:p>
        </p:txBody>
      </p:sp>
      <p:sp>
        <p:nvSpPr>
          <p:cNvPr id="3" name="Content Placeholder 2"/>
          <p:cNvSpPr>
            <a:spLocks noGrp="1"/>
          </p:cNvSpPr>
          <p:nvPr>
            <p:ph idx="1"/>
          </p:nvPr>
        </p:nvSpPr>
        <p:spPr>
          <a:xfrm>
            <a:off x="326552" y="1796220"/>
            <a:ext cx="8185270" cy="4245611"/>
          </a:xfrm>
        </p:spPr>
        <p:txBody>
          <a:bodyPr/>
          <a:lstStyle/>
          <a:p>
            <a:r>
              <a:rPr lang="en-US" altLang="ko-KR" b="0" dirty="0"/>
              <a:t>To implement the </a:t>
            </a:r>
            <a:r>
              <a:rPr lang="en-US" altLang="ko-KR" b="0" dirty="0">
                <a:solidFill>
                  <a:srgbClr val="0070C0"/>
                </a:solidFill>
              </a:rPr>
              <a:t>separation of view pattern </a:t>
            </a:r>
            <a:r>
              <a:rPr lang="en-US" altLang="ko-KR" b="0" dirty="0"/>
              <a:t>for this recipe, we need to do the following:</a:t>
            </a:r>
          </a:p>
          <a:p>
            <a:r>
              <a:rPr lang="en-US" altLang="ko-KR" b="0" dirty="0"/>
              <a:t>1. </a:t>
            </a:r>
            <a:r>
              <a:rPr lang="en-US" altLang="ko-KR" b="0" dirty="0">
                <a:solidFill>
                  <a:srgbClr val="FF0000"/>
                </a:solidFill>
              </a:rPr>
              <a:t>Add</a:t>
            </a:r>
            <a:r>
              <a:rPr lang="en-US" altLang="ko-KR" b="0" dirty="0"/>
              <a:t> the following </a:t>
            </a:r>
            <a:r>
              <a:rPr lang="en-US" altLang="ko-KR" b="0" dirty="0">
                <a:solidFill>
                  <a:srgbClr val="0070C0"/>
                </a:solidFill>
              </a:rPr>
              <a:t>C# Script </a:t>
            </a:r>
            <a:r>
              <a:rPr lang="en-US" altLang="ko-KR" b="0" dirty="0" err="1">
                <a:solidFill>
                  <a:srgbClr val="00B050"/>
                </a:solidFill>
              </a:rPr>
              <a:t>PlayerInventoryDisplay</a:t>
            </a:r>
            <a:r>
              <a:rPr lang="en-US" altLang="ko-KR" b="0" dirty="0"/>
              <a:t> to </a:t>
            </a:r>
            <a:r>
              <a:rPr lang="en-US" altLang="ko-KR" b="0" dirty="0" err="1"/>
              <a:t>GameObject</a:t>
            </a:r>
            <a:endParaRPr lang="ko-KR" altLang="en-US" b="0"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47</a:t>
            </a:fld>
            <a:endParaRPr lang="ko-KR" altLang="en-US"/>
          </a:p>
        </p:txBody>
      </p:sp>
      <p:pic>
        <p:nvPicPr>
          <p:cNvPr id="5" name="Picture 4"/>
          <p:cNvPicPr>
            <a:picLocks noChangeAspect="1"/>
          </p:cNvPicPr>
          <p:nvPr/>
        </p:nvPicPr>
        <p:blipFill>
          <a:blip r:embed="rId2"/>
          <a:stretch>
            <a:fillRect/>
          </a:stretch>
        </p:blipFill>
        <p:spPr>
          <a:xfrm>
            <a:off x="1702330" y="3652528"/>
            <a:ext cx="5739340" cy="2698264"/>
          </a:xfrm>
          <a:prstGeom prst="rect">
            <a:avLst/>
          </a:prstGeom>
        </p:spPr>
      </p:pic>
    </p:spTree>
    <p:extLst>
      <p:ext uri="{BB962C8B-B14F-4D97-AF65-F5344CB8AC3E}">
        <p14:creationId xmlns:p14="http://schemas.microsoft.com/office/powerpoint/2010/main" val="211223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Displaying single object pickups – Addition</a:t>
            </a:r>
            <a:endParaRPr lang="ko-KR" altLang="en-US" dirty="0"/>
          </a:p>
        </p:txBody>
      </p:sp>
      <p:sp>
        <p:nvSpPr>
          <p:cNvPr id="3" name="Content Placeholder 2"/>
          <p:cNvSpPr>
            <a:spLocks noGrp="1"/>
          </p:cNvSpPr>
          <p:nvPr>
            <p:ph idx="1"/>
          </p:nvPr>
        </p:nvSpPr>
        <p:spPr>
          <a:xfrm>
            <a:off x="326552" y="1796220"/>
            <a:ext cx="3609828" cy="4245611"/>
          </a:xfrm>
        </p:spPr>
        <p:txBody>
          <a:bodyPr/>
          <a:lstStyle/>
          <a:p>
            <a:r>
              <a:rPr lang="en-US" altLang="ko-KR" sz="1800" b="0" dirty="0"/>
              <a:t>2. From the </a:t>
            </a:r>
            <a:r>
              <a:rPr lang="en-US" altLang="ko-KR" sz="1800" dirty="0"/>
              <a:t>Hierarchy</a:t>
            </a:r>
            <a:r>
              <a:rPr lang="en-US" altLang="ko-KR" sz="1800" b="0" dirty="0"/>
              <a:t> view, </a:t>
            </a:r>
          </a:p>
          <a:p>
            <a:pPr marL="285750" indent="-285750">
              <a:buFont typeface="Arial" panose="020B0604020202020204" pitchFamily="34" charset="0"/>
              <a:buChar char="•"/>
            </a:pPr>
            <a:r>
              <a:rPr lang="en-US" altLang="ko-KR" sz="1800" b="0" dirty="0">
                <a:solidFill>
                  <a:srgbClr val="FF0000"/>
                </a:solidFill>
              </a:rPr>
              <a:t>select</a:t>
            </a:r>
            <a:r>
              <a:rPr lang="en-US" altLang="ko-KR" sz="1800" b="0" dirty="0"/>
              <a:t> the </a:t>
            </a:r>
            <a:r>
              <a:rPr lang="en-US" altLang="ko-KR" sz="1800" b="0" dirty="0" err="1"/>
              <a:t>GameObject</a:t>
            </a:r>
            <a:r>
              <a:rPr lang="en-US" altLang="ko-KR" sz="1800" b="0" dirty="0"/>
              <a:t> play</a:t>
            </a:r>
            <a:r>
              <a:rPr lang="en-US" altLang="ko-KR" sz="1800" b="0" dirty="0">
                <a:solidFill>
                  <a:srgbClr val="00B050"/>
                </a:solidFill>
              </a:rPr>
              <a:t>er-</a:t>
            </a:r>
            <a:r>
              <a:rPr lang="en-US" altLang="ko-KR" sz="1800" b="0" dirty="0" err="1">
                <a:solidFill>
                  <a:srgbClr val="00B050"/>
                </a:solidFill>
              </a:rPr>
              <a:t>SpaceGirl</a:t>
            </a:r>
            <a:r>
              <a:rPr lang="en-US" altLang="ko-KR" sz="1800" b="0" dirty="0"/>
              <a:t>. </a:t>
            </a:r>
          </a:p>
          <a:p>
            <a:pPr marL="285750" indent="-285750">
              <a:buFont typeface="Arial" panose="020B0604020202020204" pitchFamily="34" charset="0"/>
              <a:buChar char="•"/>
            </a:pPr>
            <a:r>
              <a:rPr lang="en-US" altLang="ko-KR" sz="1800" b="0" dirty="0"/>
              <a:t>Then, from the </a:t>
            </a:r>
            <a:r>
              <a:rPr lang="en-US" altLang="ko-KR" sz="1800" dirty="0"/>
              <a:t>Inspector</a:t>
            </a:r>
            <a:r>
              <a:rPr lang="en-US" altLang="ko-KR" sz="1800" b="0" dirty="0"/>
              <a:t>, </a:t>
            </a:r>
          </a:p>
          <a:p>
            <a:pPr marL="285750" indent="-285750">
              <a:buFont typeface="Arial" panose="020B0604020202020204" pitchFamily="34" charset="0"/>
              <a:buChar char="•"/>
            </a:pPr>
            <a:r>
              <a:rPr lang="en-US" altLang="ko-KR" sz="1800" b="0" dirty="0">
                <a:solidFill>
                  <a:srgbClr val="FF0000"/>
                </a:solidFill>
              </a:rPr>
              <a:t>access</a:t>
            </a:r>
            <a:r>
              <a:rPr lang="en-US" altLang="ko-KR" sz="1800" b="0" dirty="0"/>
              <a:t> the </a:t>
            </a:r>
            <a:r>
              <a:rPr lang="en-US" altLang="ko-KR" sz="1800" b="0" dirty="0" err="1">
                <a:solidFill>
                  <a:srgbClr val="0070C0"/>
                </a:solidFill>
              </a:rPr>
              <a:t>PlayerInventoryDisplay</a:t>
            </a:r>
            <a:r>
              <a:rPr lang="en-US" altLang="ko-KR" sz="1800" b="0" dirty="0"/>
              <a:t> (</a:t>
            </a:r>
            <a:r>
              <a:rPr lang="en-US" altLang="ko-KR" sz="1800" b="0" dirty="0">
                <a:solidFill>
                  <a:srgbClr val="0070C0"/>
                </a:solidFill>
              </a:rPr>
              <a:t>Script</a:t>
            </a:r>
            <a:r>
              <a:rPr lang="en-US" altLang="ko-KR" sz="1800" b="0" dirty="0"/>
              <a:t>) component and </a:t>
            </a:r>
            <a:r>
              <a:rPr lang="en-US" altLang="ko-KR" sz="1800" b="0" dirty="0">
                <a:solidFill>
                  <a:srgbClr val="FF0000"/>
                </a:solidFill>
              </a:rPr>
              <a:t>populate</a:t>
            </a:r>
            <a:r>
              <a:rPr lang="en-US" altLang="ko-KR" sz="1800" b="0" dirty="0"/>
              <a:t> the </a:t>
            </a:r>
            <a:r>
              <a:rPr lang="en-US" altLang="ko-KR" sz="1800" b="0" dirty="0">
                <a:solidFill>
                  <a:srgbClr val="0070C0"/>
                </a:solidFill>
              </a:rPr>
              <a:t>Score Text </a:t>
            </a:r>
            <a:r>
              <a:rPr lang="en-US" altLang="ko-KR" sz="1800" b="0" dirty="0"/>
              <a:t>public field with the UI Text object </a:t>
            </a:r>
            <a:r>
              <a:rPr lang="en-US" altLang="ko-KR" sz="1800" b="0" dirty="0">
                <a:solidFill>
                  <a:srgbClr val="00B050"/>
                </a:solidFill>
              </a:rPr>
              <a:t>Text-carrying-star</a:t>
            </a:r>
            <a:r>
              <a:rPr lang="en-US" altLang="ko-KR" sz="1800" b="0" dirty="0"/>
              <a:t>.</a:t>
            </a:r>
          </a:p>
          <a:p>
            <a:r>
              <a:rPr lang="en-US" altLang="ko-KR" sz="1800" b="0" dirty="0"/>
              <a:t>3. </a:t>
            </a:r>
            <a:r>
              <a:rPr lang="en-US" altLang="ko-KR" sz="1800" b="0" dirty="0">
                <a:solidFill>
                  <a:srgbClr val="FF0000"/>
                </a:solidFill>
              </a:rPr>
              <a:t>Remove</a:t>
            </a:r>
            <a:r>
              <a:rPr lang="en-US" altLang="ko-KR" sz="1800" b="0" dirty="0"/>
              <a:t> the existing </a:t>
            </a:r>
            <a:r>
              <a:rPr lang="en-US" altLang="ko-KR" sz="1800" b="0" dirty="0">
                <a:solidFill>
                  <a:srgbClr val="0070C0"/>
                </a:solidFill>
              </a:rPr>
              <a:t>C# Script </a:t>
            </a:r>
            <a:r>
              <a:rPr lang="en-US" altLang="ko-KR" sz="1800" b="0" dirty="0"/>
              <a:t>component </a:t>
            </a:r>
            <a:r>
              <a:rPr lang="en-US" altLang="ko-KR" sz="1800" b="0" dirty="0">
                <a:solidFill>
                  <a:srgbClr val="00B050"/>
                </a:solidFill>
              </a:rPr>
              <a:t>Player</a:t>
            </a:r>
            <a:r>
              <a:rPr lang="en-US" altLang="ko-KR" sz="1800" b="0" dirty="0"/>
              <a:t> and </a:t>
            </a:r>
            <a:r>
              <a:rPr lang="en-US" altLang="ko-KR" sz="1800" b="0" dirty="0">
                <a:solidFill>
                  <a:srgbClr val="FF0000"/>
                </a:solidFill>
              </a:rPr>
              <a:t>replace</a:t>
            </a:r>
            <a:r>
              <a:rPr lang="en-US" altLang="ko-KR" sz="1800" b="0" dirty="0"/>
              <a:t> it with this </a:t>
            </a:r>
            <a:r>
              <a:rPr lang="en-US" altLang="ko-KR" sz="1800" b="0" dirty="0">
                <a:solidFill>
                  <a:srgbClr val="0070C0"/>
                </a:solidFill>
              </a:rPr>
              <a:t>C# Script </a:t>
            </a:r>
            <a:r>
              <a:rPr lang="en-US" altLang="ko-KR" sz="1800" b="0" dirty="0" err="1">
                <a:solidFill>
                  <a:srgbClr val="00B050"/>
                </a:solidFill>
              </a:rPr>
              <a:t>PlayerInventory</a:t>
            </a:r>
            <a:r>
              <a:rPr lang="en-US" altLang="ko-KR" sz="1800" b="0" dirty="0"/>
              <a:t> containing the following code:</a:t>
            </a:r>
            <a:endParaRPr lang="ko-KR" altLang="en-US" sz="1800" b="0"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48</a:t>
            </a:fld>
            <a:endParaRPr lang="ko-KR" altLang="en-US"/>
          </a:p>
        </p:txBody>
      </p:sp>
      <p:pic>
        <p:nvPicPr>
          <p:cNvPr id="5" name="Picture 4"/>
          <p:cNvPicPr>
            <a:picLocks noChangeAspect="1"/>
          </p:cNvPicPr>
          <p:nvPr/>
        </p:nvPicPr>
        <p:blipFill>
          <a:blip r:embed="rId2"/>
          <a:stretch>
            <a:fillRect/>
          </a:stretch>
        </p:blipFill>
        <p:spPr>
          <a:xfrm>
            <a:off x="4081347" y="1533489"/>
            <a:ext cx="4832826" cy="2720024"/>
          </a:xfrm>
          <a:prstGeom prst="rect">
            <a:avLst/>
          </a:prstGeom>
        </p:spPr>
      </p:pic>
      <p:pic>
        <p:nvPicPr>
          <p:cNvPr id="6" name="Picture 5"/>
          <p:cNvPicPr>
            <a:picLocks noChangeAspect="1"/>
          </p:cNvPicPr>
          <p:nvPr/>
        </p:nvPicPr>
        <p:blipFill>
          <a:blip r:embed="rId3"/>
          <a:stretch>
            <a:fillRect/>
          </a:stretch>
        </p:blipFill>
        <p:spPr>
          <a:xfrm>
            <a:off x="3847171" y="5078445"/>
            <a:ext cx="5296829" cy="1813009"/>
          </a:xfrm>
          <a:prstGeom prst="rect">
            <a:avLst/>
          </a:prstGeom>
        </p:spPr>
      </p:pic>
    </p:spTree>
    <p:extLst>
      <p:ext uri="{BB962C8B-B14F-4D97-AF65-F5344CB8AC3E}">
        <p14:creationId xmlns:p14="http://schemas.microsoft.com/office/powerpoint/2010/main" val="22457463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Displaying single object pickups – Addition</a:t>
            </a:r>
            <a:endParaRPr lang="ko-KR" alt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altLang="ko-KR" sz="2400" b="0" dirty="0"/>
              <a:t>the </a:t>
            </a:r>
            <a:r>
              <a:rPr lang="en-US" altLang="ko-KR" sz="2400" b="0" dirty="0" err="1">
                <a:solidFill>
                  <a:srgbClr val="0070C0"/>
                </a:solidFill>
              </a:rPr>
              <a:t>PlayerInventory</a:t>
            </a:r>
            <a:r>
              <a:rPr lang="en-US" altLang="ko-KR" sz="2400" b="0" dirty="0"/>
              <a:t> script class </a:t>
            </a:r>
            <a:r>
              <a:rPr lang="en-US" altLang="ko-KR" sz="2400" b="0" dirty="0">
                <a:solidFill>
                  <a:srgbClr val="00B050"/>
                </a:solidFill>
              </a:rPr>
              <a:t>no longer has to maintain a link </a:t>
            </a:r>
            <a:r>
              <a:rPr lang="en-US" altLang="ko-KR" sz="2400" b="0" dirty="0"/>
              <a:t>to the UI Text or worry about changing the text property of that UI component</a:t>
            </a:r>
          </a:p>
          <a:p>
            <a:pPr marL="342900" indent="-342900">
              <a:buFont typeface="Arial" panose="020B0604020202020204" pitchFamily="34" charset="0"/>
              <a:buChar char="•"/>
            </a:pPr>
            <a:r>
              <a:rPr lang="en-US" altLang="ko-KR" sz="2400" b="0" dirty="0">
                <a:solidFill>
                  <a:srgbClr val="00B050"/>
                </a:solidFill>
              </a:rPr>
              <a:t>all that work is now the responsibility of the </a:t>
            </a:r>
            <a:r>
              <a:rPr lang="en-US" altLang="ko-KR" sz="2400" b="0" dirty="0" err="1">
                <a:solidFill>
                  <a:srgbClr val="0070C0"/>
                </a:solidFill>
              </a:rPr>
              <a:t>PlayerInventoryDisplay</a:t>
            </a:r>
            <a:r>
              <a:rPr lang="en-US" altLang="ko-KR" sz="2400" b="0" dirty="0"/>
              <a:t> script. </a:t>
            </a:r>
          </a:p>
          <a:p>
            <a:pPr marL="342900" indent="-342900">
              <a:buFont typeface="Arial" panose="020B0604020202020204" pitchFamily="34" charset="0"/>
              <a:buChar char="•"/>
            </a:pPr>
            <a:r>
              <a:rPr lang="en-US" altLang="ko-KR" sz="2400" b="0" dirty="0"/>
              <a:t>When the </a:t>
            </a:r>
            <a:r>
              <a:rPr lang="en-US" altLang="ko-KR" sz="2400" b="0" dirty="0">
                <a:solidFill>
                  <a:srgbClr val="0070C0"/>
                </a:solidFill>
              </a:rPr>
              <a:t>Player</a:t>
            </a:r>
            <a:r>
              <a:rPr lang="en-US" altLang="ko-KR" sz="2400" b="0" dirty="0"/>
              <a:t> instance component </a:t>
            </a:r>
            <a:r>
              <a:rPr lang="en-US" altLang="ko-KR" sz="2400" b="0" dirty="0">
                <a:solidFill>
                  <a:srgbClr val="FF0000"/>
                </a:solidFill>
              </a:rPr>
              <a:t>detects</a:t>
            </a:r>
            <a:r>
              <a:rPr lang="en-US" altLang="ko-KR" sz="2400" b="0" dirty="0"/>
              <a:t> a </a:t>
            </a:r>
            <a:r>
              <a:rPr lang="en-US" altLang="ko-KR" sz="2400" b="0" dirty="0">
                <a:solidFill>
                  <a:srgbClr val="00B050"/>
                </a:solidFill>
              </a:rPr>
              <a:t>collision</a:t>
            </a:r>
            <a:r>
              <a:rPr lang="en-US" altLang="ko-KR" sz="2400" b="0" dirty="0"/>
              <a:t> with the </a:t>
            </a:r>
            <a:r>
              <a:rPr lang="en-US" altLang="ko-KR" sz="2400" b="0" dirty="0">
                <a:solidFill>
                  <a:srgbClr val="00B050"/>
                </a:solidFill>
              </a:rPr>
              <a:t>star</a:t>
            </a:r>
            <a:r>
              <a:rPr lang="en-US" altLang="ko-KR" sz="2400" b="0" dirty="0"/>
              <a:t>, </a:t>
            </a:r>
          </a:p>
          <a:p>
            <a:pPr marL="964989" lvl="1" indent="-342900"/>
            <a:r>
              <a:rPr lang="en-US" altLang="ko-KR" sz="2400" b="0" dirty="0"/>
              <a:t>after </a:t>
            </a:r>
            <a:r>
              <a:rPr lang="en-US" altLang="ko-KR" sz="2400" b="0" dirty="0">
                <a:solidFill>
                  <a:srgbClr val="FF0000"/>
                </a:solidFill>
              </a:rPr>
              <a:t>changing</a:t>
            </a:r>
            <a:r>
              <a:rPr lang="en-US" altLang="ko-KR" sz="2400" b="0" dirty="0"/>
              <a:t> the </a:t>
            </a:r>
            <a:r>
              <a:rPr lang="en-US" altLang="ko-KR" sz="2400" b="0" dirty="0" err="1">
                <a:solidFill>
                  <a:srgbClr val="0070C0"/>
                </a:solidFill>
              </a:rPr>
              <a:t>carryingStar</a:t>
            </a:r>
            <a:r>
              <a:rPr lang="en-US" altLang="ko-KR" sz="2400" b="0" dirty="0"/>
              <a:t> bool flag's value to </a:t>
            </a:r>
            <a:r>
              <a:rPr lang="en-US" altLang="ko-KR" sz="2400" b="0" dirty="0">
                <a:solidFill>
                  <a:srgbClr val="00B050"/>
                </a:solidFill>
              </a:rPr>
              <a:t>true</a:t>
            </a:r>
            <a:r>
              <a:rPr lang="en-US" altLang="ko-KR" sz="2400" b="0" dirty="0"/>
              <a:t>, </a:t>
            </a:r>
          </a:p>
          <a:p>
            <a:pPr marL="964989" lvl="1" indent="-342900"/>
            <a:r>
              <a:rPr lang="en-US" altLang="ko-KR" sz="2400" b="0" dirty="0"/>
              <a:t>it just </a:t>
            </a:r>
            <a:r>
              <a:rPr lang="en-US" altLang="ko-KR" sz="2400" b="0" dirty="0">
                <a:solidFill>
                  <a:srgbClr val="FF0000"/>
                </a:solidFill>
              </a:rPr>
              <a:t>calls</a:t>
            </a:r>
            <a:r>
              <a:rPr lang="en-US" altLang="ko-KR" sz="2400" b="0" dirty="0"/>
              <a:t> the </a:t>
            </a:r>
            <a:r>
              <a:rPr lang="en-US" altLang="ko-KR" sz="2400" b="0" dirty="0" err="1">
                <a:solidFill>
                  <a:srgbClr val="0070C0"/>
                </a:solidFill>
              </a:rPr>
              <a:t>OnChangeCarryingStar</a:t>
            </a:r>
            <a:r>
              <a:rPr lang="en-US" altLang="ko-KR" sz="2400" b="0" dirty="0"/>
              <a:t>() method of the </a:t>
            </a:r>
            <a:r>
              <a:rPr lang="en-US" altLang="ko-KR" sz="2400" b="0" dirty="0" err="1">
                <a:solidFill>
                  <a:srgbClr val="0070C0"/>
                </a:solidFill>
              </a:rPr>
              <a:t>PlayerInventoryDisplay</a:t>
            </a:r>
            <a:r>
              <a:rPr lang="en-US" altLang="ko-KR" sz="2400" b="0" dirty="0"/>
              <a:t> component.</a:t>
            </a:r>
            <a:endParaRPr lang="ko-KR" altLang="en-US" sz="2400" b="0"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49</a:t>
            </a:fld>
            <a:endParaRPr lang="ko-KR" altLang="en-US"/>
          </a:p>
        </p:txBody>
      </p:sp>
    </p:spTree>
    <p:extLst>
      <p:ext uri="{BB962C8B-B14F-4D97-AF65-F5344CB8AC3E}">
        <p14:creationId xmlns:p14="http://schemas.microsoft.com/office/powerpoint/2010/main" val="4013498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3AF0-AD0E-4FE6-871B-31419CF8E22D}"/>
              </a:ext>
            </a:extLst>
          </p:cNvPr>
          <p:cNvSpPr>
            <a:spLocks noGrp="1"/>
          </p:cNvSpPr>
          <p:nvPr>
            <p:ph type="title"/>
          </p:nvPr>
        </p:nvSpPr>
        <p:spPr/>
        <p:txBody>
          <a:bodyPr/>
          <a:lstStyle/>
          <a:p>
            <a:r>
              <a:rPr lang="en-US" dirty="0"/>
              <a:t>Inventory Design - 2</a:t>
            </a:r>
          </a:p>
        </p:txBody>
      </p:sp>
      <p:sp>
        <p:nvSpPr>
          <p:cNvPr id="3" name="Content Placeholder 2">
            <a:extLst>
              <a:ext uri="{FF2B5EF4-FFF2-40B4-BE49-F238E27FC236}">
                <a16:creationId xmlns:a16="http://schemas.microsoft.com/office/drawing/2014/main" id="{96C12AE1-7C57-449C-936C-6874D1DD70D3}"/>
              </a:ext>
            </a:extLst>
          </p:cNvPr>
          <p:cNvSpPr>
            <a:spLocks noGrp="1"/>
          </p:cNvSpPr>
          <p:nvPr>
            <p:ph idx="1"/>
          </p:nvPr>
        </p:nvSpPr>
        <p:spPr/>
        <p:txBody>
          <a:bodyPr/>
          <a:lstStyle/>
          <a:p>
            <a:r>
              <a:rPr lang="en-US" b="0" dirty="0"/>
              <a:t>We need to first think about the nature of different inventory items for any particular game:</a:t>
            </a:r>
          </a:p>
          <a:p>
            <a:pPr marL="457200" indent="-457200">
              <a:buFont typeface="+mj-lt"/>
              <a:buAutoNum type="arabicPeriod"/>
            </a:pPr>
            <a:r>
              <a:rPr lang="en-US" b="0" dirty="0"/>
              <a:t>Single items</a:t>
            </a:r>
          </a:p>
          <a:p>
            <a:pPr marL="457200" indent="-457200">
              <a:buFont typeface="+mj-lt"/>
              <a:buAutoNum type="arabicPeriod"/>
            </a:pPr>
            <a:r>
              <a:rPr lang="en-US" b="0" dirty="0"/>
              <a:t>Continuous item</a:t>
            </a:r>
          </a:p>
          <a:p>
            <a:pPr marL="457200" indent="-457200">
              <a:buFont typeface="+mj-lt"/>
              <a:buAutoNum type="arabicPeriod"/>
            </a:pPr>
            <a:r>
              <a:rPr lang="en-US" b="0" dirty="0"/>
              <a:t>Two or more of the same item</a:t>
            </a:r>
          </a:p>
          <a:p>
            <a:pPr marL="457200" indent="-457200">
              <a:buFont typeface="+mj-lt"/>
              <a:buAutoNum type="arabicPeriod"/>
            </a:pPr>
            <a:r>
              <a:rPr lang="en-US" b="0" dirty="0"/>
              <a:t>Collections of related items</a:t>
            </a:r>
          </a:p>
          <a:p>
            <a:pPr marL="457200" indent="-457200">
              <a:buFont typeface="+mj-lt"/>
              <a:buAutoNum type="arabicPeriod"/>
            </a:pPr>
            <a:r>
              <a:rPr lang="en-US" b="0" dirty="0"/>
              <a:t>Collections of different items</a:t>
            </a:r>
            <a:endParaRPr lang="en-US" dirty="0"/>
          </a:p>
        </p:txBody>
      </p:sp>
      <p:sp>
        <p:nvSpPr>
          <p:cNvPr id="4" name="Slide Number Placeholder 3">
            <a:extLst>
              <a:ext uri="{FF2B5EF4-FFF2-40B4-BE49-F238E27FC236}">
                <a16:creationId xmlns:a16="http://schemas.microsoft.com/office/drawing/2014/main" id="{C446D84A-7EB3-4054-A8CE-63C5F557E39B}"/>
              </a:ext>
            </a:extLst>
          </p:cNvPr>
          <p:cNvSpPr>
            <a:spLocks noGrp="1"/>
          </p:cNvSpPr>
          <p:nvPr>
            <p:ph type="sldNum" sz="quarter" idx="12"/>
          </p:nvPr>
        </p:nvSpPr>
        <p:spPr/>
        <p:txBody>
          <a:bodyPr/>
          <a:lstStyle/>
          <a:p>
            <a:pPr lvl="0"/>
            <a:fld id="{43F56309-FEE2-4B40-8B86-E9B981A7BA88}" type="slidenum">
              <a:rPr lang="en-US" smtClean="0"/>
              <a:t>5</a:t>
            </a:fld>
            <a:endParaRPr lang="en-US"/>
          </a:p>
        </p:txBody>
      </p:sp>
    </p:spTree>
    <p:extLst>
      <p:ext uri="{BB962C8B-B14F-4D97-AF65-F5344CB8AC3E}">
        <p14:creationId xmlns:p14="http://schemas.microsoft.com/office/powerpoint/2010/main" val="25587101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Displaying single object pickups – Addition</a:t>
            </a:r>
            <a:endParaRPr lang="ko-KR" alt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altLang="ko-KR" sz="2000" b="0" dirty="0"/>
              <a:t>The result is that </a:t>
            </a:r>
            <a:r>
              <a:rPr lang="en-US" altLang="ko-KR" sz="2000" b="0" dirty="0">
                <a:solidFill>
                  <a:srgbClr val="00B050"/>
                </a:solidFill>
              </a:rPr>
              <a:t>the code for the script class </a:t>
            </a:r>
            <a:r>
              <a:rPr lang="en-US" altLang="ko-KR" sz="2000" b="0" dirty="0" err="1">
                <a:solidFill>
                  <a:srgbClr val="0070C0"/>
                </a:solidFill>
              </a:rPr>
              <a:t>PlayerInventory</a:t>
            </a:r>
            <a:r>
              <a:rPr lang="en-US" altLang="ko-KR" sz="2000" b="0" dirty="0">
                <a:solidFill>
                  <a:srgbClr val="00B050"/>
                </a:solidFill>
              </a:rPr>
              <a:t> </a:t>
            </a:r>
            <a:r>
              <a:rPr lang="en-US" altLang="ko-KR" sz="2000" b="0" dirty="0">
                <a:solidFill>
                  <a:srgbClr val="FF0000"/>
                </a:solidFill>
              </a:rPr>
              <a:t>concentrates</a:t>
            </a:r>
            <a:r>
              <a:rPr lang="en-US" altLang="ko-KR" sz="2000" b="0" dirty="0">
                <a:solidFill>
                  <a:srgbClr val="00B050"/>
                </a:solidFill>
              </a:rPr>
              <a:t> on the player collision and status variables</a:t>
            </a:r>
            <a:r>
              <a:rPr lang="en-US" altLang="ko-KR" sz="2000" b="0" dirty="0"/>
              <a:t>, while the code for the script class </a:t>
            </a:r>
            <a:r>
              <a:rPr lang="en-US" altLang="ko-KR" sz="2000" b="0" dirty="0" err="1">
                <a:solidFill>
                  <a:srgbClr val="0070C0"/>
                </a:solidFill>
              </a:rPr>
              <a:t>PlayerInventoryDisplay</a:t>
            </a:r>
            <a:r>
              <a:rPr lang="en-US" altLang="ko-KR" sz="2000" b="0" dirty="0"/>
              <a:t> </a:t>
            </a:r>
            <a:r>
              <a:rPr lang="en-US" altLang="ko-KR" sz="2000" b="0" dirty="0">
                <a:solidFill>
                  <a:srgbClr val="00B050"/>
                </a:solidFill>
              </a:rPr>
              <a:t>handles the communication to the user</a:t>
            </a:r>
            <a:r>
              <a:rPr lang="en-US" altLang="ko-KR" sz="2000" b="0" dirty="0"/>
              <a:t>. </a:t>
            </a:r>
          </a:p>
          <a:p>
            <a:pPr marL="342900" indent="-342900">
              <a:buFont typeface="Arial" panose="020B0604020202020204" pitchFamily="34" charset="0"/>
              <a:buChar char="•"/>
            </a:pPr>
            <a:r>
              <a:rPr lang="en-US" altLang="ko-KR" sz="2000" b="0" dirty="0"/>
              <a:t>Another advantage of this design pattern is that </a:t>
            </a:r>
          </a:p>
          <a:p>
            <a:pPr marL="964989" lvl="1" indent="-342900"/>
            <a:r>
              <a:rPr lang="en-US" altLang="ko-KR" sz="1800" b="0" dirty="0">
                <a:solidFill>
                  <a:srgbClr val="00B050"/>
                </a:solidFill>
              </a:rPr>
              <a:t>the method in which the information is communicated to the user via the UI can be changed </a:t>
            </a:r>
            <a:r>
              <a:rPr lang="en-US" altLang="ko-KR" sz="1800" b="0" dirty="0"/>
              <a:t>(for example, from </a:t>
            </a:r>
            <a:r>
              <a:rPr lang="en-US" altLang="ko-KR" sz="1800" b="0" dirty="0">
                <a:solidFill>
                  <a:srgbClr val="0070C0"/>
                </a:solidFill>
              </a:rPr>
              <a:t>text</a:t>
            </a:r>
            <a:r>
              <a:rPr lang="en-US" altLang="ko-KR" sz="1800" b="0" dirty="0"/>
              <a:t> to an </a:t>
            </a:r>
            <a:r>
              <a:rPr lang="en-US" altLang="ko-KR" sz="1800" b="0" dirty="0">
                <a:solidFill>
                  <a:srgbClr val="0070C0"/>
                </a:solidFill>
              </a:rPr>
              <a:t>icon</a:t>
            </a:r>
            <a:r>
              <a:rPr lang="en-US" altLang="ko-KR" sz="1800" b="0" dirty="0"/>
              <a:t>), </a:t>
            </a:r>
          </a:p>
          <a:p>
            <a:pPr marL="964989" lvl="1" indent="-342900"/>
            <a:r>
              <a:rPr lang="en-US" altLang="ko-KR" sz="1800" b="0" dirty="0">
                <a:solidFill>
                  <a:srgbClr val="00B050"/>
                </a:solidFill>
              </a:rPr>
              <a:t>without any change </a:t>
            </a:r>
            <a:r>
              <a:rPr lang="en-US" altLang="ko-KR" sz="1800" b="0" dirty="0"/>
              <a:t>to the code in script class </a:t>
            </a:r>
            <a:r>
              <a:rPr lang="en-US" altLang="ko-KR" sz="1800" b="0" dirty="0">
                <a:solidFill>
                  <a:srgbClr val="0070C0"/>
                </a:solidFill>
              </a:rPr>
              <a:t>Player</a:t>
            </a:r>
            <a:r>
              <a:rPr lang="en-US" altLang="ko-KR" sz="1800" b="0" dirty="0"/>
              <a:t>.</a:t>
            </a:r>
          </a:p>
          <a:p>
            <a:pPr marL="964989" lvl="1" indent="-342900"/>
            <a:endParaRPr lang="en-US" altLang="ko-KR" sz="1800" b="0" dirty="0"/>
          </a:p>
          <a:p>
            <a:pPr marL="342900" indent="-342900">
              <a:buFont typeface="Arial" panose="020B0604020202020204" pitchFamily="34" charset="0"/>
              <a:buChar char="•"/>
            </a:pPr>
            <a:r>
              <a:rPr lang="en-US" altLang="ko-KR" sz="2000" b="0" dirty="0"/>
              <a:t>There is no difference in the experience of the player, and all the changes are to improve the architectural structure of our game code.</a:t>
            </a:r>
            <a:endParaRPr lang="ko-KR" altLang="en-US" sz="2000" b="0"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50</a:t>
            </a:fld>
            <a:endParaRPr lang="ko-KR" altLang="en-US"/>
          </a:p>
        </p:txBody>
      </p:sp>
    </p:spTree>
    <p:extLst>
      <p:ext uri="{BB962C8B-B14F-4D97-AF65-F5344CB8AC3E}">
        <p14:creationId xmlns:p14="http://schemas.microsoft.com/office/powerpoint/2010/main" val="5287387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dirty="0"/>
              <a:t>Displaying single object pickups with icons</a:t>
            </a:r>
            <a:endParaRPr lang="ko-KR" altLang="en-US" sz="3200" dirty="0"/>
          </a:p>
        </p:txBody>
      </p:sp>
      <p:sp>
        <p:nvSpPr>
          <p:cNvPr id="5" name="Content Placeholder 4"/>
          <p:cNvSpPr>
            <a:spLocks noGrp="1"/>
          </p:cNvSpPr>
          <p:nvPr>
            <p:ph idx="1"/>
          </p:nvPr>
        </p:nvSpPr>
        <p:spPr/>
        <p:txBody>
          <a:bodyPr/>
          <a:lstStyle/>
          <a:p>
            <a:endParaRPr lang="ko-KR" altLang="en-US"/>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51</a:t>
            </a:fld>
            <a:endParaRPr lang="ko-KR" altLang="en-US"/>
          </a:p>
        </p:txBody>
      </p:sp>
      <p:pic>
        <p:nvPicPr>
          <p:cNvPr id="6" name="Picture 5"/>
          <p:cNvPicPr>
            <a:picLocks noChangeAspect="1"/>
          </p:cNvPicPr>
          <p:nvPr/>
        </p:nvPicPr>
        <p:blipFill>
          <a:blip r:embed="rId2"/>
          <a:stretch>
            <a:fillRect/>
          </a:stretch>
        </p:blipFill>
        <p:spPr>
          <a:xfrm>
            <a:off x="2734066" y="4855993"/>
            <a:ext cx="3838575" cy="1171575"/>
          </a:xfrm>
          <a:prstGeom prst="rect">
            <a:avLst/>
          </a:prstGeom>
        </p:spPr>
      </p:pic>
    </p:spTree>
    <p:extLst>
      <p:ext uri="{BB962C8B-B14F-4D97-AF65-F5344CB8AC3E}">
        <p14:creationId xmlns:p14="http://schemas.microsoft.com/office/powerpoint/2010/main" val="4011482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ko-KR" b="0" dirty="0"/>
              <a:t>Displaying single object pickups with icons</a:t>
            </a:r>
            <a:endParaRPr lang="ko-KR" altLang="en-US" dirty="0"/>
          </a:p>
        </p:txBody>
      </p:sp>
      <p:sp>
        <p:nvSpPr>
          <p:cNvPr id="6" name="Content Placeholder 5"/>
          <p:cNvSpPr>
            <a:spLocks noGrp="1"/>
          </p:cNvSpPr>
          <p:nvPr>
            <p:ph idx="1"/>
          </p:nvPr>
        </p:nvSpPr>
        <p:spPr/>
        <p:txBody>
          <a:bodyPr/>
          <a:lstStyle/>
          <a:p>
            <a:pPr marL="342900" indent="-342900">
              <a:buFont typeface="Arial" panose="020B0604020202020204" pitchFamily="34" charset="0"/>
              <a:buChar char="•"/>
            </a:pPr>
            <a:r>
              <a:rPr lang="en-US" altLang="ko-KR" sz="2400" b="0" dirty="0"/>
              <a:t>Graphic icons are an effective way to inform the player that they are carrying an item. </a:t>
            </a:r>
          </a:p>
          <a:p>
            <a:pPr marL="342900" indent="-342900">
              <a:buFont typeface="Arial" panose="020B0604020202020204" pitchFamily="34" charset="0"/>
              <a:buChar char="•"/>
            </a:pPr>
            <a:r>
              <a:rPr lang="en-US" altLang="ko-KR" sz="2400" b="0" dirty="0"/>
              <a:t>If no star is being carried, a grey-filled icon in a blocked-off circle is displayed; </a:t>
            </a:r>
          </a:p>
          <a:p>
            <a:pPr marL="964989" lvl="1" indent="-342900"/>
            <a:r>
              <a:rPr lang="en-US" altLang="ko-KR" sz="2400" b="0" dirty="0"/>
              <a:t>then, after the star has been picked up, a yellow-filled icon is displayed,</a:t>
            </a:r>
            <a:endParaRPr lang="ko-KR" altLang="en-US" sz="2400" dirty="0"/>
          </a:p>
        </p:txBody>
      </p:sp>
      <p:sp>
        <p:nvSpPr>
          <p:cNvPr id="4" name="Slide Number Placeholder 3"/>
          <p:cNvSpPr>
            <a:spLocks noGrp="1"/>
          </p:cNvSpPr>
          <p:nvPr>
            <p:ph type="sldNum" sz="quarter" idx="12"/>
          </p:nvPr>
        </p:nvSpPr>
        <p:spPr/>
        <p:txBody>
          <a:bodyPr/>
          <a:lstStyle/>
          <a:p>
            <a:pPr lvl="0"/>
            <a:fld id="{227D2E60-18D4-4C6D-A414-4D3E4DAA4B69}" type="slidenum">
              <a:rPr lang="en-US" altLang="ko-KR" smtClean="0"/>
              <a:t>52</a:t>
            </a:fld>
            <a:endParaRPr lang="ko-KR" altLang="en-US"/>
          </a:p>
        </p:txBody>
      </p:sp>
      <p:pic>
        <p:nvPicPr>
          <p:cNvPr id="7" name="Picture 6"/>
          <p:cNvPicPr>
            <a:picLocks noChangeAspect="1"/>
          </p:cNvPicPr>
          <p:nvPr/>
        </p:nvPicPr>
        <p:blipFill>
          <a:blip r:embed="rId2"/>
          <a:stretch>
            <a:fillRect/>
          </a:stretch>
        </p:blipFill>
        <p:spPr>
          <a:xfrm>
            <a:off x="2020387" y="4570842"/>
            <a:ext cx="5354599" cy="1634282"/>
          </a:xfrm>
          <a:prstGeom prst="rect">
            <a:avLst/>
          </a:prstGeom>
        </p:spPr>
      </p:pic>
    </p:spTree>
    <p:extLst>
      <p:ext uri="{BB962C8B-B14F-4D97-AF65-F5344CB8AC3E}">
        <p14:creationId xmlns:p14="http://schemas.microsoft.com/office/powerpoint/2010/main" val="15263991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0" dirty="0"/>
              <a:t>Displaying single object pickups with icons</a:t>
            </a:r>
            <a:endParaRPr lang="ko-KR" altLang="en-US" dirty="0"/>
          </a:p>
        </p:txBody>
      </p:sp>
      <p:sp>
        <p:nvSpPr>
          <p:cNvPr id="3" name="Content Placeholder 2"/>
          <p:cNvSpPr>
            <a:spLocks noGrp="1"/>
          </p:cNvSpPr>
          <p:nvPr>
            <p:ph idx="1"/>
          </p:nvPr>
        </p:nvSpPr>
        <p:spPr/>
        <p:txBody>
          <a:bodyPr/>
          <a:lstStyle/>
          <a:p>
            <a:r>
              <a:rPr lang="en-US" altLang="ko-KR" b="0" dirty="0"/>
              <a:t>1. </a:t>
            </a:r>
            <a:r>
              <a:rPr lang="en-US" altLang="ko-KR" b="0" dirty="0">
                <a:solidFill>
                  <a:srgbClr val="FF0000"/>
                </a:solidFill>
              </a:rPr>
              <a:t>Continue</a:t>
            </a:r>
            <a:r>
              <a:rPr lang="en-US" altLang="ko-KR" b="0" dirty="0"/>
              <a:t> from previous project or </a:t>
            </a:r>
            <a:r>
              <a:rPr lang="en-US" altLang="ko-KR" b="0" dirty="0">
                <a:solidFill>
                  <a:srgbClr val="FF0000"/>
                </a:solidFill>
              </a:rPr>
              <a:t>start</a:t>
            </a:r>
            <a:r>
              <a:rPr lang="en-US" altLang="ko-KR" b="0" dirty="0"/>
              <a:t> with a new copy of the mini-game </a:t>
            </a:r>
            <a:r>
              <a:rPr lang="en-US" altLang="ko-KR" b="0" dirty="0">
                <a:solidFill>
                  <a:srgbClr val="00B050"/>
                </a:solidFill>
              </a:rPr>
              <a:t>Simple2Dgame_SpaceGirl</a:t>
            </a:r>
            <a:r>
              <a:rPr lang="en-US" altLang="ko-KR" b="0" dirty="0"/>
              <a:t>.</a:t>
            </a:r>
          </a:p>
          <a:p>
            <a:r>
              <a:rPr lang="en-US" altLang="ko-KR" b="0" dirty="0"/>
              <a:t>2. In the </a:t>
            </a:r>
            <a:r>
              <a:rPr lang="en-US" altLang="ko-KR" dirty="0"/>
              <a:t>Hierarchy</a:t>
            </a:r>
            <a:r>
              <a:rPr lang="en-US" altLang="ko-KR" b="0" dirty="0"/>
              <a:t> panel, </a:t>
            </a:r>
          </a:p>
          <a:p>
            <a:pPr marL="744538" indent="-342900">
              <a:buFont typeface="Arial" panose="020B0604020202020204" pitchFamily="34" charset="0"/>
              <a:buChar char="•"/>
            </a:pPr>
            <a:r>
              <a:rPr lang="en-US" altLang="ko-KR" b="0" dirty="0">
                <a:solidFill>
                  <a:srgbClr val="FF0000"/>
                </a:solidFill>
              </a:rPr>
              <a:t>add</a:t>
            </a:r>
            <a:r>
              <a:rPr lang="en-US" altLang="ko-KR" b="0" dirty="0"/>
              <a:t> a new </a:t>
            </a:r>
            <a:r>
              <a:rPr lang="en-US" altLang="ko-KR" b="0" dirty="0">
                <a:solidFill>
                  <a:srgbClr val="0070C0"/>
                </a:solidFill>
              </a:rPr>
              <a:t>UI Image</a:t>
            </a:r>
            <a:r>
              <a:rPr lang="en-US" altLang="ko-KR" b="0" dirty="0"/>
              <a:t> object (</a:t>
            </a:r>
            <a:r>
              <a:rPr lang="en-US" altLang="ko-KR" b="0" dirty="0">
                <a:solidFill>
                  <a:srgbClr val="0070C0"/>
                </a:solidFill>
              </a:rPr>
              <a:t>Create</a:t>
            </a:r>
            <a:r>
              <a:rPr lang="en-US" altLang="ko-KR" b="0" dirty="0"/>
              <a:t> | </a:t>
            </a:r>
            <a:r>
              <a:rPr lang="en-US" altLang="ko-KR" b="0" dirty="0">
                <a:solidFill>
                  <a:srgbClr val="0070C0"/>
                </a:solidFill>
              </a:rPr>
              <a:t>UI</a:t>
            </a:r>
            <a:r>
              <a:rPr lang="en-US" altLang="ko-KR" b="0" dirty="0"/>
              <a:t> | </a:t>
            </a:r>
            <a:r>
              <a:rPr lang="en-US" altLang="ko-KR" b="0" dirty="0">
                <a:solidFill>
                  <a:srgbClr val="0070C0"/>
                </a:solidFill>
              </a:rPr>
              <a:t>Image</a:t>
            </a:r>
            <a:r>
              <a:rPr lang="en-US" altLang="ko-KR" b="0" dirty="0"/>
              <a:t>). </a:t>
            </a:r>
          </a:p>
          <a:p>
            <a:pPr marL="744538" indent="-342900">
              <a:buFont typeface="Arial" panose="020B0604020202020204" pitchFamily="34" charset="0"/>
              <a:buChar char="•"/>
            </a:pPr>
            <a:r>
              <a:rPr lang="en-US" altLang="ko-KR" b="0" dirty="0">
                <a:solidFill>
                  <a:srgbClr val="FF0000"/>
                </a:solidFill>
              </a:rPr>
              <a:t>Rename</a:t>
            </a:r>
            <a:r>
              <a:rPr lang="en-US" altLang="ko-KR" b="0" dirty="0"/>
              <a:t> it </a:t>
            </a:r>
            <a:r>
              <a:rPr lang="en-US" altLang="ko-KR" b="0" dirty="0">
                <a:solidFill>
                  <a:srgbClr val="00B050"/>
                </a:solidFill>
              </a:rPr>
              <a:t>Image-star-icon</a:t>
            </a:r>
            <a:r>
              <a:rPr lang="en-US" altLang="ko-KR" b="0" dirty="0"/>
              <a:t>.</a:t>
            </a:r>
          </a:p>
          <a:p>
            <a:r>
              <a:rPr lang="en-US" altLang="ko-KR" b="0" dirty="0"/>
              <a:t>3. </a:t>
            </a:r>
            <a:r>
              <a:rPr lang="en-US" altLang="ko-KR" b="0" dirty="0">
                <a:solidFill>
                  <a:srgbClr val="FF0000"/>
                </a:solidFill>
              </a:rPr>
              <a:t>Select</a:t>
            </a:r>
            <a:r>
              <a:rPr lang="en-US" altLang="ko-KR" b="0" dirty="0"/>
              <a:t> </a:t>
            </a:r>
            <a:r>
              <a:rPr lang="en-US" altLang="ko-KR" b="0" dirty="0">
                <a:solidFill>
                  <a:srgbClr val="0070C0"/>
                </a:solidFill>
              </a:rPr>
              <a:t>Image-star-icon</a:t>
            </a:r>
            <a:r>
              <a:rPr lang="en-US" altLang="ko-KR" b="0" dirty="0"/>
              <a:t> in the </a:t>
            </a:r>
            <a:r>
              <a:rPr lang="en-US" altLang="ko-KR" dirty="0"/>
              <a:t>Hierarchy</a:t>
            </a:r>
            <a:r>
              <a:rPr lang="en-US" altLang="ko-KR" b="0" dirty="0"/>
              <a:t> panel.</a:t>
            </a:r>
          </a:p>
          <a:p>
            <a:r>
              <a:rPr lang="en-US" altLang="ko-KR" b="0" dirty="0"/>
              <a:t>4. From the </a:t>
            </a:r>
            <a:r>
              <a:rPr lang="en-US" altLang="ko-KR" dirty="0"/>
              <a:t>Project</a:t>
            </a:r>
            <a:r>
              <a:rPr lang="en-US" altLang="ko-KR" b="0" dirty="0"/>
              <a:t> panel, </a:t>
            </a:r>
          </a:p>
          <a:p>
            <a:pPr marL="744538" indent="-342900">
              <a:buFont typeface="Arial" panose="020B0604020202020204" pitchFamily="34" charset="0"/>
              <a:buChar char="•"/>
            </a:pPr>
            <a:r>
              <a:rPr lang="en-US" altLang="ko-KR" b="0" dirty="0">
                <a:solidFill>
                  <a:srgbClr val="FF0000"/>
                </a:solidFill>
              </a:rPr>
              <a:t>drag</a:t>
            </a:r>
            <a:r>
              <a:rPr lang="en-US" altLang="ko-KR" b="0" dirty="0"/>
              <a:t> the </a:t>
            </a:r>
            <a:r>
              <a:rPr lang="en-US" altLang="ko-KR" b="0" dirty="0">
                <a:solidFill>
                  <a:srgbClr val="0070C0"/>
                </a:solidFill>
              </a:rPr>
              <a:t>sprite</a:t>
            </a:r>
            <a:r>
              <a:rPr lang="en-US" altLang="ko-KR" b="0" dirty="0"/>
              <a:t> </a:t>
            </a:r>
            <a:r>
              <a:rPr lang="en-US" altLang="ko-KR" b="0" dirty="0">
                <a:solidFill>
                  <a:srgbClr val="00B050"/>
                </a:solidFill>
              </a:rPr>
              <a:t>icon_nostar_100 </a:t>
            </a:r>
            <a:r>
              <a:rPr lang="en-US" altLang="ko-KR" b="0" dirty="0"/>
              <a:t>(folder Sprites) into the </a:t>
            </a:r>
            <a:r>
              <a:rPr lang="en-US" altLang="ko-KR" b="0" dirty="0">
                <a:solidFill>
                  <a:srgbClr val="0070C0"/>
                </a:solidFill>
              </a:rPr>
              <a:t>Source</a:t>
            </a:r>
            <a:r>
              <a:rPr lang="en-US" altLang="ko-KR" b="0" dirty="0"/>
              <a:t> </a:t>
            </a:r>
            <a:r>
              <a:rPr lang="en-US" altLang="ko-KR" b="0" dirty="0">
                <a:solidFill>
                  <a:srgbClr val="0070C0"/>
                </a:solidFill>
              </a:rPr>
              <a:t>Image</a:t>
            </a:r>
            <a:r>
              <a:rPr lang="en-US" altLang="ko-KR" b="0" dirty="0"/>
              <a:t> field in the </a:t>
            </a:r>
            <a:r>
              <a:rPr lang="en-US" altLang="ko-KR" dirty="0"/>
              <a:t>Inspector</a:t>
            </a:r>
            <a:r>
              <a:rPr lang="en-US" altLang="ko-KR" b="0" dirty="0"/>
              <a:t> (in the Image (Script) component).</a:t>
            </a:r>
            <a:endParaRPr lang="ko-KR" altLang="en-US" b="0"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53</a:t>
            </a:fld>
            <a:endParaRPr lang="ko-KR" altLang="en-US"/>
          </a:p>
        </p:txBody>
      </p:sp>
    </p:spTree>
    <p:extLst>
      <p:ext uri="{BB962C8B-B14F-4D97-AF65-F5344CB8AC3E}">
        <p14:creationId xmlns:p14="http://schemas.microsoft.com/office/powerpoint/2010/main" val="33038738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ko-KR" altLang="en-US"/>
          </a:p>
        </p:txBody>
      </p:sp>
      <p:sp>
        <p:nvSpPr>
          <p:cNvPr id="3" name="Content Placeholder 2"/>
          <p:cNvSpPr>
            <a:spLocks noGrp="1"/>
          </p:cNvSpPr>
          <p:nvPr>
            <p:ph idx="1"/>
          </p:nvPr>
        </p:nvSpPr>
        <p:spPr/>
        <p:txBody>
          <a:bodyPr/>
          <a:lstStyle/>
          <a:p>
            <a:r>
              <a:rPr lang="en-US" altLang="ko-KR" b="0" dirty="0"/>
              <a:t>5. </a:t>
            </a:r>
            <a:r>
              <a:rPr lang="en-US" altLang="ko-KR" b="0" dirty="0">
                <a:solidFill>
                  <a:srgbClr val="FF0000"/>
                </a:solidFill>
              </a:rPr>
              <a:t>Click</a:t>
            </a:r>
            <a:r>
              <a:rPr lang="en-US" altLang="ko-KR" b="0" dirty="0"/>
              <a:t> on the </a:t>
            </a:r>
            <a:r>
              <a:rPr lang="en-US" altLang="ko-KR" b="0" dirty="0">
                <a:solidFill>
                  <a:srgbClr val="0070C0"/>
                </a:solidFill>
              </a:rPr>
              <a:t>Set Native Size </a:t>
            </a:r>
            <a:r>
              <a:rPr lang="en-US" altLang="ko-KR" b="0" dirty="0"/>
              <a:t>button for the </a:t>
            </a:r>
            <a:r>
              <a:rPr lang="en-US" altLang="ko-KR" b="0" dirty="0">
                <a:solidFill>
                  <a:srgbClr val="0070C0"/>
                </a:solidFill>
              </a:rPr>
              <a:t>Image</a:t>
            </a:r>
            <a:r>
              <a:rPr lang="en-US" altLang="ko-KR" b="0" dirty="0"/>
              <a:t> component. </a:t>
            </a:r>
          </a:p>
          <a:p>
            <a:pPr marL="342900" indent="-342900">
              <a:buFont typeface="Arial" panose="020B0604020202020204" pitchFamily="34" charset="0"/>
              <a:buChar char="•"/>
            </a:pPr>
            <a:r>
              <a:rPr lang="en-US" altLang="ko-KR" b="0" dirty="0"/>
              <a:t>This will resize the </a:t>
            </a:r>
            <a:r>
              <a:rPr lang="en-US" altLang="ko-KR" b="0" dirty="0">
                <a:solidFill>
                  <a:srgbClr val="0070C0"/>
                </a:solidFill>
              </a:rPr>
              <a:t>UI Image </a:t>
            </a:r>
            <a:r>
              <a:rPr lang="en-US" altLang="ko-KR" b="0" dirty="0"/>
              <a:t>to </a:t>
            </a:r>
            <a:r>
              <a:rPr lang="en-US" altLang="ko-KR" b="0" dirty="0">
                <a:solidFill>
                  <a:srgbClr val="00B050"/>
                </a:solidFill>
              </a:rPr>
              <a:t>fit the physical pixel width </a:t>
            </a:r>
            <a:r>
              <a:rPr lang="en-US" altLang="ko-KR" b="0" dirty="0"/>
              <a:t>and height of sprite file </a:t>
            </a:r>
            <a:r>
              <a:rPr lang="en-US" altLang="ko-KR" b="0" dirty="0">
                <a:solidFill>
                  <a:srgbClr val="00B050"/>
                </a:solidFill>
              </a:rPr>
              <a:t>icon_nostar_100</a:t>
            </a:r>
            <a:endParaRPr lang="ko-KR" altLang="en-US" b="0" dirty="0">
              <a:solidFill>
                <a:srgbClr val="00B050"/>
              </a:solidFill>
            </a:endParaRPr>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54</a:t>
            </a:fld>
            <a:endParaRPr lang="ko-KR" altLang="en-US"/>
          </a:p>
        </p:txBody>
      </p:sp>
      <p:pic>
        <p:nvPicPr>
          <p:cNvPr id="5" name="Picture 4"/>
          <p:cNvPicPr>
            <a:picLocks noChangeAspect="1"/>
          </p:cNvPicPr>
          <p:nvPr/>
        </p:nvPicPr>
        <p:blipFill>
          <a:blip r:embed="rId2"/>
          <a:stretch>
            <a:fillRect/>
          </a:stretch>
        </p:blipFill>
        <p:spPr>
          <a:xfrm>
            <a:off x="1924940" y="4085539"/>
            <a:ext cx="5643124" cy="2609463"/>
          </a:xfrm>
          <a:prstGeom prst="rect">
            <a:avLst/>
          </a:prstGeom>
        </p:spPr>
      </p:pic>
    </p:spTree>
    <p:extLst>
      <p:ext uri="{BB962C8B-B14F-4D97-AF65-F5344CB8AC3E}">
        <p14:creationId xmlns:p14="http://schemas.microsoft.com/office/powerpoint/2010/main" val="39945362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ko-KR" altLang="en-US"/>
          </a:p>
        </p:txBody>
      </p:sp>
      <p:sp>
        <p:nvSpPr>
          <p:cNvPr id="3" name="Content Placeholder 2"/>
          <p:cNvSpPr>
            <a:spLocks noGrp="1"/>
          </p:cNvSpPr>
          <p:nvPr>
            <p:ph idx="1"/>
          </p:nvPr>
        </p:nvSpPr>
        <p:spPr>
          <a:xfrm>
            <a:off x="326551" y="1796220"/>
            <a:ext cx="4591137" cy="4245611"/>
          </a:xfrm>
        </p:spPr>
        <p:txBody>
          <a:bodyPr/>
          <a:lstStyle/>
          <a:p>
            <a:r>
              <a:rPr lang="en-US" altLang="ko-KR" b="0" dirty="0"/>
              <a:t>6. (Optional)</a:t>
            </a:r>
          </a:p>
          <a:p>
            <a:pPr marL="342900" indent="-342900">
              <a:buFont typeface="Arial" panose="020B0604020202020204" pitchFamily="34" charset="0"/>
              <a:buChar char="•"/>
            </a:pPr>
            <a:r>
              <a:rPr lang="en-US" altLang="ko-KR" b="0" dirty="0">
                <a:solidFill>
                  <a:srgbClr val="FF0000"/>
                </a:solidFill>
              </a:rPr>
              <a:t>Position</a:t>
            </a:r>
            <a:r>
              <a:rPr lang="en-US" altLang="ko-KR" b="0" dirty="0"/>
              <a:t> icon at </a:t>
            </a:r>
            <a:r>
              <a:rPr lang="en-US" altLang="ko-KR" b="0" dirty="0">
                <a:solidFill>
                  <a:srgbClr val="00B050"/>
                </a:solidFill>
              </a:rPr>
              <a:t>the top and left </a:t>
            </a:r>
            <a:r>
              <a:rPr lang="en-US" altLang="ko-KR" b="0" dirty="0"/>
              <a:t>of the Game panel. </a:t>
            </a:r>
          </a:p>
          <a:p>
            <a:pPr marL="342900" indent="-342900">
              <a:buFont typeface="Arial" panose="020B0604020202020204" pitchFamily="34" charset="0"/>
              <a:buChar char="•"/>
            </a:pPr>
            <a:r>
              <a:rPr lang="en-US" altLang="ko-KR" b="0" dirty="0">
                <a:solidFill>
                  <a:srgbClr val="FF0000"/>
                </a:solidFill>
              </a:rPr>
              <a:t>Edit</a:t>
            </a:r>
            <a:r>
              <a:rPr lang="en-US" altLang="ko-KR" b="0" dirty="0"/>
              <a:t> the UI Image's </a:t>
            </a:r>
            <a:r>
              <a:rPr lang="en-US" altLang="ko-KR" b="0" dirty="0" err="1">
                <a:solidFill>
                  <a:srgbClr val="0070C0"/>
                </a:solidFill>
              </a:rPr>
              <a:t>Rect</a:t>
            </a:r>
            <a:r>
              <a:rPr lang="en-US" altLang="ko-KR" b="0" dirty="0"/>
              <a:t> </a:t>
            </a:r>
            <a:r>
              <a:rPr lang="en-US" altLang="ko-KR" b="0" dirty="0">
                <a:solidFill>
                  <a:srgbClr val="0070C0"/>
                </a:solidFill>
              </a:rPr>
              <a:t>Transform</a:t>
            </a:r>
            <a:r>
              <a:rPr lang="en-US" altLang="ko-KR" b="0" dirty="0"/>
              <a:t> component, and while </a:t>
            </a:r>
            <a:r>
              <a:rPr lang="en-US" altLang="ko-KR" b="0" dirty="0">
                <a:solidFill>
                  <a:srgbClr val="FF0000"/>
                </a:solidFill>
              </a:rPr>
              <a:t>holding</a:t>
            </a:r>
            <a:r>
              <a:rPr lang="en-US" altLang="ko-KR" b="0" dirty="0"/>
              <a:t> </a:t>
            </a:r>
            <a:r>
              <a:rPr lang="en-US" altLang="ko-KR" b="0" dirty="0">
                <a:solidFill>
                  <a:srgbClr val="FF0000"/>
                </a:solidFill>
              </a:rPr>
              <a:t>down</a:t>
            </a:r>
            <a:r>
              <a:rPr lang="en-US" altLang="ko-KR" b="0" dirty="0"/>
              <a:t> </a:t>
            </a:r>
            <a:r>
              <a:rPr lang="en-US" altLang="ko-KR" b="0" dirty="0">
                <a:solidFill>
                  <a:srgbClr val="0070C0"/>
                </a:solidFill>
              </a:rPr>
              <a:t>SHIFT</a:t>
            </a:r>
            <a:r>
              <a:rPr lang="en-US" altLang="ko-KR" b="0" dirty="0"/>
              <a:t> and </a:t>
            </a:r>
            <a:r>
              <a:rPr lang="en-US" altLang="ko-KR" b="0" dirty="0">
                <a:solidFill>
                  <a:srgbClr val="0070C0"/>
                </a:solidFill>
              </a:rPr>
              <a:t>ALT</a:t>
            </a:r>
            <a:r>
              <a:rPr lang="en-US" altLang="ko-KR" b="0" dirty="0"/>
              <a:t> (to set pivot and position), choose the </a:t>
            </a:r>
            <a:r>
              <a:rPr lang="en-US" altLang="ko-KR" b="0" dirty="0">
                <a:solidFill>
                  <a:srgbClr val="00B050"/>
                </a:solidFill>
              </a:rPr>
              <a:t>top-left box</a:t>
            </a:r>
            <a:r>
              <a:rPr lang="en-US" altLang="ko-KR" b="0" dirty="0"/>
              <a:t>. </a:t>
            </a:r>
          </a:p>
          <a:p>
            <a:pPr marL="342900" indent="-342900">
              <a:buFont typeface="Arial" panose="020B0604020202020204" pitchFamily="34" charset="0"/>
              <a:buChar char="•"/>
            </a:pPr>
            <a:r>
              <a:rPr lang="en-US" altLang="ko-KR" b="0" dirty="0"/>
              <a:t>The UI Image should now be positioned at the top left of the Game panel</a:t>
            </a:r>
            <a:endParaRPr lang="ko-KR" altLang="en-US" b="0"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55</a:t>
            </a:fld>
            <a:endParaRPr lang="ko-KR" altLang="en-US"/>
          </a:p>
        </p:txBody>
      </p:sp>
      <p:pic>
        <p:nvPicPr>
          <p:cNvPr id="5" name="Picture 4"/>
          <p:cNvPicPr>
            <a:picLocks noChangeAspect="1"/>
          </p:cNvPicPr>
          <p:nvPr/>
        </p:nvPicPr>
        <p:blipFill>
          <a:blip r:embed="rId2"/>
          <a:stretch>
            <a:fillRect/>
          </a:stretch>
        </p:blipFill>
        <p:spPr>
          <a:xfrm>
            <a:off x="5305773" y="1796220"/>
            <a:ext cx="3512608" cy="4002414"/>
          </a:xfrm>
          <a:prstGeom prst="rect">
            <a:avLst/>
          </a:prstGeom>
        </p:spPr>
      </p:pic>
    </p:spTree>
    <p:extLst>
      <p:ext uri="{BB962C8B-B14F-4D97-AF65-F5344CB8AC3E}">
        <p14:creationId xmlns:p14="http://schemas.microsoft.com/office/powerpoint/2010/main" val="18651052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ko-KR" altLang="en-US"/>
          </a:p>
        </p:txBody>
      </p:sp>
      <p:sp>
        <p:nvSpPr>
          <p:cNvPr id="3" name="Content Placeholder 2"/>
          <p:cNvSpPr>
            <a:spLocks noGrp="1"/>
          </p:cNvSpPr>
          <p:nvPr>
            <p:ph idx="1"/>
          </p:nvPr>
        </p:nvSpPr>
        <p:spPr>
          <a:xfrm>
            <a:off x="326551" y="1796220"/>
            <a:ext cx="3545537" cy="4245611"/>
          </a:xfrm>
        </p:spPr>
        <p:txBody>
          <a:bodyPr/>
          <a:lstStyle/>
          <a:p>
            <a:r>
              <a:rPr lang="en-US" altLang="ko-KR" dirty="0"/>
              <a:t>7. </a:t>
            </a:r>
            <a:r>
              <a:rPr lang="en-US" altLang="ko-KR" b="0" dirty="0">
                <a:solidFill>
                  <a:srgbClr val="FF0000"/>
                </a:solidFill>
              </a:rPr>
              <a:t>Add</a:t>
            </a:r>
            <a:r>
              <a:rPr lang="en-US" altLang="ko-KR" b="0" dirty="0"/>
              <a:t> or </a:t>
            </a:r>
            <a:r>
              <a:rPr lang="en-US" altLang="ko-KR" b="0" dirty="0">
                <a:solidFill>
                  <a:srgbClr val="FF0000"/>
                </a:solidFill>
              </a:rPr>
              <a:t>edit</a:t>
            </a:r>
            <a:r>
              <a:rPr lang="en-US" altLang="ko-KR" b="0" dirty="0"/>
              <a:t> the following </a:t>
            </a:r>
            <a:r>
              <a:rPr lang="en-US" altLang="ko-KR" b="0" dirty="0">
                <a:solidFill>
                  <a:srgbClr val="0070C0"/>
                </a:solidFill>
              </a:rPr>
              <a:t>C# Script </a:t>
            </a:r>
            <a:r>
              <a:rPr lang="en-US" altLang="ko-KR" b="0" dirty="0">
                <a:solidFill>
                  <a:srgbClr val="00B050"/>
                </a:solidFill>
              </a:rPr>
              <a:t>Player</a:t>
            </a:r>
            <a:r>
              <a:rPr lang="en-US" altLang="ko-KR" b="0" dirty="0"/>
              <a:t> to </a:t>
            </a:r>
            <a:r>
              <a:rPr lang="en-US" altLang="ko-KR" b="0" dirty="0" err="1"/>
              <a:t>GameObject</a:t>
            </a:r>
            <a:r>
              <a:rPr lang="en-US" altLang="ko-KR" b="0" dirty="0"/>
              <a:t> </a:t>
            </a:r>
            <a:r>
              <a:rPr lang="en-US" altLang="ko-KR" b="0" dirty="0">
                <a:solidFill>
                  <a:srgbClr val="00B050"/>
                </a:solidFill>
              </a:rPr>
              <a:t>player-</a:t>
            </a:r>
            <a:r>
              <a:rPr lang="en-US" altLang="ko-KR" b="0" dirty="0" err="1">
                <a:solidFill>
                  <a:srgbClr val="00B050"/>
                </a:solidFill>
              </a:rPr>
              <a:t>SpaceGirl</a:t>
            </a:r>
            <a:r>
              <a:rPr lang="en-US" altLang="ko-KR" b="0" dirty="0"/>
              <a:t> in the </a:t>
            </a:r>
            <a:r>
              <a:rPr lang="en-US" altLang="ko-KR" dirty="0"/>
              <a:t>Hierarchy</a:t>
            </a:r>
            <a:r>
              <a:rPr lang="en-US" altLang="ko-KR" b="0" dirty="0"/>
              <a:t>:</a:t>
            </a:r>
            <a:endParaRPr lang="ko-KR" altLang="en-US"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56</a:t>
            </a:fld>
            <a:endParaRPr lang="ko-KR" altLang="en-US"/>
          </a:p>
        </p:txBody>
      </p:sp>
      <p:sp>
        <p:nvSpPr>
          <p:cNvPr id="6" name="Rectangle 5">
            <a:extLst>
              <a:ext uri="{FF2B5EF4-FFF2-40B4-BE49-F238E27FC236}">
                <a16:creationId xmlns:a16="http://schemas.microsoft.com/office/drawing/2014/main" id="{5390BE0D-7DD3-470C-8F20-BE15E17AF675}"/>
              </a:ext>
            </a:extLst>
          </p:cNvPr>
          <p:cNvSpPr/>
          <p:nvPr/>
        </p:nvSpPr>
        <p:spPr>
          <a:xfrm>
            <a:off x="4408725" y="1432023"/>
            <a:ext cx="4572000" cy="5262979"/>
          </a:xfrm>
          <a:prstGeom prst="rect">
            <a:avLst/>
          </a:prstGeom>
        </p:spPr>
        <p:txBody>
          <a:bodyPr>
            <a:spAutoFit/>
          </a:bodyPr>
          <a:lstStyle/>
          <a:p>
            <a:r>
              <a:rPr lang="en-US" sz="1200" dirty="0">
                <a:solidFill>
                  <a:srgbClr val="009695"/>
                </a:solidFill>
                <a:latin typeface="Consolas" panose="020B0609020204030204" pitchFamily="49" charset="0"/>
              </a:rPr>
              <a:t>using</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UnityEngine</a:t>
            </a:r>
            <a:r>
              <a:rPr lang="en-US" sz="1200" dirty="0">
                <a:solidFill>
                  <a:srgbClr val="333333"/>
                </a:solidFill>
                <a:latin typeface="Consolas" panose="020B0609020204030204" pitchFamily="49" charset="0"/>
              </a:rPr>
              <a:t>;</a:t>
            </a:r>
            <a:br>
              <a:rPr lang="en-US" sz="1200" dirty="0">
                <a:latin typeface="Consolas" panose="020B0609020204030204" pitchFamily="49" charset="0"/>
              </a:rPr>
            </a:br>
            <a:r>
              <a:rPr lang="en-US" sz="1200" dirty="0">
                <a:solidFill>
                  <a:srgbClr val="009695"/>
                </a:solidFill>
                <a:latin typeface="Consolas" panose="020B0609020204030204" pitchFamily="49" charset="0"/>
              </a:rPr>
              <a:t>using</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System.Collections</a:t>
            </a:r>
            <a:r>
              <a:rPr lang="en-US" sz="1200" dirty="0">
                <a:solidFill>
                  <a:srgbClr val="333333"/>
                </a:solidFill>
                <a:latin typeface="Consolas" panose="020B0609020204030204" pitchFamily="49" charset="0"/>
              </a:rPr>
              <a:t>;</a:t>
            </a:r>
            <a:br>
              <a:rPr lang="en-US" sz="1200" dirty="0">
                <a:latin typeface="Consolas" panose="020B0609020204030204" pitchFamily="49" charset="0"/>
              </a:rPr>
            </a:br>
            <a:r>
              <a:rPr lang="en-US" sz="1200" dirty="0">
                <a:solidFill>
                  <a:srgbClr val="009695"/>
                </a:solidFill>
                <a:latin typeface="Consolas" panose="020B0609020204030204" pitchFamily="49" charset="0"/>
              </a:rPr>
              <a:t>using</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UnityEngine.UI</a:t>
            </a:r>
            <a:r>
              <a:rPr lang="en-US" sz="1200" dirty="0">
                <a:solidFill>
                  <a:srgbClr val="333333"/>
                </a:solidFill>
                <a:latin typeface="Consolas" panose="020B0609020204030204" pitchFamily="49" charset="0"/>
              </a:rPr>
              <a:t>;</a:t>
            </a:r>
            <a:br>
              <a:rPr lang="en-US" sz="1200" dirty="0">
                <a:latin typeface="Consolas" panose="020B0609020204030204" pitchFamily="49" charset="0"/>
              </a:rPr>
            </a:br>
            <a:br>
              <a:rPr lang="en-US" sz="1200" dirty="0">
                <a:latin typeface="Consolas" panose="020B0609020204030204" pitchFamily="49" charset="0"/>
              </a:rPr>
            </a:br>
            <a:r>
              <a:rPr lang="en-US" sz="1200" dirty="0">
                <a:solidFill>
                  <a:srgbClr val="009695"/>
                </a:solidFill>
                <a:latin typeface="Consolas" panose="020B0609020204030204" pitchFamily="49" charset="0"/>
              </a:rPr>
              <a:t>public</a:t>
            </a:r>
            <a:r>
              <a:rPr lang="en-US" sz="1200" dirty="0">
                <a:solidFill>
                  <a:srgbClr val="333333"/>
                </a:solidFill>
                <a:latin typeface="Consolas" panose="020B0609020204030204" pitchFamily="49" charset="0"/>
              </a:rPr>
              <a:t> </a:t>
            </a:r>
            <a:r>
              <a:rPr lang="en-US" sz="1200" dirty="0">
                <a:solidFill>
                  <a:srgbClr val="009695"/>
                </a:solidFill>
                <a:latin typeface="Consolas" panose="020B0609020204030204" pitchFamily="49" charset="0"/>
              </a:rPr>
              <a:t>class</a:t>
            </a:r>
            <a:r>
              <a:rPr lang="en-US" sz="1200" dirty="0">
                <a:solidFill>
                  <a:srgbClr val="333333"/>
                </a:solidFill>
                <a:latin typeface="Consolas" panose="020B0609020204030204" pitchFamily="49" charset="0"/>
              </a:rPr>
              <a:t> </a:t>
            </a:r>
            <a:r>
              <a:rPr lang="en-US" sz="1200" dirty="0">
                <a:solidFill>
                  <a:srgbClr val="3364A4"/>
                </a:solidFill>
                <a:latin typeface="Consolas" panose="020B0609020204030204" pitchFamily="49" charset="0"/>
              </a:rPr>
              <a:t>Player</a:t>
            </a:r>
            <a:r>
              <a:rPr lang="en-US" sz="1200" dirty="0">
                <a:solidFill>
                  <a:srgbClr val="333333"/>
                </a:solidFill>
                <a:latin typeface="Consolas" panose="020B0609020204030204" pitchFamily="49" charset="0"/>
              </a:rPr>
              <a:t> : </a:t>
            </a:r>
            <a:r>
              <a:rPr lang="en-US" sz="1200" dirty="0" err="1">
                <a:solidFill>
                  <a:srgbClr val="3364A4"/>
                </a:solidFill>
                <a:latin typeface="Consolas" panose="020B0609020204030204" pitchFamily="49" charset="0"/>
              </a:rPr>
              <a:t>MonoBehaviour</a:t>
            </a:r>
            <a:br>
              <a:rPr lang="en-US" sz="1200" dirty="0">
                <a:latin typeface="Consolas" panose="020B0609020204030204" pitchFamily="49" charset="0"/>
              </a:rPr>
            </a:br>
            <a:r>
              <a:rPr lang="en-US" sz="1200" dirty="0">
                <a:solidFill>
                  <a:srgbClr val="333333"/>
                </a:solidFill>
                <a:latin typeface="Consolas" panose="020B0609020204030204" pitchFamily="49" charset="0"/>
              </a:rPr>
              <a:t>{</a:t>
            </a:r>
            <a:br>
              <a:rPr lang="en-US" sz="1200" dirty="0">
                <a:latin typeface="Consolas" panose="020B0609020204030204" pitchFamily="49" charset="0"/>
              </a:rPr>
            </a:br>
            <a:r>
              <a:rPr lang="en-US" sz="1200" dirty="0">
                <a:solidFill>
                  <a:srgbClr val="333333"/>
                </a:solidFill>
                <a:latin typeface="Consolas" panose="020B0609020204030204" pitchFamily="49" charset="0"/>
              </a:rPr>
              <a:t>    </a:t>
            </a:r>
            <a:r>
              <a:rPr lang="en-US" sz="1200" dirty="0">
                <a:solidFill>
                  <a:srgbClr val="009695"/>
                </a:solidFill>
                <a:latin typeface="Consolas" panose="020B0609020204030204" pitchFamily="49" charset="0"/>
              </a:rPr>
              <a:t>public</a:t>
            </a:r>
            <a:r>
              <a:rPr lang="en-US" sz="1200" dirty="0">
                <a:solidFill>
                  <a:srgbClr val="333333"/>
                </a:solidFill>
                <a:latin typeface="Consolas" panose="020B0609020204030204" pitchFamily="49" charset="0"/>
              </a:rPr>
              <a:t> </a:t>
            </a:r>
            <a:r>
              <a:rPr lang="en-US" sz="1200" dirty="0">
                <a:solidFill>
                  <a:srgbClr val="3364A4"/>
                </a:solidFill>
                <a:latin typeface="Consolas" panose="020B0609020204030204" pitchFamily="49" charset="0"/>
              </a:rPr>
              <a:t>Image</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starImage</a:t>
            </a:r>
            <a:r>
              <a:rPr lang="en-US" sz="1200" dirty="0">
                <a:solidFill>
                  <a:srgbClr val="333333"/>
                </a:solidFill>
                <a:latin typeface="Consolas" panose="020B0609020204030204" pitchFamily="49" charset="0"/>
              </a:rPr>
              <a:t>;</a:t>
            </a:r>
            <a:br>
              <a:rPr lang="en-US" sz="1200" dirty="0">
                <a:latin typeface="Consolas" panose="020B0609020204030204" pitchFamily="49" charset="0"/>
              </a:rPr>
            </a:br>
            <a:r>
              <a:rPr lang="en-US" sz="1200" dirty="0">
                <a:solidFill>
                  <a:srgbClr val="333333"/>
                </a:solidFill>
                <a:latin typeface="Consolas" panose="020B0609020204030204" pitchFamily="49" charset="0"/>
              </a:rPr>
              <a:t>    </a:t>
            </a:r>
            <a:r>
              <a:rPr lang="en-US" sz="1200" dirty="0">
                <a:solidFill>
                  <a:srgbClr val="009695"/>
                </a:solidFill>
                <a:latin typeface="Consolas" panose="020B0609020204030204" pitchFamily="49" charset="0"/>
              </a:rPr>
              <a:t>public</a:t>
            </a:r>
            <a:r>
              <a:rPr lang="en-US" sz="1200" dirty="0">
                <a:solidFill>
                  <a:srgbClr val="333333"/>
                </a:solidFill>
                <a:latin typeface="Consolas" panose="020B0609020204030204" pitchFamily="49" charset="0"/>
              </a:rPr>
              <a:t> </a:t>
            </a:r>
            <a:r>
              <a:rPr lang="en-US" sz="1200" dirty="0">
                <a:solidFill>
                  <a:srgbClr val="3364A4"/>
                </a:solidFill>
                <a:latin typeface="Consolas" panose="020B0609020204030204" pitchFamily="49" charset="0"/>
              </a:rPr>
              <a:t>Sprite</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iconStar</a:t>
            </a:r>
            <a:r>
              <a:rPr lang="en-US" sz="1200" dirty="0">
                <a:solidFill>
                  <a:srgbClr val="333333"/>
                </a:solidFill>
                <a:latin typeface="Consolas" panose="020B0609020204030204" pitchFamily="49" charset="0"/>
              </a:rPr>
              <a:t>;</a:t>
            </a:r>
            <a:br>
              <a:rPr lang="en-US" sz="1200" dirty="0">
                <a:latin typeface="Consolas" panose="020B0609020204030204" pitchFamily="49" charset="0"/>
              </a:rPr>
            </a:br>
            <a:r>
              <a:rPr lang="en-US" sz="1200" dirty="0">
                <a:solidFill>
                  <a:srgbClr val="333333"/>
                </a:solidFill>
                <a:latin typeface="Consolas" panose="020B0609020204030204" pitchFamily="49" charset="0"/>
              </a:rPr>
              <a:t>    </a:t>
            </a:r>
            <a:r>
              <a:rPr lang="en-US" sz="1200" dirty="0">
                <a:solidFill>
                  <a:srgbClr val="009695"/>
                </a:solidFill>
                <a:latin typeface="Consolas" panose="020B0609020204030204" pitchFamily="49" charset="0"/>
              </a:rPr>
              <a:t>public</a:t>
            </a:r>
            <a:r>
              <a:rPr lang="en-US" sz="1200" dirty="0">
                <a:solidFill>
                  <a:srgbClr val="333333"/>
                </a:solidFill>
                <a:latin typeface="Consolas" panose="020B0609020204030204" pitchFamily="49" charset="0"/>
              </a:rPr>
              <a:t> </a:t>
            </a:r>
            <a:r>
              <a:rPr lang="en-US" sz="1200" dirty="0">
                <a:solidFill>
                  <a:srgbClr val="3364A4"/>
                </a:solidFill>
                <a:latin typeface="Consolas" panose="020B0609020204030204" pitchFamily="49" charset="0"/>
              </a:rPr>
              <a:t>Sprite</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iconNoStar</a:t>
            </a:r>
            <a:r>
              <a:rPr lang="en-US" sz="1200" dirty="0">
                <a:solidFill>
                  <a:srgbClr val="333333"/>
                </a:solidFill>
                <a:latin typeface="Consolas" panose="020B0609020204030204" pitchFamily="49" charset="0"/>
              </a:rPr>
              <a:t>;</a:t>
            </a:r>
            <a:br>
              <a:rPr lang="en-US" sz="1200" dirty="0">
                <a:latin typeface="Consolas" panose="020B0609020204030204" pitchFamily="49" charset="0"/>
              </a:rPr>
            </a:br>
            <a:r>
              <a:rPr lang="en-US" sz="1200" dirty="0">
                <a:solidFill>
                  <a:srgbClr val="333333"/>
                </a:solidFill>
                <a:latin typeface="Consolas" panose="020B0609020204030204" pitchFamily="49" charset="0"/>
              </a:rPr>
              <a:t>    </a:t>
            </a:r>
            <a:r>
              <a:rPr lang="en-US" sz="1200" dirty="0">
                <a:solidFill>
                  <a:srgbClr val="009695"/>
                </a:solidFill>
                <a:latin typeface="Consolas" panose="020B0609020204030204" pitchFamily="49" charset="0"/>
              </a:rPr>
              <a:t>private</a:t>
            </a:r>
            <a:r>
              <a:rPr lang="en-US" sz="1200" dirty="0">
                <a:solidFill>
                  <a:srgbClr val="333333"/>
                </a:solidFill>
                <a:latin typeface="Consolas" panose="020B0609020204030204" pitchFamily="49" charset="0"/>
              </a:rPr>
              <a:t> </a:t>
            </a:r>
            <a:r>
              <a:rPr lang="en-US" sz="1200" dirty="0">
                <a:solidFill>
                  <a:srgbClr val="009695"/>
                </a:solidFill>
                <a:latin typeface="Consolas" panose="020B0609020204030204" pitchFamily="49" charset="0"/>
              </a:rPr>
              <a:t>bool</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carryingStar</a:t>
            </a:r>
            <a:r>
              <a:rPr lang="en-US" sz="1200" dirty="0">
                <a:solidFill>
                  <a:srgbClr val="333333"/>
                </a:solidFill>
                <a:latin typeface="Consolas" panose="020B0609020204030204" pitchFamily="49" charset="0"/>
              </a:rPr>
              <a:t> = </a:t>
            </a:r>
            <a:r>
              <a:rPr lang="en-US" sz="1200" dirty="0">
                <a:solidFill>
                  <a:srgbClr val="009695"/>
                </a:solidFill>
                <a:latin typeface="Consolas" panose="020B0609020204030204" pitchFamily="49" charset="0"/>
              </a:rPr>
              <a:t>false</a:t>
            </a:r>
            <a:r>
              <a:rPr lang="en-US" sz="1200" dirty="0">
                <a:solidFill>
                  <a:srgbClr val="333333"/>
                </a:solidFill>
                <a:latin typeface="Consolas" panose="020B0609020204030204" pitchFamily="49" charset="0"/>
              </a:rPr>
              <a:t>;</a:t>
            </a:r>
            <a:br>
              <a:rPr lang="en-US" sz="1200" dirty="0">
                <a:latin typeface="Consolas" panose="020B0609020204030204" pitchFamily="49" charset="0"/>
              </a:rPr>
            </a:br>
            <a:br>
              <a:rPr lang="en-US" sz="1200" dirty="0">
                <a:latin typeface="Consolas" panose="020B0609020204030204" pitchFamily="49" charset="0"/>
              </a:rPr>
            </a:br>
            <a:r>
              <a:rPr lang="en-US" sz="1200" dirty="0">
                <a:solidFill>
                  <a:srgbClr val="333333"/>
                </a:solidFill>
                <a:latin typeface="Consolas" panose="020B0609020204030204" pitchFamily="49" charset="0"/>
              </a:rPr>
              <a:t>    </a:t>
            </a:r>
            <a:r>
              <a:rPr lang="en-US" sz="1200" dirty="0">
                <a:solidFill>
                  <a:srgbClr val="009695"/>
                </a:solidFill>
                <a:latin typeface="Consolas" panose="020B0609020204030204" pitchFamily="49" charset="0"/>
              </a:rPr>
              <a:t>void</a:t>
            </a:r>
            <a:r>
              <a:rPr lang="en-US" sz="1200" dirty="0">
                <a:solidFill>
                  <a:srgbClr val="333333"/>
                </a:solidFill>
                <a:latin typeface="Consolas" panose="020B0609020204030204" pitchFamily="49" charset="0"/>
              </a:rPr>
              <a:t> OnTriggerEnter2D(</a:t>
            </a:r>
            <a:r>
              <a:rPr lang="en-US" sz="1200" dirty="0">
                <a:solidFill>
                  <a:srgbClr val="3364A4"/>
                </a:solidFill>
                <a:latin typeface="Consolas" panose="020B0609020204030204" pitchFamily="49" charset="0"/>
              </a:rPr>
              <a:t>Collider2D</a:t>
            </a:r>
            <a:r>
              <a:rPr lang="en-US" sz="1200" dirty="0">
                <a:solidFill>
                  <a:srgbClr val="333333"/>
                </a:solidFill>
                <a:latin typeface="Consolas" panose="020B0609020204030204" pitchFamily="49" charset="0"/>
              </a:rPr>
              <a:t> hit)</a:t>
            </a:r>
            <a:br>
              <a:rPr lang="en-US" sz="1200" dirty="0">
                <a:latin typeface="Consolas" panose="020B0609020204030204" pitchFamily="49" charset="0"/>
              </a:rPr>
            </a:br>
            <a:r>
              <a:rPr lang="en-US" sz="1200" dirty="0">
                <a:solidFill>
                  <a:srgbClr val="333333"/>
                </a:solidFill>
                <a:latin typeface="Consolas" panose="020B0609020204030204" pitchFamily="49" charset="0"/>
              </a:rPr>
              <a:t>    {</a:t>
            </a:r>
            <a:br>
              <a:rPr lang="en-US" sz="1200" dirty="0">
                <a:latin typeface="Consolas" panose="020B0609020204030204" pitchFamily="49" charset="0"/>
              </a:rPr>
            </a:br>
            <a:r>
              <a:rPr lang="en-US" sz="1200" dirty="0">
                <a:solidFill>
                  <a:srgbClr val="333333"/>
                </a:solidFill>
                <a:latin typeface="Consolas" panose="020B0609020204030204" pitchFamily="49" charset="0"/>
              </a:rPr>
              <a:t>        </a:t>
            </a:r>
            <a:r>
              <a:rPr lang="en-US" sz="1200" dirty="0">
                <a:solidFill>
                  <a:srgbClr val="009695"/>
                </a:solidFill>
                <a:latin typeface="Consolas" panose="020B0609020204030204" pitchFamily="49" charset="0"/>
              </a:rPr>
              <a:t>if</a:t>
            </a:r>
            <a:r>
              <a:rPr lang="en-US" sz="1200" dirty="0">
                <a:solidFill>
                  <a:srgbClr val="333333"/>
                </a:solidFill>
                <a:latin typeface="Consolas" panose="020B0609020204030204" pitchFamily="49" charset="0"/>
              </a:rPr>
              <a:t>(</a:t>
            </a:r>
            <a:r>
              <a:rPr lang="en-US" sz="1200" dirty="0" err="1">
                <a:solidFill>
                  <a:srgbClr val="333333"/>
                </a:solidFill>
                <a:latin typeface="Consolas" panose="020B0609020204030204" pitchFamily="49" charset="0"/>
              </a:rPr>
              <a:t>hit.CompareTag</a:t>
            </a:r>
            <a:r>
              <a:rPr lang="en-US" sz="1200" dirty="0">
                <a:solidFill>
                  <a:srgbClr val="333333"/>
                </a:solidFill>
                <a:latin typeface="Consolas" panose="020B0609020204030204" pitchFamily="49" charset="0"/>
              </a:rPr>
              <a:t>(</a:t>
            </a:r>
            <a:r>
              <a:rPr lang="en-US" sz="1200" dirty="0">
                <a:solidFill>
                  <a:srgbClr val="F57D00"/>
                </a:solidFill>
                <a:latin typeface="Consolas" panose="020B0609020204030204" pitchFamily="49" charset="0"/>
              </a:rPr>
              <a:t>"Star"</a:t>
            </a:r>
            <a:r>
              <a:rPr lang="en-US" sz="1200" dirty="0">
                <a:solidFill>
                  <a:srgbClr val="333333"/>
                </a:solidFill>
                <a:latin typeface="Consolas" panose="020B0609020204030204" pitchFamily="49" charset="0"/>
              </a:rPr>
              <a:t>)){</a:t>
            </a:r>
            <a:br>
              <a:rPr lang="en-US" sz="1200" dirty="0">
                <a:latin typeface="Consolas" panose="020B0609020204030204" pitchFamily="49" charset="0"/>
              </a:rPr>
            </a:b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carryingStar</a:t>
            </a:r>
            <a:r>
              <a:rPr lang="en-US" sz="1200" dirty="0">
                <a:solidFill>
                  <a:srgbClr val="333333"/>
                </a:solidFill>
                <a:latin typeface="Consolas" panose="020B0609020204030204" pitchFamily="49" charset="0"/>
              </a:rPr>
              <a:t> = </a:t>
            </a:r>
            <a:r>
              <a:rPr lang="en-US" sz="1200" dirty="0">
                <a:solidFill>
                  <a:srgbClr val="009695"/>
                </a:solidFill>
                <a:latin typeface="Consolas" panose="020B0609020204030204" pitchFamily="49" charset="0"/>
              </a:rPr>
              <a:t>true</a:t>
            </a:r>
            <a:r>
              <a:rPr lang="en-US" sz="1200" dirty="0">
                <a:solidFill>
                  <a:srgbClr val="333333"/>
                </a:solidFill>
                <a:latin typeface="Consolas" panose="020B0609020204030204" pitchFamily="49" charset="0"/>
              </a:rPr>
              <a:t>;</a:t>
            </a:r>
            <a:br>
              <a:rPr lang="en-US" sz="1200" dirty="0">
                <a:latin typeface="Consolas" panose="020B0609020204030204" pitchFamily="49" charset="0"/>
              </a:rPr>
            </a:b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UpdateStarImage</a:t>
            </a:r>
            <a:r>
              <a:rPr lang="en-US" sz="1200" dirty="0">
                <a:solidFill>
                  <a:srgbClr val="333333"/>
                </a:solidFill>
                <a:latin typeface="Consolas" panose="020B0609020204030204" pitchFamily="49" charset="0"/>
              </a:rPr>
              <a:t>();</a:t>
            </a:r>
            <a:br>
              <a:rPr lang="en-US" sz="1200" dirty="0">
                <a:latin typeface="Consolas" panose="020B0609020204030204" pitchFamily="49" charset="0"/>
              </a:rPr>
            </a:br>
            <a:r>
              <a:rPr lang="en-US" sz="1200" dirty="0">
                <a:solidFill>
                  <a:srgbClr val="333333"/>
                </a:solidFill>
                <a:latin typeface="Consolas" panose="020B0609020204030204" pitchFamily="49" charset="0"/>
              </a:rPr>
              <a:t>            Destroy(</a:t>
            </a:r>
            <a:r>
              <a:rPr lang="en-US" sz="1200" dirty="0" err="1">
                <a:solidFill>
                  <a:srgbClr val="333333"/>
                </a:solidFill>
                <a:latin typeface="Consolas" panose="020B0609020204030204" pitchFamily="49" charset="0"/>
              </a:rPr>
              <a:t>hit.gameObject</a:t>
            </a:r>
            <a:r>
              <a:rPr lang="en-US" sz="1200" dirty="0">
                <a:solidFill>
                  <a:srgbClr val="333333"/>
                </a:solidFill>
                <a:latin typeface="Consolas" panose="020B0609020204030204" pitchFamily="49" charset="0"/>
              </a:rPr>
              <a:t>);</a:t>
            </a:r>
            <a:br>
              <a:rPr lang="en-US" sz="1200" dirty="0">
                <a:latin typeface="Consolas" panose="020B0609020204030204" pitchFamily="49" charset="0"/>
              </a:rPr>
            </a:br>
            <a:r>
              <a:rPr lang="en-US" sz="1200" dirty="0">
                <a:solidFill>
                  <a:srgbClr val="333333"/>
                </a:solidFill>
                <a:latin typeface="Consolas" panose="020B0609020204030204" pitchFamily="49" charset="0"/>
              </a:rPr>
              <a:t>        }</a:t>
            </a:r>
            <a:br>
              <a:rPr lang="en-US" sz="1200" dirty="0">
                <a:latin typeface="Consolas" panose="020B0609020204030204" pitchFamily="49" charset="0"/>
              </a:rPr>
            </a:br>
            <a:r>
              <a:rPr lang="en-US" sz="1200" dirty="0">
                <a:solidFill>
                  <a:srgbClr val="333333"/>
                </a:solidFill>
                <a:latin typeface="Consolas" panose="020B0609020204030204" pitchFamily="49" charset="0"/>
              </a:rPr>
              <a:t>    }</a:t>
            </a:r>
            <a:br>
              <a:rPr lang="en-US" sz="1200" dirty="0">
                <a:latin typeface="Consolas" panose="020B0609020204030204" pitchFamily="49" charset="0"/>
              </a:rPr>
            </a:br>
            <a:r>
              <a:rPr lang="en-US" sz="1200" dirty="0">
                <a:solidFill>
                  <a:srgbClr val="333333"/>
                </a:solidFill>
                <a:latin typeface="Consolas" panose="020B0609020204030204" pitchFamily="49" charset="0"/>
              </a:rPr>
              <a:t>    </a:t>
            </a:r>
            <a:r>
              <a:rPr lang="en-US" sz="1200" dirty="0">
                <a:solidFill>
                  <a:srgbClr val="009695"/>
                </a:solidFill>
                <a:latin typeface="Consolas" panose="020B0609020204030204" pitchFamily="49" charset="0"/>
              </a:rPr>
              <a:t>private</a:t>
            </a:r>
            <a:r>
              <a:rPr lang="en-US" sz="1200" dirty="0">
                <a:solidFill>
                  <a:srgbClr val="333333"/>
                </a:solidFill>
                <a:latin typeface="Consolas" panose="020B0609020204030204" pitchFamily="49" charset="0"/>
              </a:rPr>
              <a:t> </a:t>
            </a:r>
            <a:r>
              <a:rPr lang="en-US" sz="1200" dirty="0">
                <a:solidFill>
                  <a:srgbClr val="009695"/>
                </a:solidFill>
                <a:latin typeface="Consolas" panose="020B0609020204030204" pitchFamily="49" charset="0"/>
              </a:rPr>
              <a:t>void</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UpdateStarImage</a:t>
            </a:r>
            <a:r>
              <a:rPr lang="en-US" sz="1200" dirty="0">
                <a:solidFill>
                  <a:srgbClr val="333333"/>
                </a:solidFill>
                <a:latin typeface="Consolas" panose="020B0609020204030204" pitchFamily="49" charset="0"/>
              </a:rPr>
              <a:t>()</a:t>
            </a:r>
            <a:br>
              <a:rPr lang="en-US" sz="1200" dirty="0">
                <a:latin typeface="Consolas" panose="020B0609020204030204" pitchFamily="49" charset="0"/>
              </a:rPr>
            </a:br>
            <a:r>
              <a:rPr lang="en-US" sz="1200" dirty="0">
                <a:solidFill>
                  <a:srgbClr val="333333"/>
                </a:solidFill>
                <a:latin typeface="Consolas" panose="020B0609020204030204" pitchFamily="49" charset="0"/>
              </a:rPr>
              <a:t>    {</a:t>
            </a:r>
            <a:br>
              <a:rPr lang="en-US" sz="1200" dirty="0">
                <a:latin typeface="Consolas" panose="020B0609020204030204" pitchFamily="49" charset="0"/>
              </a:rPr>
            </a:br>
            <a:r>
              <a:rPr lang="en-US" sz="1200" dirty="0">
                <a:solidFill>
                  <a:srgbClr val="333333"/>
                </a:solidFill>
                <a:latin typeface="Consolas" panose="020B0609020204030204" pitchFamily="49" charset="0"/>
              </a:rPr>
              <a:t>        </a:t>
            </a:r>
            <a:r>
              <a:rPr lang="en-US" sz="1200" dirty="0">
                <a:solidFill>
                  <a:srgbClr val="009695"/>
                </a:solidFill>
                <a:latin typeface="Consolas" panose="020B0609020204030204" pitchFamily="49" charset="0"/>
              </a:rPr>
              <a:t>if</a:t>
            </a:r>
            <a:r>
              <a:rPr lang="en-US" sz="1200" dirty="0">
                <a:solidFill>
                  <a:srgbClr val="333333"/>
                </a:solidFill>
                <a:latin typeface="Consolas" panose="020B0609020204030204" pitchFamily="49" charset="0"/>
              </a:rPr>
              <a:t>(</a:t>
            </a:r>
            <a:r>
              <a:rPr lang="en-US" sz="1200" dirty="0" err="1">
                <a:solidFill>
                  <a:srgbClr val="333333"/>
                </a:solidFill>
                <a:latin typeface="Consolas" panose="020B0609020204030204" pitchFamily="49" charset="0"/>
              </a:rPr>
              <a:t>carryingStar</a:t>
            </a:r>
            <a:r>
              <a:rPr lang="en-US" sz="1200" dirty="0">
                <a:solidFill>
                  <a:srgbClr val="333333"/>
                </a:solidFill>
                <a:latin typeface="Consolas" panose="020B0609020204030204" pitchFamily="49" charset="0"/>
              </a:rPr>
              <a:t>)</a:t>
            </a:r>
            <a:br>
              <a:rPr lang="en-US" sz="1200" dirty="0">
                <a:latin typeface="Consolas" panose="020B0609020204030204" pitchFamily="49" charset="0"/>
              </a:rPr>
            </a:b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starImage.sprite</a:t>
            </a:r>
            <a:r>
              <a:rPr lang="en-US" sz="1200" dirty="0">
                <a:solidFill>
                  <a:srgbClr val="333333"/>
                </a:solidFill>
                <a:latin typeface="Consolas" panose="020B0609020204030204" pitchFamily="49" charset="0"/>
              </a:rPr>
              <a:t> = </a:t>
            </a:r>
            <a:r>
              <a:rPr lang="en-US" sz="1200" dirty="0" err="1">
                <a:solidFill>
                  <a:srgbClr val="333333"/>
                </a:solidFill>
                <a:latin typeface="Consolas" panose="020B0609020204030204" pitchFamily="49" charset="0"/>
              </a:rPr>
              <a:t>iconStar</a:t>
            </a:r>
            <a:r>
              <a:rPr lang="en-US" sz="1200" dirty="0">
                <a:solidFill>
                  <a:srgbClr val="333333"/>
                </a:solidFill>
                <a:latin typeface="Consolas" panose="020B0609020204030204" pitchFamily="49" charset="0"/>
              </a:rPr>
              <a:t>;</a:t>
            </a:r>
            <a:br>
              <a:rPr lang="en-US" sz="1200" dirty="0">
                <a:latin typeface="Consolas" panose="020B0609020204030204" pitchFamily="49" charset="0"/>
              </a:rPr>
            </a:br>
            <a:r>
              <a:rPr lang="en-US" sz="1200" dirty="0">
                <a:solidFill>
                  <a:srgbClr val="333333"/>
                </a:solidFill>
                <a:latin typeface="Consolas" panose="020B0609020204030204" pitchFamily="49" charset="0"/>
              </a:rPr>
              <a:t>        </a:t>
            </a:r>
            <a:r>
              <a:rPr lang="en-US" sz="1200" dirty="0">
                <a:solidFill>
                  <a:srgbClr val="009695"/>
                </a:solidFill>
                <a:latin typeface="Consolas" panose="020B0609020204030204" pitchFamily="49" charset="0"/>
              </a:rPr>
              <a:t>else</a:t>
            </a:r>
            <a:r>
              <a:rPr lang="en-US" sz="1200" dirty="0">
                <a:solidFill>
                  <a:srgbClr val="333333"/>
                </a:solidFill>
                <a:latin typeface="Consolas" panose="020B0609020204030204" pitchFamily="49" charset="0"/>
              </a:rPr>
              <a:t> </a:t>
            </a:r>
            <a:br>
              <a:rPr lang="en-US" sz="1200" dirty="0">
                <a:latin typeface="Consolas" panose="020B0609020204030204" pitchFamily="49" charset="0"/>
              </a:rPr>
            </a:b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starImage.sprite</a:t>
            </a:r>
            <a:r>
              <a:rPr lang="en-US" sz="1200" dirty="0">
                <a:solidFill>
                  <a:srgbClr val="333333"/>
                </a:solidFill>
                <a:latin typeface="Consolas" panose="020B0609020204030204" pitchFamily="49" charset="0"/>
              </a:rPr>
              <a:t> = </a:t>
            </a:r>
            <a:r>
              <a:rPr lang="en-US" sz="1200" dirty="0" err="1">
                <a:solidFill>
                  <a:srgbClr val="333333"/>
                </a:solidFill>
                <a:latin typeface="Consolas" panose="020B0609020204030204" pitchFamily="49" charset="0"/>
              </a:rPr>
              <a:t>iconNoStar</a:t>
            </a:r>
            <a:r>
              <a:rPr lang="en-US" sz="1200" dirty="0">
                <a:solidFill>
                  <a:srgbClr val="333333"/>
                </a:solidFill>
                <a:latin typeface="Consolas" panose="020B0609020204030204" pitchFamily="49" charset="0"/>
              </a:rPr>
              <a:t>;</a:t>
            </a:r>
            <a:br>
              <a:rPr lang="en-US" sz="1200" dirty="0">
                <a:latin typeface="Consolas" panose="020B0609020204030204" pitchFamily="49" charset="0"/>
              </a:rPr>
            </a:br>
            <a:r>
              <a:rPr lang="en-US" sz="1200" dirty="0">
                <a:solidFill>
                  <a:srgbClr val="333333"/>
                </a:solidFill>
                <a:latin typeface="Consolas" panose="020B0609020204030204" pitchFamily="49" charset="0"/>
              </a:rPr>
              <a:t>    }</a:t>
            </a:r>
            <a:br>
              <a:rPr lang="en-US" sz="1200" dirty="0">
                <a:latin typeface="Consolas" panose="020B0609020204030204" pitchFamily="49" charset="0"/>
              </a:rPr>
            </a:br>
            <a:r>
              <a:rPr lang="en-US" sz="1200" dirty="0">
                <a:solidFill>
                  <a:srgbClr val="333333"/>
                </a:solidFill>
                <a:latin typeface="Consolas" panose="020B0609020204030204" pitchFamily="49" charset="0"/>
              </a:rPr>
              <a:t>}</a:t>
            </a:r>
            <a:br>
              <a:rPr lang="en-US" sz="1200" dirty="0">
                <a:latin typeface="Consolas" panose="020B0609020204030204" pitchFamily="49" charset="0"/>
              </a:rPr>
            </a:br>
            <a:endParaRPr lang="en-US" sz="1200" dirty="0"/>
          </a:p>
        </p:txBody>
      </p:sp>
    </p:spTree>
    <p:extLst>
      <p:ext uri="{BB962C8B-B14F-4D97-AF65-F5344CB8AC3E}">
        <p14:creationId xmlns:p14="http://schemas.microsoft.com/office/powerpoint/2010/main" val="19214211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ko-KR" altLang="en-US"/>
          </a:p>
        </p:txBody>
      </p:sp>
      <p:sp>
        <p:nvSpPr>
          <p:cNvPr id="3" name="Content Placeholder 2"/>
          <p:cNvSpPr>
            <a:spLocks noGrp="1"/>
          </p:cNvSpPr>
          <p:nvPr>
            <p:ph idx="1"/>
          </p:nvPr>
        </p:nvSpPr>
        <p:spPr/>
        <p:txBody>
          <a:bodyPr/>
          <a:lstStyle/>
          <a:p>
            <a:r>
              <a:rPr lang="en-US" altLang="ko-KR" sz="2000" b="0" dirty="0"/>
              <a:t>8. From the </a:t>
            </a:r>
            <a:r>
              <a:rPr lang="en-US" altLang="ko-KR" sz="2000" dirty="0"/>
              <a:t>Hierarchy</a:t>
            </a:r>
            <a:r>
              <a:rPr lang="en-US" altLang="ko-KR" sz="2000" b="0" dirty="0"/>
              <a:t> view, </a:t>
            </a:r>
          </a:p>
          <a:p>
            <a:pPr marL="342900" indent="-342900">
              <a:buFont typeface="Arial" panose="020B0604020202020204" pitchFamily="34" charset="0"/>
              <a:buChar char="•"/>
            </a:pPr>
            <a:r>
              <a:rPr lang="en-US" altLang="ko-KR" sz="2000" b="0" dirty="0">
                <a:solidFill>
                  <a:srgbClr val="FF0000"/>
                </a:solidFill>
              </a:rPr>
              <a:t>select</a:t>
            </a:r>
            <a:r>
              <a:rPr lang="en-US" altLang="ko-KR" sz="2000" b="0" dirty="0"/>
              <a:t> the </a:t>
            </a:r>
            <a:r>
              <a:rPr lang="en-US" altLang="ko-KR" sz="2000" b="0" dirty="0" err="1"/>
              <a:t>GameObject</a:t>
            </a:r>
            <a:r>
              <a:rPr lang="en-US" altLang="ko-KR" sz="2000" b="0" dirty="0"/>
              <a:t> </a:t>
            </a:r>
            <a:r>
              <a:rPr lang="en-US" altLang="ko-KR" sz="2000" b="0" dirty="0">
                <a:solidFill>
                  <a:srgbClr val="00B050"/>
                </a:solidFill>
              </a:rPr>
              <a:t>player-</a:t>
            </a:r>
            <a:r>
              <a:rPr lang="en-US" altLang="ko-KR" sz="2000" b="0" dirty="0" err="1">
                <a:solidFill>
                  <a:srgbClr val="00B050"/>
                </a:solidFill>
              </a:rPr>
              <a:t>SpaceGirl</a:t>
            </a:r>
            <a:r>
              <a:rPr lang="en-US" altLang="ko-KR" sz="2000" b="0" dirty="0"/>
              <a:t>. </a:t>
            </a:r>
          </a:p>
          <a:p>
            <a:pPr marL="342900" indent="-342900">
              <a:buFont typeface="Arial" panose="020B0604020202020204" pitchFamily="34" charset="0"/>
              <a:buChar char="•"/>
            </a:pPr>
            <a:r>
              <a:rPr lang="en-US" altLang="ko-KR" sz="2000" b="0" dirty="0"/>
              <a:t>Then, from the </a:t>
            </a:r>
            <a:r>
              <a:rPr lang="en-US" altLang="ko-KR" sz="2000" dirty="0"/>
              <a:t>Inspector</a:t>
            </a:r>
            <a:r>
              <a:rPr lang="en-US" altLang="ko-KR" sz="2000" b="0" dirty="0"/>
              <a:t>, </a:t>
            </a:r>
          </a:p>
          <a:p>
            <a:pPr marL="342900" indent="-342900">
              <a:buFont typeface="Arial" panose="020B0604020202020204" pitchFamily="34" charset="0"/>
              <a:buChar char="•"/>
            </a:pPr>
            <a:r>
              <a:rPr lang="en-US" altLang="ko-KR" sz="2000" b="0" dirty="0">
                <a:solidFill>
                  <a:srgbClr val="FF0000"/>
                </a:solidFill>
              </a:rPr>
              <a:t>access</a:t>
            </a:r>
            <a:r>
              <a:rPr lang="en-US" altLang="ko-KR" sz="2000" b="0" dirty="0"/>
              <a:t> the </a:t>
            </a:r>
            <a:r>
              <a:rPr lang="en-US" altLang="ko-KR" sz="2000" b="0" dirty="0">
                <a:solidFill>
                  <a:srgbClr val="0070C0"/>
                </a:solidFill>
              </a:rPr>
              <a:t>Player</a:t>
            </a:r>
            <a:r>
              <a:rPr lang="en-US" altLang="ko-KR" sz="2000" b="0" dirty="0"/>
              <a:t> (</a:t>
            </a:r>
            <a:r>
              <a:rPr lang="en-US" altLang="ko-KR" sz="2000" b="0" dirty="0">
                <a:solidFill>
                  <a:srgbClr val="0070C0"/>
                </a:solidFill>
              </a:rPr>
              <a:t>Script</a:t>
            </a:r>
            <a:r>
              <a:rPr lang="en-US" altLang="ko-KR" sz="2000" b="0" dirty="0"/>
              <a:t>) component and </a:t>
            </a:r>
            <a:r>
              <a:rPr lang="en-US" altLang="ko-KR" sz="2000" b="0" dirty="0">
                <a:solidFill>
                  <a:srgbClr val="FF0000"/>
                </a:solidFill>
              </a:rPr>
              <a:t>populate</a:t>
            </a:r>
            <a:r>
              <a:rPr lang="en-US" altLang="ko-KR" sz="2000" b="0" dirty="0"/>
              <a:t> the </a:t>
            </a:r>
            <a:r>
              <a:rPr lang="en-US" altLang="ko-KR" sz="2000" b="0" dirty="0">
                <a:solidFill>
                  <a:srgbClr val="0070C0"/>
                </a:solidFill>
              </a:rPr>
              <a:t>Star</a:t>
            </a:r>
            <a:r>
              <a:rPr lang="en-US" altLang="ko-KR" sz="2000" b="0" dirty="0"/>
              <a:t> </a:t>
            </a:r>
            <a:r>
              <a:rPr lang="en-US" altLang="ko-KR" sz="2000" b="0" dirty="0">
                <a:solidFill>
                  <a:srgbClr val="0070C0"/>
                </a:solidFill>
              </a:rPr>
              <a:t>Image</a:t>
            </a:r>
            <a:r>
              <a:rPr lang="en-US" altLang="ko-KR" sz="2000" b="0" dirty="0"/>
              <a:t> public field with UI Image object </a:t>
            </a:r>
            <a:r>
              <a:rPr lang="en-US" altLang="ko-KR" sz="2000" b="0" dirty="0">
                <a:solidFill>
                  <a:srgbClr val="00B050"/>
                </a:solidFill>
              </a:rPr>
              <a:t>Image-star-icon</a:t>
            </a:r>
            <a:r>
              <a:rPr lang="en-US" altLang="ko-KR" sz="2000" b="0" dirty="0"/>
              <a:t>.</a:t>
            </a:r>
            <a:endParaRPr lang="ko-KR" altLang="en-US" sz="2000" b="0"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57</a:t>
            </a:fld>
            <a:endParaRPr lang="ko-KR" altLang="en-US"/>
          </a:p>
        </p:txBody>
      </p:sp>
      <p:pic>
        <p:nvPicPr>
          <p:cNvPr id="5" name="Picture 4"/>
          <p:cNvPicPr>
            <a:picLocks noChangeAspect="1"/>
          </p:cNvPicPr>
          <p:nvPr/>
        </p:nvPicPr>
        <p:blipFill>
          <a:blip r:embed="rId2"/>
          <a:stretch>
            <a:fillRect/>
          </a:stretch>
        </p:blipFill>
        <p:spPr>
          <a:xfrm>
            <a:off x="1093150" y="3919025"/>
            <a:ext cx="7115175" cy="2667000"/>
          </a:xfrm>
          <a:prstGeom prst="rect">
            <a:avLst/>
          </a:prstGeom>
        </p:spPr>
      </p:pic>
    </p:spTree>
    <p:extLst>
      <p:ext uri="{BB962C8B-B14F-4D97-AF65-F5344CB8AC3E}">
        <p14:creationId xmlns:p14="http://schemas.microsoft.com/office/powerpoint/2010/main" val="23544666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ko-KR" altLang="en-US"/>
          </a:p>
        </p:txBody>
      </p:sp>
      <p:sp>
        <p:nvSpPr>
          <p:cNvPr id="3" name="Content Placeholder 2"/>
          <p:cNvSpPr>
            <a:spLocks noGrp="1"/>
          </p:cNvSpPr>
          <p:nvPr>
            <p:ph idx="1"/>
          </p:nvPr>
        </p:nvSpPr>
        <p:spPr/>
        <p:txBody>
          <a:bodyPr/>
          <a:lstStyle/>
          <a:p>
            <a:r>
              <a:rPr lang="en-US" altLang="ko-KR" sz="2000" b="0" dirty="0"/>
              <a:t>9. Now, </a:t>
            </a:r>
          </a:p>
          <a:p>
            <a:pPr marL="342900" indent="-342900">
              <a:buFont typeface="Arial" panose="020B0604020202020204" pitchFamily="34" charset="0"/>
              <a:buChar char="•"/>
            </a:pPr>
            <a:r>
              <a:rPr lang="en-US" altLang="ko-KR" sz="2000" b="0" dirty="0">
                <a:solidFill>
                  <a:srgbClr val="FF0000"/>
                </a:solidFill>
              </a:rPr>
              <a:t>populate</a:t>
            </a:r>
            <a:r>
              <a:rPr lang="en-US" altLang="ko-KR" sz="2000" b="0" dirty="0"/>
              <a:t> the </a:t>
            </a:r>
            <a:r>
              <a:rPr lang="en-US" altLang="ko-KR" sz="2000" b="0" dirty="0">
                <a:solidFill>
                  <a:srgbClr val="0070C0"/>
                </a:solidFill>
              </a:rPr>
              <a:t>Icon Star </a:t>
            </a:r>
            <a:r>
              <a:rPr lang="en-US" altLang="ko-KR" sz="2000" b="0" dirty="0"/>
              <a:t>public field from the </a:t>
            </a:r>
            <a:r>
              <a:rPr lang="en-US" altLang="ko-KR" sz="2000" dirty="0"/>
              <a:t>Project</a:t>
            </a:r>
            <a:r>
              <a:rPr lang="en-US" altLang="ko-KR" sz="2000" b="0" dirty="0"/>
              <a:t> panel with sprite </a:t>
            </a:r>
            <a:r>
              <a:rPr lang="en-US" altLang="ko-KR" sz="2000" b="0" dirty="0">
                <a:solidFill>
                  <a:srgbClr val="00B050"/>
                </a:solidFill>
              </a:rPr>
              <a:t>icon_star_100 </a:t>
            </a:r>
            <a:r>
              <a:rPr lang="en-US" altLang="ko-KR" sz="2000" b="0" dirty="0"/>
              <a:t>and </a:t>
            </a:r>
          </a:p>
          <a:p>
            <a:pPr marL="342900" indent="-342900">
              <a:buFont typeface="Arial" panose="020B0604020202020204" pitchFamily="34" charset="0"/>
              <a:buChar char="•"/>
            </a:pPr>
            <a:r>
              <a:rPr lang="en-US" altLang="ko-KR" sz="2000" b="0" dirty="0">
                <a:solidFill>
                  <a:srgbClr val="FF0000"/>
                </a:solidFill>
              </a:rPr>
              <a:t>populate</a:t>
            </a:r>
            <a:r>
              <a:rPr lang="en-US" altLang="ko-KR" sz="2000" b="0" dirty="0"/>
              <a:t> the </a:t>
            </a:r>
            <a:r>
              <a:rPr lang="en-US" altLang="ko-KR" sz="2000" b="0" dirty="0">
                <a:solidFill>
                  <a:srgbClr val="0070C0"/>
                </a:solidFill>
              </a:rPr>
              <a:t>Icon No Star </a:t>
            </a:r>
            <a:r>
              <a:rPr lang="en-US" altLang="ko-KR" sz="2000" b="0" dirty="0"/>
              <a:t>public field from the </a:t>
            </a:r>
            <a:r>
              <a:rPr lang="en-US" altLang="ko-KR" sz="2000" dirty="0"/>
              <a:t>Project</a:t>
            </a:r>
            <a:r>
              <a:rPr lang="en-US" altLang="ko-KR" sz="2000" b="0" dirty="0"/>
              <a:t> panel with sprite </a:t>
            </a:r>
            <a:r>
              <a:rPr lang="en-US" altLang="ko-KR" sz="2000" b="0" dirty="0">
                <a:solidFill>
                  <a:srgbClr val="00B050"/>
                </a:solidFill>
              </a:rPr>
              <a:t>icon_nostar_100</a:t>
            </a:r>
            <a:endParaRPr lang="ko-KR" altLang="en-US" sz="2000" b="0" dirty="0">
              <a:solidFill>
                <a:srgbClr val="00B050"/>
              </a:solidFill>
            </a:endParaRPr>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58</a:t>
            </a:fld>
            <a:endParaRPr lang="ko-KR" altLang="en-US"/>
          </a:p>
        </p:txBody>
      </p:sp>
      <p:pic>
        <p:nvPicPr>
          <p:cNvPr id="5" name="Picture 4"/>
          <p:cNvPicPr>
            <a:picLocks noChangeAspect="1"/>
          </p:cNvPicPr>
          <p:nvPr/>
        </p:nvPicPr>
        <p:blipFill>
          <a:blip r:embed="rId2"/>
          <a:stretch>
            <a:fillRect/>
          </a:stretch>
        </p:blipFill>
        <p:spPr>
          <a:xfrm>
            <a:off x="3196527" y="3429000"/>
            <a:ext cx="5026877" cy="3347336"/>
          </a:xfrm>
          <a:prstGeom prst="rect">
            <a:avLst/>
          </a:prstGeom>
        </p:spPr>
      </p:pic>
    </p:spTree>
    <p:extLst>
      <p:ext uri="{BB962C8B-B14F-4D97-AF65-F5344CB8AC3E}">
        <p14:creationId xmlns:p14="http://schemas.microsoft.com/office/powerpoint/2010/main" val="194452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ko-KR" altLang="en-US"/>
          </a:p>
        </p:txBody>
      </p:sp>
      <p:sp>
        <p:nvSpPr>
          <p:cNvPr id="3" name="Content Placeholder 2"/>
          <p:cNvSpPr>
            <a:spLocks noGrp="1"/>
          </p:cNvSpPr>
          <p:nvPr>
            <p:ph idx="1"/>
          </p:nvPr>
        </p:nvSpPr>
        <p:spPr/>
        <p:txBody>
          <a:bodyPr/>
          <a:lstStyle/>
          <a:p>
            <a:r>
              <a:rPr lang="en-US" altLang="ko-KR" b="0" dirty="0"/>
              <a:t>10. Now when you play the scene, </a:t>
            </a:r>
          </a:p>
          <a:p>
            <a:pPr marL="342900" indent="-342900">
              <a:buFont typeface="Arial" panose="020B0604020202020204" pitchFamily="34" charset="0"/>
              <a:buChar char="•"/>
            </a:pPr>
            <a:r>
              <a:rPr lang="en-US" altLang="ko-KR" b="0" dirty="0"/>
              <a:t>you should see the no star icon (a grey-filled icon in a blocked-off circle) at the top left until you pick up the star, </a:t>
            </a:r>
          </a:p>
          <a:p>
            <a:pPr marL="342900" indent="-342900">
              <a:buFont typeface="Arial" panose="020B0604020202020204" pitchFamily="34" charset="0"/>
              <a:buChar char="•"/>
            </a:pPr>
            <a:r>
              <a:rPr lang="en-US" altLang="ko-KR" b="0" dirty="0"/>
              <a:t>at which point it will change to show the carrying star icon (yellow-filled star).</a:t>
            </a:r>
            <a:endParaRPr lang="ko-KR" altLang="en-US" b="0" dirty="0"/>
          </a:p>
        </p:txBody>
      </p:sp>
      <p:sp>
        <p:nvSpPr>
          <p:cNvPr id="4" name="Slide Number Placeholder 3"/>
          <p:cNvSpPr>
            <a:spLocks noGrp="1"/>
          </p:cNvSpPr>
          <p:nvPr>
            <p:ph type="sldNum" sz="quarter" idx="12"/>
          </p:nvPr>
        </p:nvSpPr>
        <p:spPr/>
        <p:txBody>
          <a:bodyPr/>
          <a:lstStyle/>
          <a:p>
            <a:pPr lvl="0"/>
            <a:fld id="{43F56309-FEE2-4B40-8B86-E9B981A7BA88}" type="slidenum">
              <a:rPr lang="en-US" altLang="ko-KR" smtClean="0"/>
              <a:t>59</a:t>
            </a:fld>
            <a:endParaRPr lang="ko-KR" altLang="en-US"/>
          </a:p>
        </p:txBody>
      </p:sp>
    </p:spTree>
    <p:extLst>
      <p:ext uri="{BB962C8B-B14F-4D97-AF65-F5344CB8AC3E}">
        <p14:creationId xmlns:p14="http://schemas.microsoft.com/office/powerpoint/2010/main" val="133438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8507C-57D0-4587-B1F5-534414A0AC16}"/>
              </a:ext>
            </a:extLst>
          </p:cNvPr>
          <p:cNvSpPr>
            <a:spLocks noGrp="1"/>
          </p:cNvSpPr>
          <p:nvPr>
            <p:ph type="title"/>
          </p:nvPr>
        </p:nvSpPr>
        <p:spPr/>
        <p:txBody>
          <a:bodyPr/>
          <a:lstStyle/>
          <a:p>
            <a:r>
              <a:rPr lang="en-US" dirty="0"/>
              <a:t>Inventory Design – Single item</a:t>
            </a:r>
          </a:p>
        </p:txBody>
      </p:sp>
      <p:sp>
        <p:nvSpPr>
          <p:cNvPr id="3" name="Content Placeholder 2">
            <a:extLst>
              <a:ext uri="{FF2B5EF4-FFF2-40B4-BE49-F238E27FC236}">
                <a16:creationId xmlns:a16="http://schemas.microsoft.com/office/drawing/2014/main" id="{69ED11F2-5655-4869-A4FC-7B560C8750F3}"/>
              </a:ext>
            </a:extLst>
          </p:cNvPr>
          <p:cNvSpPr>
            <a:spLocks noGrp="1"/>
          </p:cNvSpPr>
          <p:nvPr>
            <p:ph idx="1"/>
          </p:nvPr>
        </p:nvSpPr>
        <p:spPr/>
        <p:txBody>
          <a:bodyPr/>
          <a:lstStyle/>
          <a:p>
            <a:pPr marL="342900" indent="-342900">
              <a:buFont typeface="Arial" panose="020B0604020202020204" pitchFamily="34" charset="0"/>
              <a:buChar char="•"/>
            </a:pPr>
            <a:r>
              <a:rPr lang="en-US" b="0" dirty="0"/>
              <a:t>Example(s): the only key for a level, our suit of magic armor</a:t>
            </a:r>
          </a:p>
          <a:p>
            <a:pPr marL="342900" indent="-342900">
              <a:buFont typeface="Arial" panose="020B0604020202020204" pitchFamily="34" charset="0"/>
              <a:buChar char="•"/>
            </a:pPr>
            <a:r>
              <a:rPr lang="en-US" b="0" dirty="0"/>
              <a:t>Data type: bool (true/false)</a:t>
            </a:r>
          </a:p>
          <a:p>
            <a:pPr marL="342900" indent="-342900">
              <a:buFont typeface="Arial" panose="020B0604020202020204" pitchFamily="34" charset="0"/>
              <a:buChar char="•"/>
            </a:pPr>
            <a:r>
              <a:rPr lang="en-US" b="0" dirty="0"/>
              <a:t>UI: nothing (if not carried) or text/image to show being carried</a:t>
            </a:r>
          </a:p>
          <a:p>
            <a:pPr marL="964989" lvl="1" indent="-342900"/>
            <a:r>
              <a:rPr lang="en-US" b="0" dirty="0"/>
              <a:t>Or perhaps text saying "no key"/"key", or two images, one showing an empty key outline and the second showing a full color key. </a:t>
            </a:r>
          </a:p>
          <a:p>
            <a:pPr marL="964989" lvl="1" indent="-342900"/>
            <a:r>
              <a:rPr lang="en-US" b="0" dirty="0"/>
              <a:t>If we wish to highlight to the player that there is an option to be carrying this item</a:t>
            </a:r>
            <a:endParaRPr lang="en-US" dirty="0"/>
          </a:p>
        </p:txBody>
      </p:sp>
      <p:sp>
        <p:nvSpPr>
          <p:cNvPr id="4" name="Slide Number Placeholder 3">
            <a:extLst>
              <a:ext uri="{FF2B5EF4-FFF2-40B4-BE49-F238E27FC236}">
                <a16:creationId xmlns:a16="http://schemas.microsoft.com/office/drawing/2014/main" id="{DB293FE5-89C2-485D-ACD9-64E4E0EED8EB}"/>
              </a:ext>
            </a:extLst>
          </p:cNvPr>
          <p:cNvSpPr>
            <a:spLocks noGrp="1"/>
          </p:cNvSpPr>
          <p:nvPr>
            <p:ph type="sldNum" sz="quarter" idx="12"/>
          </p:nvPr>
        </p:nvSpPr>
        <p:spPr/>
        <p:txBody>
          <a:bodyPr/>
          <a:lstStyle/>
          <a:p>
            <a:pPr lvl="0"/>
            <a:fld id="{43F56309-FEE2-4B40-8B86-E9B981A7BA88}" type="slidenum">
              <a:rPr lang="en-US" smtClean="0"/>
              <a:t>6</a:t>
            </a:fld>
            <a:endParaRPr lang="en-US"/>
          </a:p>
        </p:txBody>
      </p:sp>
      <p:pic>
        <p:nvPicPr>
          <p:cNvPr id="6" name="Picture 5">
            <a:extLst>
              <a:ext uri="{FF2B5EF4-FFF2-40B4-BE49-F238E27FC236}">
                <a16:creationId xmlns:a16="http://schemas.microsoft.com/office/drawing/2014/main" id="{58EE4F8F-B065-49EA-A7FF-0564C883D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1476" y="5084136"/>
            <a:ext cx="809244" cy="770400"/>
          </a:xfrm>
          <a:prstGeom prst="rect">
            <a:avLst/>
          </a:prstGeom>
        </p:spPr>
      </p:pic>
      <p:pic>
        <p:nvPicPr>
          <p:cNvPr id="8" name="Picture 7">
            <a:extLst>
              <a:ext uri="{FF2B5EF4-FFF2-40B4-BE49-F238E27FC236}">
                <a16:creationId xmlns:a16="http://schemas.microsoft.com/office/drawing/2014/main" id="{748F2C22-D692-49FC-AD20-7C4D8D7CA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5264" y="5084137"/>
            <a:ext cx="805526" cy="766860"/>
          </a:xfrm>
          <a:prstGeom prst="rect">
            <a:avLst/>
          </a:prstGeom>
        </p:spPr>
      </p:pic>
    </p:spTree>
    <p:extLst>
      <p:ext uri="{BB962C8B-B14F-4D97-AF65-F5344CB8AC3E}">
        <p14:creationId xmlns:p14="http://schemas.microsoft.com/office/powerpoint/2010/main" val="27042788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0CED2F2-D15D-4471-997B-38E048F5AAAC}"/>
              </a:ext>
            </a:extLst>
          </p:cNvPr>
          <p:cNvSpPr>
            <a:spLocks noGrp="1"/>
          </p:cNvSpPr>
          <p:nvPr>
            <p:ph type="title"/>
          </p:nvPr>
        </p:nvSpPr>
        <p:spPr/>
        <p:txBody>
          <a:bodyPr/>
          <a:lstStyle/>
          <a:p>
            <a:r>
              <a:rPr lang="en-US" dirty="0"/>
              <a:t>Try it yourself</a:t>
            </a:r>
          </a:p>
        </p:txBody>
      </p:sp>
      <p:sp>
        <p:nvSpPr>
          <p:cNvPr id="8" name="Vertical Text Placeholder 7">
            <a:extLst>
              <a:ext uri="{FF2B5EF4-FFF2-40B4-BE49-F238E27FC236}">
                <a16:creationId xmlns:a16="http://schemas.microsoft.com/office/drawing/2014/main" id="{E9C8A380-8A86-4F46-9011-F530108FDA6D}"/>
              </a:ext>
            </a:extLst>
          </p:cNvPr>
          <p:cNvSpPr>
            <a:spLocks noGrp="1"/>
          </p:cNvSpPr>
          <p:nvPr>
            <p:ph type="body" orient="vert" idx="1"/>
          </p:nvPr>
        </p:nvSpPr>
        <p:spPr/>
        <p:txBody>
          <a:bodyPr/>
          <a:lstStyle/>
          <a:p>
            <a:endParaRPr lang="en-US"/>
          </a:p>
        </p:txBody>
      </p:sp>
      <p:sp>
        <p:nvSpPr>
          <p:cNvPr id="4" name="Slide Number Placeholder 3">
            <a:extLst>
              <a:ext uri="{FF2B5EF4-FFF2-40B4-BE49-F238E27FC236}">
                <a16:creationId xmlns:a16="http://schemas.microsoft.com/office/drawing/2014/main" id="{67AB5609-60B1-401B-8A81-E2A106BBC332}"/>
              </a:ext>
            </a:extLst>
          </p:cNvPr>
          <p:cNvSpPr>
            <a:spLocks noGrp="1"/>
          </p:cNvSpPr>
          <p:nvPr>
            <p:ph type="sldNum" sz="quarter" idx="12"/>
          </p:nvPr>
        </p:nvSpPr>
        <p:spPr/>
        <p:txBody>
          <a:bodyPr/>
          <a:lstStyle/>
          <a:p>
            <a:pPr lvl="0"/>
            <a:fld id="{43F56309-FEE2-4B40-8B86-E9B981A7BA88}" type="slidenum">
              <a:rPr lang="en-US" smtClean="0"/>
              <a:t>60</a:t>
            </a:fld>
            <a:endParaRPr lang="en-US"/>
          </a:p>
        </p:txBody>
      </p:sp>
    </p:spTree>
    <p:extLst>
      <p:ext uri="{BB962C8B-B14F-4D97-AF65-F5344CB8AC3E}">
        <p14:creationId xmlns:p14="http://schemas.microsoft.com/office/powerpoint/2010/main" val="6351906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978593-548B-44E8-BCB8-0440A5E4CD4D}"/>
              </a:ext>
            </a:extLst>
          </p:cNvPr>
          <p:cNvSpPr>
            <a:spLocks noGrp="1"/>
          </p:cNvSpPr>
          <p:nvPr>
            <p:ph type="title"/>
          </p:nvPr>
        </p:nvSpPr>
        <p:spPr/>
        <p:txBody>
          <a:bodyPr/>
          <a:lstStyle/>
          <a:p>
            <a:r>
              <a:rPr lang="en-US" dirty="0"/>
              <a:t>Try it differently</a:t>
            </a:r>
          </a:p>
        </p:txBody>
      </p:sp>
      <p:sp>
        <p:nvSpPr>
          <p:cNvPr id="6" name="Content Placeholder 5">
            <a:extLst>
              <a:ext uri="{FF2B5EF4-FFF2-40B4-BE49-F238E27FC236}">
                <a16:creationId xmlns:a16="http://schemas.microsoft.com/office/drawing/2014/main" id="{81BB33A4-0AAA-48E4-9652-7E9858E1FD07}"/>
              </a:ext>
            </a:extLst>
          </p:cNvPr>
          <p:cNvSpPr>
            <a:spLocks noGrp="1"/>
          </p:cNvSpPr>
          <p:nvPr>
            <p:ph idx="1"/>
          </p:nvPr>
        </p:nvSpPr>
        <p:spPr/>
        <p:txBody>
          <a:bodyPr/>
          <a:lstStyle/>
          <a:p>
            <a:r>
              <a:rPr lang="en-US" b="0" dirty="0"/>
              <a:t>If you have finished the 3 mini-projects, there are some things that you can try:</a:t>
            </a:r>
          </a:p>
          <a:p>
            <a:pPr marL="342900" indent="-342900">
              <a:buFontTx/>
              <a:buChar char="-"/>
            </a:pPr>
            <a:r>
              <a:rPr lang="en-US" b="0" dirty="0"/>
              <a:t>Change the player sprite to other character that you like</a:t>
            </a:r>
          </a:p>
          <a:p>
            <a:pPr marL="342900" indent="-342900">
              <a:buFontTx/>
              <a:buChar char="-"/>
            </a:pPr>
            <a:r>
              <a:rPr lang="en-US" b="0" dirty="0"/>
              <a:t>Change the star sprite to other icon, such as: keys, swords</a:t>
            </a:r>
          </a:p>
          <a:p>
            <a:pPr marL="342900" indent="-342900">
              <a:buFontTx/>
              <a:buChar char="-"/>
            </a:pPr>
            <a:r>
              <a:rPr lang="en-US" b="0" dirty="0"/>
              <a:t>Change the control scheme (buttons)</a:t>
            </a:r>
          </a:p>
          <a:p>
            <a:pPr marL="342900" indent="-342900">
              <a:buFontTx/>
              <a:buChar char="-"/>
            </a:pPr>
            <a:r>
              <a:rPr lang="en-US" b="0" dirty="0"/>
              <a:t> In addition to changing icon/text when collecting the item, you can do few different effect, such as:</a:t>
            </a:r>
          </a:p>
          <a:p>
            <a:pPr marL="964989" lvl="1" indent="-342900">
              <a:buFontTx/>
              <a:buChar char="-"/>
            </a:pPr>
            <a:r>
              <a:rPr lang="en-US" dirty="0"/>
              <a:t>Increase the character movement speed</a:t>
            </a:r>
          </a:p>
          <a:p>
            <a:pPr marL="964989" lvl="1" indent="-342900">
              <a:buFontTx/>
              <a:buChar char="-"/>
            </a:pPr>
            <a:r>
              <a:rPr lang="en-US" b="0" dirty="0"/>
              <a:t>Increase the character size</a:t>
            </a:r>
          </a:p>
        </p:txBody>
      </p:sp>
      <p:sp>
        <p:nvSpPr>
          <p:cNvPr id="4" name="Slide Number Placeholder 3">
            <a:extLst>
              <a:ext uri="{FF2B5EF4-FFF2-40B4-BE49-F238E27FC236}">
                <a16:creationId xmlns:a16="http://schemas.microsoft.com/office/drawing/2014/main" id="{F584EDAC-4359-4E15-875A-786C197AB74A}"/>
              </a:ext>
            </a:extLst>
          </p:cNvPr>
          <p:cNvSpPr>
            <a:spLocks noGrp="1"/>
          </p:cNvSpPr>
          <p:nvPr>
            <p:ph type="sldNum" sz="quarter" idx="12"/>
          </p:nvPr>
        </p:nvSpPr>
        <p:spPr/>
        <p:txBody>
          <a:bodyPr/>
          <a:lstStyle/>
          <a:p>
            <a:pPr lvl="0"/>
            <a:fld id="{CCEC4D51-1D90-45D2-8C60-AFF81A1D0B63}" type="slidenum">
              <a:rPr lang="en-US" smtClean="0"/>
              <a:t>61</a:t>
            </a:fld>
            <a:endParaRPr lang="en-US"/>
          </a:p>
        </p:txBody>
      </p:sp>
    </p:spTree>
    <p:extLst>
      <p:ext uri="{BB962C8B-B14F-4D97-AF65-F5344CB8AC3E}">
        <p14:creationId xmlns:p14="http://schemas.microsoft.com/office/powerpoint/2010/main" val="153517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8507C-57D0-4587-B1F5-534414A0AC16}"/>
              </a:ext>
            </a:extLst>
          </p:cNvPr>
          <p:cNvSpPr>
            <a:spLocks noGrp="1"/>
          </p:cNvSpPr>
          <p:nvPr>
            <p:ph type="title"/>
          </p:nvPr>
        </p:nvSpPr>
        <p:spPr/>
        <p:txBody>
          <a:bodyPr/>
          <a:lstStyle/>
          <a:p>
            <a:r>
              <a:rPr lang="en-US" dirty="0"/>
              <a:t>Inventory Design – Continuous item</a:t>
            </a:r>
          </a:p>
        </p:txBody>
      </p:sp>
      <p:sp>
        <p:nvSpPr>
          <p:cNvPr id="3" name="Content Placeholder 2">
            <a:extLst>
              <a:ext uri="{FF2B5EF4-FFF2-40B4-BE49-F238E27FC236}">
                <a16:creationId xmlns:a16="http://schemas.microsoft.com/office/drawing/2014/main" id="{69ED11F2-5655-4869-A4FC-7B560C8750F3}"/>
              </a:ext>
            </a:extLst>
          </p:cNvPr>
          <p:cNvSpPr>
            <a:spLocks noGrp="1"/>
          </p:cNvSpPr>
          <p:nvPr>
            <p:ph idx="1"/>
          </p:nvPr>
        </p:nvSpPr>
        <p:spPr/>
        <p:txBody>
          <a:bodyPr/>
          <a:lstStyle/>
          <a:p>
            <a:pPr marL="342900" indent="-342900">
              <a:buFont typeface="Arial" panose="020B0604020202020204" pitchFamily="34" charset="0"/>
              <a:buChar char="•"/>
            </a:pPr>
            <a:r>
              <a:rPr lang="en-US" b="0" dirty="0"/>
              <a:t>Example(s): </a:t>
            </a:r>
          </a:p>
          <a:p>
            <a:pPr marL="964989" lvl="1" indent="-342900"/>
            <a:r>
              <a:rPr lang="en-US" b="0" dirty="0"/>
              <a:t>time left, </a:t>
            </a:r>
          </a:p>
          <a:p>
            <a:pPr marL="964989" lvl="1" indent="-342900"/>
            <a:r>
              <a:rPr lang="en-US" b="0" dirty="0"/>
              <a:t>health, </a:t>
            </a:r>
          </a:p>
          <a:p>
            <a:pPr marL="964989" lvl="1" indent="-342900"/>
            <a:r>
              <a:rPr lang="en-US" b="0" dirty="0"/>
              <a:t>shield strength, etc.</a:t>
            </a:r>
          </a:p>
          <a:p>
            <a:pPr marL="342900" indent="-342900">
              <a:buFont typeface="Arial" panose="020B0604020202020204" pitchFamily="34" charset="0"/>
              <a:buChar char="•"/>
            </a:pPr>
            <a:r>
              <a:rPr lang="en-US" b="0" dirty="0"/>
              <a:t>Data type: </a:t>
            </a:r>
          </a:p>
          <a:p>
            <a:pPr marL="964989" lvl="1" indent="-342900"/>
            <a:r>
              <a:rPr lang="en-US" b="0" dirty="0"/>
              <a:t>float (for example, 0.00–1.00) or </a:t>
            </a:r>
          </a:p>
          <a:p>
            <a:pPr marL="964989" lvl="1" indent="-342900"/>
            <a:r>
              <a:rPr lang="en-US" b="0" dirty="0"/>
              <a:t>integer scale (for example, 0% .. 100%)</a:t>
            </a:r>
          </a:p>
          <a:p>
            <a:pPr marL="964989" lvl="1" indent="-342900"/>
            <a:endParaRPr lang="en-US" b="0" dirty="0"/>
          </a:p>
          <a:p>
            <a:pPr marL="342900" indent="-342900">
              <a:buFont typeface="Arial" panose="020B0604020202020204" pitchFamily="34" charset="0"/>
              <a:buChar char="•"/>
            </a:pPr>
            <a:r>
              <a:rPr lang="en-US" b="0" dirty="0"/>
              <a:t>UI: text number or image progress bar/pie chart</a:t>
            </a:r>
            <a:endParaRPr lang="en-US" dirty="0"/>
          </a:p>
        </p:txBody>
      </p:sp>
      <p:sp>
        <p:nvSpPr>
          <p:cNvPr id="4" name="Slide Number Placeholder 3">
            <a:extLst>
              <a:ext uri="{FF2B5EF4-FFF2-40B4-BE49-F238E27FC236}">
                <a16:creationId xmlns:a16="http://schemas.microsoft.com/office/drawing/2014/main" id="{DB293FE5-89C2-485D-ACD9-64E4E0EED8EB}"/>
              </a:ext>
            </a:extLst>
          </p:cNvPr>
          <p:cNvSpPr>
            <a:spLocks noGrp="1"/>
          </p:cNvSpPr>
          <p:nvPr>
            <p:ph type="sldNum" sz="quarter" idx="12"/>
          </p:nvPr>
        </p:nvSpPr>
        <p:spPr/>
        <p:txBody>
          <a:bodyPr/>
          <a:lstStyle/>
          <a:p>
            <a:pPr lvl="0"/>
            <a:fld id="{43F56309-FEE2-4B40-8B86-E9B981A7BA88}" type="slidenum">
              <a:rPr lang="en-US" smtClean="0"/>
              <a:t>7</a:t>
            </a:fld>
            <a:endParaRPr lang="en-US"/>
          </a:p>
        </p:txBody>
      </p:sp>
      <p:pic>
        <p:nvPicPr>
          <p:cNvPr id="1026" name="Picture 2" descr="Image result for health bar sprite">
            <a:extLst>
              <a:ext uri="{FF2B5EF4-FFF2-40B4-BE49-F238E27FC236}">
                <a16:creationId xmlns:a16="http://schemas.microsoft.com/office/drawing/2014/main" id="{857E93C2-B92E-46B7-A723-5C35327778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651" y="1796220"/>
            <a:ext cx="2332955" cy="23329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health bar sprite">
            <a:extLst>
              <a:ext uri="{FF2B5EF4-FFF2-40B4-BE49-F238E27FC236}">
                <a16:creationId xmlns:a16="http://schemas.microsoft.com/office/drawing/2014/main" id="{3436E586-648E-4920-BD0E-0DF345072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2921" y="1796220"/>
            <a:ext cx="177165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846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8507C-57D0-4587-B1F5-534414A0AC16}"/>
              </a:ext>
            </a:extLst>
          </p:cNvPr>
          <p:cNvSpPr>
            <a:spLocks noGrp="1"/>
          </p:cNvSpPr>
          <p:nvPr>
            <p:ph type="title"/>
          </p:nvPr>
        </p:nvSpPr>
        <p:spPr/>
        <p:txBody>
          <a:bodyPr/>
          <a:lstStyle/>
          <a:p>
            <a:r>
              <a:rPr lang="en-US" dirty="0"/>
              <a:t>Inventory Design – Two or more of same item</a:t>
            </a:r>
          </a:p>
        </p:txBody>
      </p:sp>
      <p:sp>
        <p:nvSpPr>
          <p:cNvPr id="3" name="Content Placeholder 2">
            <a:extLst>
              <a:ext uri="{FF2B5EF4-FFF2-40B4-BE49-F238E27FC236}">
                <a16:creationId xmlns:a16="http://schemas.microsoft.com/office/drawing/2014/main" id="{69ED11F2-5655-4869-A4FC-7B560C8750F3}"/>
              </a:ext>
            </a:extLst>
          </p:cNvPr>
          <p:cNvSpPr>
            <a:spLocks noGrp="1"/>
          </p:cNvSpPr>
          <p:nvPr>
            <p:ph idx="1"/>
          </p:nvPr>
        </p:nvSpPr>
        <p:spPr/>
        <p:txBody>
          <a:bodyPr/>
          <a:lstStyle/>
          <a:p>
            <a:pPr marL="342900" indent="-342900">
              <a:spcAft>
                <a:spcPts val="600"/>
              </a:spcAft>
              <a:buFont typeface="Arial" panose="020B0604020202020204" pitchFamily="34" charset="0"/>
              <a:buChar char="•"/>
            </a:pPr>
            <a:r>
              <a:rPr lang="en-US" b="0" dirty="0"/>
              <a:t>Example(s): </a:t>
            </a:r>
          </a:p>
          <a:p>
            <a:pPr marL="964989" lvl="1" indent="-342900">
              <a:lnSpc>
                <a:spcPct val="100000"/>
              </a:lnSpc>
              <a:spcAft>
                <a:spcPts val="600"/>
              </a:spcAft>
            </a:pPr>
            <a:r>
              <a:rPr lang="en-US" dirty="0"/>
              <a:t>lives left, </a:t>
            </a:r>
          </a:p>
          <a:p>
            <a:pPr marL="964989" lvl="1" indent="-342900">
              <a:lnSpc>
                <a:spcPct val="100000"/>
              </a:lnSpc>
              <a:spcAft>
                <a:spcPts val="600"/>
              </a:spcAft>
            </a:pPr>
            <a:r>
              <a:rPr lang="en-US" dirty="0"/>
              <a:t>number of arrows,</a:t>
            </a:r>
          </a:p>
          <a:p>
            <a:pPr marL="964989" lvl="1" indent="-342900">
              <a:lnSpc>
                <a:spcPct val="100000"/>
              </a:lnSpc>
              <a:spcAft>
                <a:spcPts val="600"/>
              </a:spcAft>
            </a:pPr>
            <a:r>
              <a:rPr lang="en-US" dirty="0"/>
              <a:t>bullets left, etc.</a:t>
            </a:r>
          </a:p>
          <a:p>
            <a:pPr marL="342900" indent="-342900">
              <a:spcAft>
                <a:spcPts val="600"/>
              </a:spcAft>
              <a:buFont typeface="Arial" panose="020B0604020202020204" pitchFamily="34" charset="0"/>
              <a:buChar char="•"/>
            </a:pPr>
            <a:r>
              <a:rPr lang="en-US" b="0" dirty="0"/>
              <a:t>Data type: </a:t>
            </a:r>
          </a:p>
          <a:p>
            <a:pPr marL="964989" lvl="1" indent="-342900">
              <a:lnSpc>
                <a:spcPct val="100000"/>
              </a:lnSpc>
              <a:spcAft>
                <a:spcPts val="600"/>
              </a:spcAft>
            </a:pPr>
            <a:r>
              <a:rPr lang="en-US" dirty="0" err="1"/>
              <a:t>int</a:t>
            </a:r>
            <a:r>
              <a:rPr lang="en-US" dirty="0"/>
              <a:t> (whole numbers)</a:t>
            </a:r>
            <a:endParaRPr lang="en-US" b="0" dirty="0"/>
          </a:p>
          <a:p>
            <a:pPr marL="342900" indent="-342900">
              <a:spcAft>
                <a:spcPts val="600"/>
              </a:spcAft>
              <a:buFont typeface="Arial" panose="020B0604020202020204" pitchFamily="34" charset="0"/>
              <a:buChar char="•"/>
            </a:pPr>
            <a:r>
              <a:rPr lang="en-US" b="0" dirty="0"/>
              <a:t>UI: text count or images</a:t>
            </a:r>
            <a:endParaRPr lang="en-US" dirty="0"/>
          </a:p>
        </p:txBody>
      </p:sp>
      <p:sp>
        <p:nvSpPr>
          <p:cNvPr id="4" name="Slide Number Placeholder 3">
            <a:extLst>
              <a:ext uri="{FF2B5EF4-FFF2-40B4-BE49-F238E27FC236}">
                <a16:creationId xmlns:a16="http://schemas.microsoft.com/office/drawing/2014/main" id="{DB293FE5-89C2-485D-ACD9-64E4E0EED8EB}"/>
              </a:ext>
            </a:extLst>
          </p:cNvPr>
          <p:cNvSpPr>
            <a:spLocks noGrp="1"/>
          </p:cNvSpPr>
          <p:nvPr>
            <p:ph type="sldNum" sz="quarter" idx="12"/>
          </p:nvPr>
        </p:nvSpPr>
        <p:spPr/>
        <p:txBody>
          <a:bodyPr/>
          <a:lstStyle/>
          <a:p>
            <a:pPr lvl="0"/>
            <a:fld id="{43F56309-FEE2-4B40-8B86-E9B981A7BA88}" type="slidenum">
              <a:rPr lang="en-US" smtClean="0"/>
              <a:t>8</a:t>
            </a:fld>
            <a:endParaRPr lang="en-US"/>
          </a:p>
        </p:txBody>
      </p:sp>
      <p:pic>
        <p:nvPicPr>
          <p:cNvPr id="2050" name="Picture 2" descr="Image result for health sprite">
            <a:extLst>
              <a:ext uri="{FF2B5EF4-FFF2-40B4-BE49-F238E27FC236}">
                <a16:creationId xmlns:a16="http://schemas.microsoft.com/office/drawing/2014/main" id="{96E15050-23C2-4884-87AD-C00273DF951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225142" y="1796220"/>
            <a:ext cx="27432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arrow sprite">
            <a:extLst>
              <a:ext uri="{FF2B5EF4-FFF2-40B4-BE49-F238E27FC236}">
                <a16:creationId xmlns:a16="http://schemas.microsoft.com/office/drawing/2014/main" id="{A612B82D-3A10-406E-BD01-C116C87E94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6117" y="2943968"/>
            <a:ext cx="1574416" cy="14736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8189021-AF0D-4991-B872-195D2E38881B}"/>
              </a:ext>
            </a:extLst>
          </p:cNvPr>
          <p:cNvPicPr>
            <a:picLocks noChangeAspect="1"/>
          </p:cNvPicPr>
          <p:nvPr/>
        </p:nvPicPr>
        <p:blipFill>
          <a:blip r:embed="rId4"/>
          <a:stretch>
            <a:fillRect/>
          </a:stretch>
        </p:blipFill>
        <p:spPr>
          <a:xfrm>
            <a:off x="4654457" y="4851206"/>
            <a:ext cx="4162425" cy="1190625"/>
          </a:xfrm>
          <a:prstGeom prst="rect">
            <a:avLst/>
          </a:prstGeom>
        </p:spPr>
      </p:pic>
    </p:spTree>
    <p:extLst>
      <p:ext uri="{BB962C8B-B14F-4D97-AF65-F5344CB8AC3E}">
        <p14:creationId xmlns:p14="http://schemas.microsoft.com/office/powerpoint/2010/main" val="2312376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8507C-57D0-4587-B1F5-534414A0AC16}"/>
              </a:ext>
            </a:extLst>
          </p:cNvPr>
          <p:cNvSpPr>
            <a:spLocks noGrp="1"/>
          </p:cNvSpPr>
          <p:nvPr>
            <p:ph type="title"/>
          </p:nvPr>
        </p:nvSpPr>
        <p:spPr/>
        <p:txBody>
          <a:bodyPr/>
          <a:lstStyle/>
          <a:p>
            <a:r>
              <a:rPr lang="en-US" dirty="0"/>
              <a:t>Inventory Design – Collection of related items</a:t>
            </a:r>
          </a:p>
        </p:txBody>
      </p:sp>
      <p:sp>
        <p:nvSpPr>
          <p:cNvPr id="3" name="Content Placeholder 2">
            <a:extLst>
              <a:ext uri="{FF2B5EF4-FFF2-40B4-BE49-F238E27FC236}">
                <a16:creationId xmlns:a16="http://schemas.microsoft.com/office/drawing/2014/main" id="{69ED11F2-5655-4869-A4FC-7B560C8750F3}"/>
              </a:ext>
            </a:extLst>
          </p:cNvPr>
          <p:cNvSpPr>
            <a:spLocks noGrp="1"/>
          </p:cNvSpPr>
          <p:nvPr>
            <p:ph idx="1"/>
          </p:nvPr>
        </p:nvSpPr>
        <p:spPr/>
        <p:txBody>
          <a:bodyPr/>
          <a:lstStyle/>
          <a:p>
            <a:pPr marL="342900" indent="-342900">
              <a:spcAft>
                <a:spcPts val="600"/>
              </a:spcAft>
              <a:buFont typeface="Arial" panose="020B0604020202020204" pitchFamily="34" charset="0"/>
              <a:buChar char="•"/>
            </a:pPr>
            <a:r>
              <a:rPr lang="en-US" b="0" dirty="0"/>
              <a:t>Example(s): </a:t>
            </a:r>
          </a:p>
          <a:p>
            <a:pPr marL="964989" lvl="1" indent="-342900">
              <a:lnSpc>
                <a:spcPct val="100000"/>
              </a:lnSpc>
              <a:spcAft>
                <a:spcPts val="600"/>
              </a:spcAft>
            </a:pPr>
            <a:r>
              <a:rPr lang="en-US" dirty="0"/>
              <a:t>keys of different colors to open correspondingly colored doors,</a:t>
            </a:r>
          </a:p>
          <a:p>
            <a:pPr marL="964989" lvl="1" indent="-342900">
              <a:lnSpc>
                <a:spcPct val="100000"/>
              </a:lnSpc>
              <a:spcAft>
                <a:spcPts val="600"/>
              </a:spcAft>
            </a:pPr>
            <a:r>
              <a:rPr lang="en-US" dirty="0"/>
              <a:t>potions of different strength with different titles, etc.</a:t>
            </a:r>
          </a:p>
          <a:p>
            <a:pPr marL="342900" indent="-342900">
              <a:spcAft>
                <a:spcPts val="600"/>
              </a:spcAft>
              <a:buFont typeface="Arial" panose="020B0604020202020204" pitchFamily="34" charset="0"/>
              <a:buChar char="•"/>
            </a:pPr>
            <a:r>
              <a:rPr lang="en-US" b="0" dirty="0"/>
              <a:t>Data type: </a:t>
            </a:r>
          </a:p>
          <a:p>
            <a:pPr marL="964989" lvl="1" indent="-342900">
              <a:lnSpc>
                <a:spcPct val="100000"/>
              </a:lnSpc>
              <a:spcAft>
                <a:spcPts val="600"/>
              </a:spcAft>
            </a:pPr>
            <a:r>
              <a:rPr lang="en-US" dirty="0"/>
              <a:t>A struct or class for the general item type stored as an array or List&lt;&gt;</a:t>
            </a:r>
          </a:p>
          <a:p>
            <a:pPr marL="1379715" lvl="2" indent="-342900">
              <a:lnSpc>
                <a:spcPct val="100000"/>
              </a:lnSpc>
              <a:spcAft>
                <a:spcPts val="600"/>
              </a:spcAft>
            </a:pPr>
            <a:r>
              <a:rPr lang="en-US" b="0" dirty="0"/>
              <a:t>Array or List&lt;&gt; of Class Key (color/cost/</a:t>
            </a:r>
            <a:r>
              <a:rPr lang="en-US" b="0" dirty="0" err="1"/>
              <a:t>doorOpenTagString</a:t>
            </a:r>
            <a:r>
              <a:rPr lang="en-US" b="0" dirty="0"/>
              <a:t>)</a:t>
            </a:r>
          </a:p>
          <a:p>
            <a:pPr marL="342900" indent="-342900">
              <a:spcAft>
                <a:spcPts val="600"/>
              </a:spcAft>
              <a:buFont typeface="Arial" panose="020B0604020202020204" pitchFamily="34" charset="0"/>
              <a:buChar char="•"/>
            </a:pPr>
            <a:r>
              <a:rPr lang="en-US" b="0" dirty="0"/>
              <a:t>UI: text list or list/grid arrangement of icons</a:t>
            </a:r>
            <a:endParaRPr lang="en-US" dirty="0"/>
          </a:p>
        </p:txBody>
      </p:sp>
      <p:sp>
        <p:nvSpPr>
          <p:cNvPr id="4" name="Slide Number Placeholder 3">
            <a:extLst>
              <a:ext uri="{FF2B5EF4-FFF2-40B4-BE49-F238E27FC236}">
                <a16:creationId xmlns:a16="http://schemas.microsoft.com/office/drawing/2014/main" id="{DB293FE5-89C2-485D-ACD9-64E4E0EED8EB}"/>
              </a:ext>
            </a:extLst>
          </p:cNvPr>
          <p:cNvSpPr>
            <a:spLocks noGrp="1"/>
          </p:cNvSpPr>
          <p:nvPr>
            <p:ph type="sldNum" sz="quarter" idx="12"/>
          </p:nvPr>
        </p:nvSpPr>
        <p:spPr/>
        <p:txBody>
          <a:bodyPr/>
          <a:lstStyle/>
          <a:p>
            <a:pPr lvl="0"/>
            <a:fld id="{43F56309-FEE2-4B40-8B86-E9B981A7BA88}" type="slidenum">
              <a:rPr lang="en-US" smtClean="0"/>
              <a:t>9</a:t>
            </a:fld>
            <a:endParaRPr lang="en-US"/>
          </a:p>
        </p:txBody>
      </p:sp>
      <p:pic>
        <p:nvPicPr>
          <p:cNvPr id="5" name="Picture 4">
            <a:extLst>
              <a:ext uri="{FF2B5EF4-FFF2-40B4-BE49-F238E27FC236}">
                <a16:creationId xmlns:a16="http://schemas.microsoft.com/office/drawing/2014/main" id="{6108ED89-0002-40A0-BECB-D573553A13AF}"/>
              </a:ext>
            </a:extLst>
          </p:cNvPr>
          <p:cNvPicPr>
            <a:picLocks noChangeAspect="1"/>
          </p:cNvPicPr>
          <p:nvPr/>
        </p:nvPicPr>
        <p:blipFill>
          <a:blip r:embed="rId2"/>
          <a:stretch>
            <a:fillRect/>
          </a:stretch>
        </p:blipFill>
        <p:spPr>
          <a:xfrm>
            <a:off x="1581451" y="5320145"/>
            <a:ext cx="5130563" cy="1374857"/>
          </a:xfrm>
          <a:prstGeom prst="rect">
            <a:avLst/>
          </a:prstGeom>
        </p:spPr>
      </p:pic>
    </p:spTree>
    <p:extLst>
      <p:ext uri="{BB962C8B-B14F-4D97-AF65-F5344CB8AC3E}">
        <p14:creationId xmlns:p14="http://schemas.microsoft.com/office/powerpoint/2010/main" val="2627314823"/>
      </p:ext>
    </p:extLst>
  </p:cSld>
  <p:clrMapOvr>
    <a:masterClrMapping/>
  </p:clrMapOvr>
</p:sld>
</file>

<file path=ppt/theme/theme1.xml><?xml version="1.0" encoding="utf-8"?>
<a:theme xmlns:a="http://schemas.openxmlformats.org/drawingml/2006/main" name="1_Alizarin0">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lizar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1128</TotalTime>
  <Words>3306</Words>
  <Application>Microsoft Office PowerPoint</Application>
  <PresentationFormat>On-screen Show (4:3)</PresentationFormat>
  <Paragraphs>363</Paragraphs>
  <Slides>61</Slides>
  <Notes>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61</vt:i4>
      </vt:variant>
    </vt:vector>
  </HeadingPairs>
  <TitlesOfParts>
    <vt:vector size="75" baseType="lpstr">
      <vt:lpstr>Andale Sans UI</vt:lpstr>
      <vt:lpstr>맑은 고딕</vt:lpstr>
      <vt:lpstr>Source Sans Pro</vt:lpstr>
      <vt:lpstr>Source Sans Pro Black</vt:lpstr>
      <vt:lpstr>Source Sans Pro Light</vt:lpstr>
      <vt:lpstr>Source Sans Pro Semibold</vt:lpstr>
      <vt:lpstr>源ノ角ゴシック Heavy</vt:lpstr>
      <vt:lpstr>Arial</vt:lpstr>
      <vt:lpstr>Calibri</vt:lpstr>
      <vt:lpstr>Consolas</vt:lpstr>
      <vt:lpstr>Tahoma</vt:lpstr>
      <vt:lpstr>Times New Roman</vt:lpstr>
      <vt:lpstr>1_Alizarin0</vt:lpstr>
      <vt:lpstr>1_Alizarin</vt:lpstr>
      <vt:lpstr>3D Game Basic – Inventory GUIs</vt:lpstr>
      <vt:lpstr>Inventory GUIs </vt:lpstr>
      <vt:lpstr>Inventory GUIs – Overview </vt:lpstr>
      <vt:lpstr>Inventory Design - 1</vt:lpstr>
      <vt:lpstr>Inventory Design - 2</vt:lpstr>
      <vt:lpstr>Inventory Design – Single item</vt:lpstr>
      <vt:lpstr>Inventory Design – Continuous item</vt:lpstr>
      <vt:lpstr>Inventory Design – Two or more of same item</vt:lpstr>
      <vt:lpstr>Inventory Design – Collection of related items</vt:lpstr>
      <vt:lpstr>Inventory Design – Collection of different items</vt:lpstr>
      <vt:lpstr>2D Mini-Game - SpaceGirl</vt:lpstr>
      <vt:lpstr>Space Girl – Getting Ready</vt:lpstr>
      <vt:lpstr>Space Girl – Steps</vt:lpstr>
      <vt:lpstr>Space Girl – Steps</vt:lpstr>
      <vt:lpstr>Space Girl – Steps</vt:lpstr>
      <vt:lpstr>Space Girl – Steps</vt:lpstr>
      <vt:lpstr>Space Girl – Steps</vt:lpstr>
      <vt:lpstr>Space Girl – Steps</vt:lpstr>
      <vt:lpstr>Space Girl – Steps</vt:lpstr>
      <vt:lpstr>Space Girl – Steps</vt:lpstr>
      <vt:lpstr>Space Girl – Steps</vt:lpstr>
      <vt:lpstr>Space Girl – Steps</vt:lpstr>
      <vt:lpstr>Space Girl – Steps</vt:lpstr>
      <vt:lpstr>Space Girl – Steps</vt:lpstr>
      <vt:lpstr>Space Girl – Steps</vt:lpstr>
      <vt:lpstr>Space Girl – Steps</vt:lpstr>
      <vt:lpstr>Space Girl – Steps</vt:lpstr>
      <vt:lpstr>Space Girl – Steps</vt:lpstr>
      <vt:lpstr>Space Girl – Steps</vt:lpstr>
      <vt:lpstr>Space Girl – Steps</vt:lpstr>
      <vt:lpstr>Space Girl – Details…</vt:lpstr>
      <vt:lpstr>Displaying single object pickups</vt:lpstr>
      <vt:lpstr>Displaying single object pickups – Getting Ready</vt:lpstr>
      <vt:lpstr>Displaying single object pickups - Steps</vt:lpstr>
      <vt:lpstr>Displaying single object pickups - Steps</vt:lpstr>
      <vt:lpstr>Displaying single object pickups - Steps</vt:lpstr>
      <vt:lpstr>Displaying single object pickups - Steps</vt:lpstr>
      <vt:lpstr>Displaying single object pickups - Steps</vt:lpstr>
      <vt:lpstr>Displaying single object pickups - Steps</vt:lpstr>
      <vt:lpstr>Displaying single object pickups - Steps</vt:lpstr>
      <vt:lpstr>Displaying single object pickups - Steps</vt:lpstr>
      <vt:lpstr>Displaying single object pickups – How it works</vt:lpstr>
      <vt:lpstr>Displaying single object pickups – How it works</vt:lpstr>
      <vt:lpstr>Displaying single object pickups – How it works</vt:lpstr>
      <vt:lpstr>Displaying single object pickups – How it works</vt:lpstr>
      <vt:lpstr>Displaying single object pickups – Addition</vt:lpstr>
      <vt:lpstr>Displaying single object pickups – Addition</vt:lpstr>
      <vt:lpstr>Displaying single object pickups – Addition</vt:lpstr>
      <vt:lpstr>Displaying single object pickups – Addition</vt:lpstr>
      <vt:lpstr>Displaying single object pickups – Addition</vt:lpstr>
      <vt:lpstr>Displaying single object pickups with icons</vt:lpstr>
      <vt:lpstr>Displaying single object pickups with icons</vt:lpstr>
      <vt:lpstr>Displaying single object pickups with icons</vt:lpstr>
      <vt:lpstr>PowerPoint Presentation</vt:lpstr>
      <vt:lpstr>PowerPoint Presentation</vt:lpstr>
      <vt:lpstr>PowerPoint Presentation</vt:lpstr>
      <vt:lpstr>PowerPoint Presentation</vt:lpstr>
      <vt:lpstr>PowerPoint Presentation</vt:lpstr>
      <vt:lpstr>PowerPoint Presentation</vt:lpstr>
      <vt:lpstr>Try it yourself</vt:lpstr>
      <vt:lpstr>Try it differently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Game Basic</dc:title>
  <dc:creator>Handityo Aulia</dc:creator>
  <cp:lastModifiedBy>Aulia Handityo</cp:lastModifiedBy>
  <cp:revision>88</cp:revision>
  <dcterms:created xsi:type="dcterms:W3CDTF">2017-09-06T13:04:33Z</dcterms:created>
  <dcterms:modified xsi:type="dcterms:W3CDTF">2018-09-16T14:57:00Z</dcterms:modified>
</cp:coreProperties>
</file>