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5A50E-37FA-4B5C-80D3-069311B7A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97E95D-B79E-447E-A25C-C5D6690A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055107-84BB-4362-A277-35762AEC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C7BC59-43A2-4F72-A469-7656924E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1DC340-C798-4F6D-BC56-28A88F79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7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7CCF4-F6FF-445B-A8CF-A5E73675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729B8E-DAA0-4146-BBB4-1C2D1D33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22B600-799C-4A1C-8EE5-6EE0F8EB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F935C-5296-40D5-96F1-FC1C4516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DADCB-C2EA-487E-9B04-575ECB19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1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D11ECE-5623-40E0-957F-44B120B20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57D9A0-6652-46DF-9E57-584952A75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7D172-BE2D-466E-B63A-0C7DFA13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DC31F-1CB6-4B94-B1DB-BEF4211C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5C9173-4603-485B-98C2-AC626DF2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0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4B14E-3DCB-4158-8E28-822D6D75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274FE-83B9-470B-B857-59ED32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E58B2-D9E0-454E-AEA4-08F6D3EA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DA90A-E57F-4BF1-963D-C45534DC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BE748-4A97-40A5-9B8F-C37B518F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9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1A067-D26F-4B3D-BD3F-49977EFC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A53F5-875D-40E7-A8FB-3BB7C2A2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CF268-200C-499D-9110-D0E6EABB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60703-E8F3-4DA8-9814-B8BCECD6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70B98-3B22-4DB0-8872-794DE299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A1E52-3667-4D64-92ED-8046C626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ED25C-ABA2-44EE-8DC8-31C504328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00527F-6876-464C-A48A-29185365F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EDC629-6D71-4BEC-ABD4-5A485D7B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5D905C-15AD-4AC2-80DC-3EBE0D9B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8BB45E-E91A-4A6F-B33E-BFFBC9ED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3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6F5F6-7298-428B-87AE-676CBD7A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BFB052-18A3-4458-86C3-D71DA5C3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6EB830-1C32-400D-8C0B-1202EA4E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A42BEE-B3A8-4224-9252-13ED16E0D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45BFC5-D74D-4270-8ED0-DCFE29F8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FF009E-CDAD-4F31-B0DA-46BCFC04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F891ED-B6CE-4E5B-A330-6821F64B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3D4380-CC19-446E-8D2C-83A4C382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89F5B-67B0-46E1-906F-296E2C71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872489-1679-476F-9D58-71516885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2B9B90-70DE-4B0A-9B55-63426043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54EE12-4245-4DDD-B701-21F7E37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97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9943F5-E242-485D-BF66-2C871C22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F47998-4DC3-4EC1-9404-74F2E431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B3183-B00E-4DEE-A838-8F3CAB2F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5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0C2-DEEF-4130-9C4A-89BFD468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E850A-4AAA-4076-B978-C009588D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E49E49-7065-41E6-AB5C-BAFDF2FF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3243F-6B73-4E52-911B-63071E4F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D308B0-206F-4AF5-9CA6-E82A9E44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08E7C-1D72-4483-AC5F-59EA0B15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A217A-66FA-473A-B1BE-C4026184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4A6B73-1FDC-46D7-8F0A-6138284FD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3329A8-370A-4D3F-8D0A-D070273CE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0BBE76-B57C-4224-8BFA-380C20B5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F9FBB3-70C9-4C61-8400-B88DD93B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417F34-2531-41B8-A55C-D58C930A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7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9A8396-FBDC-49BD-B154-89932E1E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66CA7A-2E7C-41F3-B33C-6A714A29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0381DA-84C6-4A0B-95B6-18171A51C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43A7-C65F-4EAB-9DC2-C8D298CCE0CB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60448-E3F7-485E-A7D4-3F2D46CC5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F7C21-D863-491C-8E1E-77C6145B3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B4BE-9E4B-499C-9DD6-1AA3A4494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1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12BCDF7-C25B-44C3-A730-EF80CF04DCE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2023296" y="2909068"/>
            <a:ext cx="1462495" cy="3123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6DBCBF1-0FC0-4BD0-B21E-CA832E93AF1B}"/>
              </a:ext>
            </a:extLst>
          </p:cNvPr>
          <p:cNvCxnSpPr>
            <a:cxnSpLocks/>
            <a:stCxn id="4" idx="3"/>
            <a:endCxn id="177" idx="1"/>
          </p:cNvCxnSpPr>
          <p:nvPr/>
        </p:nvCxnSpPr>
        <p:spPr>
          <a:xfrm>
            <a:off x="5114293" y="3842070"/>
            <a:ext cx="519767" cy="5184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BEF0E22-598B-464E-9B4B-DC4CCF87CD1A}"/>
              </a:ext>
            </a:extLst>
          </p:cNvPr>
          <p:cNvCxnSpPr>
            <a:cxnSpLocks/>
            <a:stCxn id="197" idx="7"/>
            <a:endCxn id="4" idx="2"/>
          </p:cNvCxnSpPr>
          <p:nvPr/>
        </p:nvCxnSpPr>
        <p:spPr>
          <a:xfrm flipV="1">
            <a:off x="3646779" y="4987610"/>
            <a:ext cx="653263" cy="35880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7A6A9C-C303-48FC-BA86-3830A3DD0EAD}"/>
              </a:ext>
            </a:extLst>
          </p:cNvPr>
          <p:cNvCxnSpPr>
            <a:cxnSpLocks/>
            <a:stCxn id="37" idx="2"/>
            <a:endCxn id="152" idx="0"/>
          </p:cNvCxnSpPr>
          <p:nvPr/>
        </p:nvCxnSpPr>
        <p:spPr>
          <a:xfrm>
            <a:off x="11120928" y="2038723"/>
            <a:ext cx="0" cy="32420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6E8FE5D-0F0B-415A-9798-CBE1BFB65689}"/>
              </a:ext>
            </a:extLst>
          </p:cNvPr>
          <p:cNvCxnSpPr>
            <a:cxnSpLocks/>
            <a:stCxn id="137" idx="6"/>
            <a:endCxn id="37" idx="1"/>
          </p:cNvCxnSpPr>
          <p:nvPr/>
        </p:nvCxnSpPr>
        <p:spPr>
          <a:xfrm>
            <a:off x="9887923" y="1128678"/>
            <a:ext cx="41875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2555380-7654-4FFE-8137-AF5F2E6D1CF7}"/>
              </a:ext>
            </a:extLst>
          </p:cNvPr>
          <p:cNvGrpSpPr/>
          <p:nvPr/>
        </p:nvGrpSpPr>
        <p:grpSpPr>
          <a:xfrm>
            <a:off x="820600" y="92494"/>
            <a:ext cx="1628502" cy="1820091"/>
            <a:chOff x="5281749" y="2518954"/>
            <a:chExt cx="1628502" cy="182009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0BD3B5-5451-4360-AF35-C44B47AFF8B5}"/>
                </a:ext>
              </a:extLst>
            </p:cNvPr>
            <p:cNvSpPr/>
            <p:nvPr/>
          </p:nvSpPr>
          <p:spPr>
            <a:xfrm>
              <a:off x="5281749" y="2518954"/>
              <a:ext cx="1628502" cy="1820091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A2963E-302E-4E43-A6D7-E7D71F9C790B}"/>
                </a:ext>
              </a:extLst>
            </p:cNvPr>
            <p:cNvSpPr txBox="1"/>
            <p:nvPr/>
          </p:nvSpPr>
          <p:spPr>
            <a:xfrm>
              <a:off x="5281749" y="2518954"/>
              <a:ext cx="1628502" cy="3693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Message</a:t>
              </a:r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179948A9-AE77-4206-882C-0EC8C9FFBD78}"/>
                </a:ext>
              </a:extLst>
            </p:cNvPr>
            <p:cNvCxnSpPr>
              <a:cxnSpLocks/>
            </p:cNvCxnSpPr>
            <p:nvPr/>
          </p:nvCxnSpPr>
          <p:spPr>
            <a:xfrm>
              <a:off x="5281749" y="2888286"/>
              <a:ext cx="1628502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4E61E64-CC73-4566-A531-5612E97576BC}"/>
              </a:ext>
            </a:extLst>
          </p:cNvPr>
          <p:cNvCxnSpPr>
            <a:cxnSpLocks/>
            <a:stCxn id="234" idx="4"/>
            <a:endCxn id="5" idx="0"/>
          </p:cNvCxnSpPr>
          <p:nvPr/>
        </p:nvCxnSpPr>
        <p:spPr>
          <a:xfrm>
            <a:off x="4299039" y="1275707"/>
            <a:ext cx="1003" cy="142082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A688731-9DE4-4A33-8812-639850EB2AC0}"/>
              </a:ext>
            </a:extLst>
          </p:cNvPr>
          <p:cNvCxnSpPr>
            <a:cxnSpLocks/>
            <a:stCxn id="234" idx="2"/>
            <a:endCxn id="58" idx="3"/>
          </p:cNvCxnSpPr>
          <p:nvPr/>
        </p:nvCxnSpPr>
        <p:spPr>
          <a:xfrm flipH="1">
            <a:off x="2449102" y="1002540"/>
            <a:ext cx="81079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A05E8911-4D0C-4C12-9D0E-68ACBFB466A2}"/>
              </a:ext>
            </a:extLst>
          </p:cNvPr>
          <p:cNvGrpSpPr/>
          <p:nvPr/>
        </p:nvGrpSpPr>
        <p:grpSpPr>
          <a:xfrm>
            <a:off x="3484788" y="2696530"/>
            <a:ext cx="1629505" cy="2291080"/>
            <a:chOff x="3961038" y="2658430"/>
            <a:chExt cx="1629505" cy="229108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C115C01-0067-4296-85AC-E7D17529F9F5}"/>
                </a:ext>
              </a:extLst>
            </p:cNvPr>
            <p:cNvGrpSpPr/>
            <p:nvPr/>
          </p:nvGrpSpPr>
          <p:grpSpPr>
            <a:xfrm>
              <a:off x="3962041" y="2658430"/>
              <a:ext cx="1628502" cy="2291080"/>
              <a:chOff x="5281749" y="2518954"/>
              <a:chExt cx="1628502" cy="19906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7F11CD-B697-42C8-BA3A-F96CCB110696}"/>
                  </a:ext>
                </a:extLst>
              </p:cNvPr>
              <p:cNvSpPr/>
              <p:nvPr/>
            </p:nvSpPr>
            <p:spPr>
              <a:xfrm>
                <a:off x="5281749" y="2518954"/>
                <a:ext cx="1628502" cy="1990633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A3A4084-E5EF-45C5-90F9-30B04A13F4A3}"/>
                  </a:ext>
                </a:extLst>
              </p:cNvPr>
              <p:cNvSpPr txBox="1"/>
              <p:nvPr/>
            </p:nvSpPr>
            <p:spPr>
              <a:xfrm>
                <a:off x="5281749" y="2518954"/>
                <a:ext cx="1628502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Utilisateur</a:t>
                </a:r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5E240349-5FA1-4094-864F-862AAD40B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1749" y="2888286"/>
                <a:ext cx="1628502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A606F523-DE66-4D35-BC9E-D189D000364F}"/>
                </a:ext>
              </a:extLst>
            </p:cNvPr>
            <p:cNvSpPr txBox="1"/>
            <p:nvPr/>
          </p:nvSpPr>
          <p:spPr>
            <a:xfrm>
              <a:off x="3961038" y="3077962"/>
              <a:ext cx="1628502" cy="181588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Nom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Pseudo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Email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Age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Prédilection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 err="1"/>
                <a:t>DateCreation</a:t>
              </a:r>
              <a:endParaRPr lang="fr-FR" sz="1600" dirty="0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6BB1FC66-F3C5-4209-B27F-26B64144CAE6}"/>
              </a:ext>
            </a:extLst>
          </p:cNvPr>
          <p:cNvGrpSpPr/>
          <p:nvPr/>
        </p:nvGrpSpPr>
        <p:grpSpPr>
          <a:xfrm>
            <a:off x="7163013" y="4652752"/>
            <a:ext cx="1628502" cy="1820091"/>
            <a:chOff x="6837872" y="3406020"/>
            <a:chExt cx="1628502" cy="182009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034762-6213-4975-8850-7E991F07DE9B}"/>
                </a:ext>
              </a:extLst>
            </p:cNvPr>
            <p:cNvGrpSpPr/>
            <p:nvPr/>
          </p:nvGrpSpPr>
          <p:grpSpPr>
            <a:xfrm>
              <a:off x="6837872" y="3406020"/>
              <a:ext cx="1628502" cy="1820091"/>
              <a:chOff x="5281749" y="2518954"/>
              <a:chExt cx="1628502" cy="182009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CA9471E-CCAD-4CE5-81DD-C07D954EDB96}"/>
                  </a:ext>
                </a:extLst>
              </p:cNvPr>
              <p:cNvSpPr/>
              <p:nvPr/>
            </p:nvSpPr>
            <p:spPr>
              <a:xfrm>
                <a:off x="5281749" y="2518954"/>
                <a:ext cx="1628502" cy="1820091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2C9B549-E4D1-4A43-97C3-18E23ACC7FA8}"/>
                  </a:ext>
                </a:extLst>
              </p:cNvPr>
              <p:cNvSpPr txBox="1"/>
              <p:nvPr/>
            </p:nvSpPr>
            <p:spPr>
              <a:xfrm>
                <a:off x="5281749" y="2518954"/>
                <a:ext cx="1628502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Etudes</a:t>
                </a:r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01B7610B-315C-4ABC-B680-DE3BB4EF1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1749" y="2888286"/>
                <a:ext cx="1628502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CCB19E7-F82E-45AC-9A60-E7E4787CE196}"/>
                </a:ext>
              </a:extLst>
            </p:cNvPr>
            <p:cNvSpPr txBox="1"/>
            <p:nvPr/>
          </p:nvSpPr>
          <p:spPr>
            <a:xfrm>
              <a:off x="6837872" y="3775351"/>
              <a:ext cx="1628502" cy="83099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Domaine</a:t>
              </a:r>
            </a:p>
            <a:p>
              <a:endParaRPr lang="fr-FR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251F15D-A3E4-46CB-AFE9-20C4B5926AD4}"/>
              </a:ext>
            </a:extLst>
          </p:cNvPr>
          <p:cNvGrpSpPr/>
          <p:nvPr/>
        </p:nvGrpSpPr>
        <p:grpSpPr>
          <a:xfrm>
            <a:off x="387087" y="5037233"/>
            <a:ext cx="1636209" cy="1510076"/>
            <a:chOff x="2222100" y="5128458"/>
            <a:chExt cx="1636209" cy="151007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3F97D4AA-0B6F-40A2-AD60-036D379F8EAD}"/>
                </a:ext>
              </a:extLst>
            </p:cNvPr>
            <p:cNvGrpSpPr/>
            <p:nvPr/>
          </p:nvGrpSpPr>
          <p:grpSpPr>
            <a:xfrm>
              <a:off x="2229807" y="5128458"/>
              <a:ext cx="1628502" cy="1510076"/>
              <a:chOff x="5281749" y="2518954"/>
              <a:chExt cx="1628502" cy="182009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2304CF-C729-45C8-9856-19CD1AC4C35B}"/>
                  </a:ext>
                </a:extLst>
              </p:cNvPr>
              <p:cNvSpPr/>
              <p:nvPr/>
            </p:nvSpPr>
            <p:spPr>
              <a:xfrm>
                <a:off x="5281749" y="2518954"/>
                <a:ext cx="1628502" cy="1820091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F3D0BD5-44AE-4CD4-9D45-A9D38652D8DC}"/>
                  </a:ext>
                </a:extLst>
              </p:cNvPr>
              <p:cNvSpPr txBox="1"/>
              <p:nvPr/>
            </p:nvSpPr>
            <p:spPr>
              <a:xfrm>
                <a:off x="5281749" y="2518954"/>
                <a:ext cx="1628502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Avatar</a:t>
                </a:r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AB8E4B90-2821-492F-B4B2-C9517BA78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1749" y="2888286"/>
                <a:ext cx="1628502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10182EE2-7591-4F72-850A-288A97813AE5}"/>
                </a:ext>
              </a:extLst>
            </p:cNvPr>
            <p:cNvSpPr txBox="1"/>
            <p:nvPr/>
          </p:nvSpPr>
          <p:spPr>
            <a:xfrm>
              <a:off x="2222100" y="5434906"/>
              <a:ext cx="1628502" cy="83099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Chemin</a:t>
              </a:r>
            </a:p>
            <a:p>
              <a:endParaRPr lang="fr-FR" sz="1600" dirty="0"/>
            </a:p>
          </p:txBody>
        </p:sp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93E249EA-7583-4BB8-9FD4-CBDB73F67F90}"/>
              </a:ext>
            </a:extLst>
          </p:cNvPr>
          <p:cNvSpPr/>
          <p:nvPr/>
        </p:nvSpPr>
        <p:spPr>
          <a:xfrm>
            <a:off x="4868107" y="5733892"/>
            <a:ext cx="1030828" cy="559277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Voter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5CDDDA27-7C74-49F1-B696-1B8DEC46B2F6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4663443" y="4987610"/>
            <a:ext cx="355625" cy="82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E20B6EB-C450-41DE-9FFA-B2840D4B1790}"/>
              </a:ext>
            </a:extLst>
          </p:cNvPr>
          <p:cNvCxnSpPr>
            <a:cxnSpLocks/>
            <a:stCxn id="86" idx="7"/>
          </p:cNvCxnSpPr>
          <p:nvPr/>
        </p:nvCxnSpPr>
        <p:spPr>
          <a:xfrm flipH="1" flipV="1">
            <a:off x="5114294" y="4901170"/>
            <a:ext cx="633680" cy="9146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57262D8-C8AB-4D01-AE92-CE7ED0C7526F}"/>
              </a:ext>
            </a:extLst>
          </p:cNvPr>
          <p:cNvGrpSpPr/>
          <p:nvPr/>
        </p:nvGrpSpPr>
        <p:grpSpPr>
          <a:xfrm>
            <a:off x="10306677" y="218632"/>
            <a:ext cx="1649156" cy="1820091"/>
            <a:chOff x="10765254" y="89575"/>
            <a:chExt cx="1649156" cy="1820091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69A8634-09D3-4EED-BE47-377ADD5562F3}"/>
                </a:ext>
              </a:extLst>
            </p:cNvPr>
            <p:cNvGrpSpPr/>
            <p:nvPr/>
          </p:nvGrpSpPr>
          <p:grpSpPr>
            <a:xfrm>
              <a:off x="10765254" y="89575"/>
              <a:ext cx="1649156" cy="1820091"/>
              <a:chOff x="5581933" y="2518954"/>
              <a:chExt cx="1649156" cy="182009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2E9522-B575-4481-9C8F-C848B891CFF6}"/>
                  </a:ext>
                </a:extLst>
              </p:cNvPr>
              <p:cNvSpPr/>
              <p:nvPr/>
            </p:nvSpPr>
            <p:spPr>
              <a:xfrm>
                <a:off x="5581933" y="2518954"/>
                <a:ext cx="1628502" cy="1820091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E32F7AD-92A6-42ED-B26D-1EAA7C3D12B9}"/>
                  </a:ext>
                </a:extLst>
              </p:cNvPr>
              <p:cNvSpPr txBox="1"/>
              <p:nvPr/>
            </p:nvSpPr>
            <p:spPr>
              <a:xfrm>
                <a:off x="5602587" y="2536447"/>
                <a:ext cx="1628502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Cours</a:t>
                </a:r>
              </a:p>
            </p:txBody>
          </p: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60F89403-9C48-4235-94BC-5D2E577F6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260" y="2901572"/>
                <a:ext cx="1628502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4702B8A5-1E39-425A-A4C2-770C29806F49}"/>
                </a:ext>
              </a:extLst>
            </p:cNvPr>
            <p:cNvSpPr txBox="1"/>
            <p:nvPr/>
          </p:nvSpPr>
          <p:spPr>
            <a:xfrm>
              <a:off x="10775581" y="471731"/>
              <a:ext cx="1628502" cy="107721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Titre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Date</a:t>
              </a:r>
            </a:p>
            <a:p>
              <a:endParaRPr lang="fr-FR" sz="1600" dirty="0"/>
            </a:p>
          </p:txBody>
        </p:sp>
      </p:grp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F743540-3BFC-447F-9683-0BD1DA9B4219}"/>
              </a:ext>
            </a:extLst>
          </p:cNvPr>
          <p:cNvCxnSpPr>
            <a:cxnSpLocks/>
            <a:stCxn id="5" idx="3"/>
            <a:endCxn id="103" idx="2"/>
          </p:cNvCxnSpPr>
          <p:nvPr/>
        </p:nvCxnSpPr>
        <p:spPr>
          <a:xfrm flipV="1">
            <a:off x="5114293" y="2693713"/>
            <a:ext cx="1623515" cy="2153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7F96A09-7813-4122-A885-8B38656B2715}"/>
              </a:ext>
            </a:extLst>
          </p:cNvPr>
          <p:cNvGrpSpPr/>
          <p:nvPr/>
        </p:nvGrpSpPr>
        <p:grpSpPr>
          <a:xfrm>
            <a:off x="10306677" y="3444418"/>
            <a:ext cx="1628502" cy="1820091"/>
            <a:chOff x="10140410" y="3406019"/>
            <a:chExt cx="1628502" cy="1820091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0130EBE-EDBE-481C-8313-36828B5DBCFA}"/>
                </a:ext>
              </a:extLst>
            </p:cNvPr>
            <p:cNvGrpSpPr/>
            <p:nvPr/>
          </p:nvGrpSpPr>
          <p:grpSpPr>
            <a:xfrm>
              <a:off x="10140410" y="3406019"/>
              <a:ext cx="1628502" cy="1820091"/>
              <a:chOff x="5281749" y="2518954"/>
              <a:chExt cx="1628502" cy="182009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5D4B956-9DD4-4C32-981B-0CF25584F73C}"/>
                  </a:ext>
                </a:extLst>
              </p:cNvPr>
              <p:cNvSpPr/>
              <p:nvPr/>
            </p:nvSpPr>
            <p:spPr>
              <a:xfrm>
                <a:off x="5281749" y="2518954"/>
                <a:ext cx="1628502" cy="1820091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A619754-565C-4C3B-B887-089ED5F433BE}"/>
                  </a:ext>
                </a:extLst>
              </p:cNvPr>
              <p:cNvSpPr txBox="1"/>
              <p:nvPr/>
            </p:nvSpPr>
            <p:spPr>
              <a:xfrm>
                <a:off x="5281749" y="2518954"/>
                <a:ext cx="1628502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Niveau</a:t>
                </a:r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2236315B-EF43-46FB-A779-E283944D8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1749" y="2888286"/>
                <a:ext cx="1628502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172892C8-50A8-49A5-9DA4-D0BF94B54033}"/>
                </a:ext>
              </a:extLst>
            </p:cNvPr>
            <p:cNvSpPr txBox="1"/>
            <p:nvPr/>
          </p:nvSpPr>
          <p:spPr>
            <a:xfrm>
              <a:off x="10140410" y="3777380"/>
              <a:ext cx="1628502" cy="83099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Libelle</a:t>
              </a:r>
            </a:p>
            <a:p>
              <a:endParaRPr lang="fr-FR" sz="1600" dirty="0"/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609DB25-0A72-4842-AD66-40F9AFE525F8}"/>
              </a:ext>
            </a:extLst>
          </p:cNvPr>
          <p:cNvCxnSpPr>
            <a:cxnSpLocks/>
            <a:endCxn id="160" idx="2"/>
          </p:cNvCxnSpPr>
          <p:nvPr/>
        </p:nvCxnSpPr>
        <p:spPr>
          <a:xfrm>
            <a:off x="5109306" y="3364697"/>
            <a:ext cx="1734228" cy="2859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974BD97F-C071-4636-A51D-A265EDAD2AFA}"/>
              </a:ext>
            </a:extLst>
          </p:cNvPr>
          <p:cNvSpPr/>
          <p:nvPr/>
        </p:nvSpPr>
        <p:spPr>
          <a:xfrm>
            <a:off x="6737808" y="2414074"/>
            <a:ext cx="1306561" cy="559277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Auteur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4BAB0C19-5F2C-4B87-8B0A-158AC31F40D9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8044369" y="1461873"/>
            <a:ext cx="2253943" cy="12318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E35496A-06BB-4071-92E5-9F2297E05435}"/>
              </a:ext>
            </a:extLst>
          </p:cNvPr>
          <p:cNvGrpSpPr/>
          <p:nvPr/>
        </p:nvGrpSpPr>
        <p:grpSpPr>
          <a:xfrm>
            <a:off x="5898935" y="97984"/>
            <a:ext cx="1628502" cy="1820091"/>
            <a:chOff x="7152642" y="76086"/>
            <a:chExt cx="1628502" cy="1820091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BE63A00-5AE2-43E4-92E4-80C97F344AE1}"/>
                </a:ext>
              </a:extLst>
            </p:cNvPr>
            <p:cNvGrpSpPr/>
            <p:nvPr/>
          </p:nvGrpSpPr>
          <p:grpSpPr>
            <a:xfrm>
              <a:off x="7152642" y="76086"/>
              <a:ext cx="1628502" cy="1820091"/>
              <a:chOff x="5281749" y="2518954"/>
              <a:chExt cx="1628502" cy="182009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BB91E26-6A39-48C3-B9BB-DE07B9BC0D57}"/>
                  </a:ext>
                </a:extLst>
              </p:cNvPr>
              <p:cNvSpPr/>
              <p:nvPr/>
            </p:nvSpPr>
            <p:spPr>
              <a:xfrm>
                <a:off x="5281749" y="2518954"/>
                <a:ext cx="1628502" cy="18200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417D3F7-0F0D-4859-B59F-5136D1A425A7}"/>
                  </a:ext>
                </a:extLst>
              </p:cNvPr>
              <p:cNvSpPr txBox="1"/>
              <p:nvPr/>
            </p:nvSpPr>
            <p:spPr>
              <a:xfrm>
                <a:off x="5281749" y="2518954"/>
                <a:ext cx="1628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Chapitre</a:t>
                </a:r>
              </a:p>
            </p:txBody>
          </p: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F04E94-8CD8-4063-8175-983542DC5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1749" y="2888286"/>
                <a:ext cx="162850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AF236F4F-C26F-4ECD-B0FE-817DE700ECF8}"/>
                </a:ext>
              </a:extLst>
            </p:cNvPr>
            <p:cNvSpPr txBox="1"/>
            <p:nvPr/>
          </p:nvSpPr>
          <p:spPr>
            <a:xfrm>
              <a:off x="7152642" y="441211"/>
              <a:ext cx="162850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Titre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Numéro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Contenu</a:t>
              </a:r>
            </a:p>
            <a:p>
              <a:endParaRPr lang="fr-FR" sz="1600" dirty="0"/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FC37758D-A44E-4338-BCF9-24C01BF95FEB}"/>
              </a:ext>
            </a:extLst>
          </p:cNvPr>
          <p:cNvSpPr/>
          <p:nvPr/>
        </p:nvSpPr>
        <p:spPr>
          <a:xfrm>
            <a:off x="7946191" y="750874"/>
            <a:ext cx="1941732" cy="755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Comprendre</a:t>
            </a:r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D029ABDD-0D8D-4950-8F91-6E13EB445C22}"/>
              </a:ext>
            </a:extLst>
          </p:cNvPr>
          <p:cNvCxnSpPr>
            <a:cxnSpLocks/>
            <a:stCxn id="135" idx="3"/>
            <a:endCxn id="137" idx="2"/>
          </p:cNvCxnSpPr>
          <p:nvPr/>
        </p:nvCxnSpPr>
        <p:spPr>
          <a:xfrm>
            <a:off x="7527437" y="1124829"/>
            <a:ext cx="418754" cy="384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668AE584-1759-4178-A252-D84643B53BBC}"/>
              </a:ext>
            </a:extLst>
          </p:cNvPr>
          <p:cNvSpPr/>
          <p:nvPr/>
        </p:nvSpPr>
        <p:spPr>
          <a:xfrm>
            <a:off x="10421905" y="2362930"/>
            <a:ext cx="1398046" cy="755607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Contenir</a:t>
            </a:r>
          </a:p>
        </p:txBody>
      </p: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36097AE-A281-4510-A8B4-C4428432B36C}"/>
              </a:ext>
            </a:extLst>
          </p:cNvPr>
          <p:cNvCxnSpPr>
            <a:cxnSpLocks/>
            <a:stCxn id="152" idx="4"/>
            <a:endCxn id="34" idx="0"/>
          </p:cNvCxnSpPr>
          <p:nvPr/>
        </p:nvCxnSpPr>
        <p:spPr>
          <a:xfrm>
            <a:off x="11120928" y="3118537"/>
            <a:ext cx="0" cy="3258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Ellipse 159">
            <a:extLst>
              <a:ext uri="{FF2B5EF4-FFF2-40B4-BE49-F238E27FC236}">
                <a16:creationId xmlns:a16="http://schemas.microsoft.com/office/drawing/2014/main" id="{58854EB6-21E2-47C5-A223-17EE2F3310AC}"/>
              </a:ext>
            </a:extLst>
          </p:cNvPr>
          <p:cNvSpPr/>
          <p:nvPr/>
        </p:nvSpPr>
        <p:spPr>
          <a:xfrm>
            <a:off x="6843534" y="3462526"/>
            <a:ext cx="1040315" cy="37617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Avoir</a:t>
            </a:r>
          </a:p>
        </p:txBody>
      </p: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80379FDF-B8E3-4723-9AAC-5AB9717871B5}"/>
              </a:ext>
            </a:extLst>
          </p:cNvPr>
          <p:cNvCxnSpPr>
            <a:cxnSpLocks/>
            <a:stCxn id="160" idx="6"/>
            <a:endCxn id="98" idx="1"/>
          </p:cNvCxnSpPr>
          <p:nvPr/>
        </p:nvCxnSpPr>
        <p:spPr>
          <a:xfrm>
            <a:off x="7883849" y="3650615"/>
            <a:ext cx="2422828" cy="5806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Ellipse 176">
            <a:extLst>
              <a:ext uri="{FF2B5EF4-FFF2-40B4-BE49-F238E27FC236}">
                <a16:creationId xmlns:a16="http://schemas.microsoft.com/office/drawing/2014/main" id="{AB0C120A-2641-4603-A599-D4FC0D7AEC97}"/>
              </a:ext>
            </a:extLst>
          </p:cNvPr>
          <p:cNvSpPr/>
          <p:nvPr/>
        </p:nvSpPr>
        <p:spPr>
          <a:xfrm>
            <a:off x="5442719" y="4278634"/>
            <a:ext cx="1306561" cy="559277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Etudier</a:t>
            </a:r>
          </a:p>
        </p:txBody>
      </p: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DBE51960-C9F1-4794-BAA5-51A8743F56D4}"/>
              </a:ext>
            </a:extLst>
          </p:cNvPr>
          <p:cNvCxnSpPr>
            <a:cxnSpLocks/>
            <a:stCxn id="177" idx="5"/>
            <a:endCxn id="70" idx="1"/>
          </p:cNvCxnSpPr>
          <p:nvPr/>
        </p:nvCxnSpPr>
        <p:spPr>
          <a:xfrm>
            <a:off x="6557939" y="4756007"/>
            <a:ext cx="605074" cy="6815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Ellipse 196">
            <a:extLst>
              <a:ext uri="{FF2B5EF4-FFF2-40B4-BE49-F238E27FC236}">
                <a16:creationId xmlns:a16="http://schemas.microsoft.com/office/drawing/2014/main" id="{54E15895-4916-4C1D-9A5E-8828702D48E7}"/>
              </a:ext>
            </a:extLst>
          </p:cNvPr>
          <p:cNvSpPr/>
          <p:nvPr/>
        </p:nvSpPr>
        <p:spPr>
          <a:xfrm>
            <a:off x="2604310" y="5264509"/>
            <a:ext cx="1221328" cy="559277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Choisir</a:t>
            </a:r>
          </a:p>
        </p:txBody>
      </p: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EDA7C6AB-555A-4495-A801-7435FEAEDE94}"/>
              </a:ext>
            </a:extLst>
          </p:cNvPr>
          <p:cNvCxnSpPr>
            <a:cxnSpLocks/>
            <a:stCxn id="71" idx="3"/>
            <a:endCxn id="197" idx="2"/>
          </p:cNvCxnSpPr>
          <p:nvPr/>
        </p:nvCxnSpPr>
        <p:spPr>
          <a:xfrm flipV="1">
            <a:off x="2015589" y="5544148"/>
            <a:ext cx="588721" cy="2150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87D7793B-7B7D-4EB6-A173-4A402D135550}"/>
              </a:ext>
            </a:extLst>
          </p:cNvPr>
          <p:cNvGrpSpPr/>
          <p:nvPr/>
        </p:nvGrpSpPr>
        <p:grpSpPr>
          <a:xfrm>
            <a:off x="394794" y="2311406"/>
            <a:ext cx="1631924" cy="1820091"/>
            <a:chOff x="374140" y="2412881"/>
            <a:chExt cx="1631924" cy="182009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4FAF66-EA2C-4D87-B5F4-D56A83181AD6}"/>
                </a:ext>
              </a:extLst>
            </p:cNvPr>
            <p:cNvGrpSpPr/>
            <p:nvPr/>
          </p:nvGrpSpPr>
          <p:grpSpPr>
            <a:xfrm>
              <a:off x="374140" y="2412881"/>
              <a:ext cx="1628502" cy="1820091"/>
              <a:chOff x="5281749" y="2518954"/>
              <a:chExt cx="1628502" cy="182009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16FECC-6411-4D05-9D81-5F4986C1AE4E}"/>
                  </a:ext>
                </a:extLst>
              </p:cNvPr>
              <p:cNvSpPr/>
              <p:nvPr/>
            </p:nvSpPr>
            <p:spPr>
              <a:xfrm>
                <a:off x="5281749" y="2518954"/>
                <a:ext cx="1628502" cy="1820091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3B2A151-F6CF-4E51-AF6E-145AF92A456E}"/>
                  </a:ext>
                </a:extLst>
              </p:cNvPr>
              <p:cNvSpPr txBox="1"/>
              <p:nvPr/>
            </p:nvSpPr>
            <p:spPr>
              <a:xfrm>
                <a:off x="5281749" y="2518954"/>
                <a:ext cx="1628502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Rôle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742D2075-C8BD-4ED0-BF27-60A6DE406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1749" y="2888286"/>
                <a:ext cx="1628502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25527AA-334D-4702-80D0-6AC67CADCAA7}"/>
                </a:ext>
              </a:extLst>
            </p:cNvPr>
            <p:cNvSpPr txBox="1"/>
            <p:nvPr/>
          </p:nvSpPr>
          <p:spPr>
            <a:xfrm>
              <a:off x="377562" y="2792605"/>
              <a:ext cx="1628502" cy="83099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600" dirty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Libelle</a:t>
              </a:r>
            </a:p>
            <a:p>
              <a:endParaRPr lang="fr-FR" sz="1600" dirty="0"/>
            </a:p>
          </p:txBody>
        </p:sp>
      </p:grpSp>
      <p:sp>
        <p:nvSpPr>
          <p:cNvPr id="232" name="ZoneTexte 231">
            <a:extLst>
              <a:ext uri="{FF2B5EF4-FFF2-40B4-BE49-F238E27FC236}">
                <a16:creationId xmlns:a16="http://schemas.microsoft.com/office/drawing/2014/main" id="{37B9E40B-C1C9-4EAF-8E5F-7C4204538865}"/>
              </a:ext>
            </a:extLst>
          </p:cNvPr>
          <p:cNvSpPr txBox="1"/>
          <p:nvPr/>
        </p:nvSpPr>
        <p:spPr>
          <a:xfrm>
            <a:off x="830927" y="457698"/>
            <a:ext cx="1628502" cy="1569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/>
              <a:t>Id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Libelle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Contenu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Date et heure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Lu</a:t>
            </a:r>
          </a:p>
          <a:p>
            <a:endParaRPr lang="fr-FR" sz="1600" dirty="0"/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2240EC50-1528-44CF-B6BE-9F9A33AFB9B3}"/>
              </a:ext>
            </a:extLst>
          </p:cNvPr>
          <p:cNvSpPr/>
          <p:nvPr/>
        </p:nvSpPr>
        <p:spPr>
          <a:xfrm>
            <a:off x="3259893" y="729373"/>
            <a:ext cx="2078292" cy="546334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22985553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45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gonzalez</dc:creator>
  <cp:lastModifiedBy>benjamin gonzalez</cp:lastModifiedBy>
  <cp:revision>19</cp:revision>
  <dcterms:created xsi:type="dcterms:W3CDTF">2021-04-28T09:15:54Z</dcterms:created>
  <dcterms:modified xsi:type="dcterms:W3CDTF">2021-04-30T17:00:29Z</dcterms:modified>
</cp:coreProperties>
</file>