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22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025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0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3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873B-AFD1-4104-AA6F-D405FE26B1D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0315-2E6A-45C7-A411-016618685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Bootcamps With Reddit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C422D-7BA2-4D62-859C-D8C0ECCE2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7187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8E8-FFD9-4697-B224-4D1EE0F9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A952-0D8B-4202-A559-C17479B6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C8DE9-0FA5-43B4-A9A0-2D807A94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0382"/>
            <a:ext cx="7729332" cy="47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4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BA1A-7BB1-469A-9C58-5A77DCF8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6C36B-4514-4D51-BF94-2DBD720C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990" y="1618758"/>
            <a:ext cx="6631573" cy="40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3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37F5-1D0C-4C1E-8116-EA00380A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F0320-C407-4BC8-A13A-999E7AF68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1661569"/>
            <a:ext cx="6764361" cy="41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AA5-C499-4363-8FC1-CB5567B7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F9AE7-C5B9-4BBF-8EE0-93E23752B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62" y="2157273"/>
            <a:ext cx="6897546" cy="42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1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1BBD-5548-485E-9712-F93D09DB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Surprise!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D81A-91A8-47EC-B80D-C19FF99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Topics of interest amongst reddit users: Job, Experience</a:t>
            </a:r>
          </a:p>
          <a:p>
            <a:endParaRPr lang="en-US" dirty="0"/>
          </a:p>
          <a:p>
            <a:r>
              <a:rPr lang="en-US" dirty="0"/>
              <a:t>Also python and masters and statistics seem to be other major topics of interest</a:t>
            </a:r>
          </a:p>
          <a:p>
            <a:endParaRPr lang="en-US" dirty="0"/>
          </a:p>
          <a:p>
            <a:r>
              <a:rPr lang="en-US" dirty="0"/>
              <a:t>Limitations: number of words (algorithm clustering the same terms under different topics). Generalizability (sample may not reflect the interests of people interested in data science boot camps)</a:t>
            </a:r>
          </a:p>
        </p:txBody>
      </p:sp>
    </p:spTree>
    <p:extLst>
      <p:ext uri="{BB962C8B-B14F-4D97-AF65-F5344CB8AC3E}">
        <p14:creationId xmlns:p14="http://schemas.microsoft.com/office/powerpoint/2010/main" val="366661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EBF9-981E-4E09-9541-101C3052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3031-09BF-4BED-BA14-2180334F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reviews based other discussion based sites like Quora</a:t>
            </a:r>
          </a:p>
          <a:p>
            <a:pPr marL="0" indent="0">
              <a:buNone/>
            </a:pPr>
            <a:r>
              <a:rPr lang="en-US" dirty="0"/>
              <a:t>	And see how they relate to each other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Increase power of the topic modeling by adding more text. </a:t>
            </a:r>
          </a:p>
          <a:p>
            <a:r>
              <a:rPr lang="en-US" dirty="0"/>
              <a:t>Compare programming/</a:t>
            </a:r>
            <a:r>
              <a:rPr lang="en-US" dirty="0" err="1"/>
              <a:t>bootcamps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Focus marketing strategies around related topics of interest</a:t>
            </a:r>
          </a:p>
          <a:p>
            <a:pPr marL="0" indent="0">
              <a:buNone/>
            </a:pPr>
            <a:r>
              <a:rPr lang="en-US" dirty="0"/>
              <a:t>   Keep your marketing focused on helping people find a job and host sessions 	python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9D95-7EF8-4C99-BA72-F31688DE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17D8-F6DF-4C67-81E8-5317C538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C622-E3D0-473F-8825-C441E8FD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B67E-9A10-4F1C-9038-5DB67395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yourself as a marketer for a data science boot camp. </a:t>
            </a:r>
          </a:p>
          <a:p>
            <a:pPr marL="0" indent="0">
              <a:buNone/>
            </a:pPr>
            <a:r>
              <a:rPr lang="en-US" dirty="0"/>
              <a:t>     What might you care about?</a:t>
            </a:r>
          </a:p>
          <a:p>
            <a:endParaRPr lang="en-US" dirty="0"/>
          </a:p>
          <a:p>
            <a:r>
              <a:rPr lang="en-US" dirty="0"/>
              <a:t>How do you know what people are honestly interested in since reviews are public.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9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C475-CFB1-4F0C-8D8E-A888D953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9C41-620E-4BE2-BC6D-F809743E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that hosts any topic imaginable</a:t>
            </a:r>
          </a:p>
          <a:p>
            <a:endParaRPr lang="en-US" dirty="0"/>
          </a:p>
          <a:p>
            <a:r>
              <a:rPr lang="en-US" dirty="0"/>
              <a:t>High utility since there are numerous subreddits discussing data science, boot camps, and data science boot camps. </a:t>
            </a:r>
          </a:p>
          <a:p>
            <a:endParaRPr lang="en-US" dirty="0"/>
          </a:p>
          <a:p>
            <a:r>
              <a:rPr lang="en-US" dirty="0"/>
              <a:t>Users are anonymous so opinions shared are more likely to be honest (increase in the validity of comments).</a:t>
            </a:r>
          </a:p>
          <a:p>
            <a:r>
              <a:rPr lang="en-US" dirty="0"/>
              <a:t>Good site for asking questions and getting answers. </a:t>
            </a:r>
            <a:r>
              <a:rPr lang="en-US" dirty="0" err="1"/>
              <a:t>StackOverflow</a:t>
            </a:r>
            <a:r>
              <a:rPr lang="en-US" dirty="0"/>
              <a:t> for everything else.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6E73-3B6D-4BF2-A922-6FFA60D9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 of the Trade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64AA-9496-4E3F-AFE1-28043CCFC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Scrapy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general framework you can install on python.  </a:t>
            </a:r>
          </a:p>
          <a:p>
            <a:endParaRPr lang="en-US" dirty="0"/>
          </a:p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Allocation(NLP)</a:t>
            </a:r>
          </a:p>
          <a:p>
            <a:r>
              <a:rPr lang="en-US" dirty="0"/>
              <a:t>Unsupervised Learning Algorithm </a:t>
            </a:r>
          </a:p>
          <a:p>
            <a:endParaRPr lang="en-US" dirty="0"/>
          </a:p>
          <a:p>
            <a:r>
              <a:rPr lang="en-US" dirty="0"/>
              <a:t>Probabilistic Model </a:t>
            </a:r>
          </a:p>
          <a:p>
            <a:r>
              <a:rPr lang="en-US" dirty="0"/>
              <a:t>The algorithm discovers patterns in the text based upon variation.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F7B73-665B-4B17-AD30-DEA11223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32" y="778211"/>
            <a:ext cx="2731630" cy="40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0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FCF3-0DE8-4C27-B340-D2A55139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91B4-5FE0-4C97-B787-56341B2D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01957"/>
            <a:ext cx="5353815" cy="25394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D5513-2529-4E24-AEF7-C539CAB0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342153" cy="3256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3A3D8-C98B-4920-90AF-30FDA1B2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35" y="2346892"/>
            <a:ext cx="4209684" cy="31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0BDF-252A-41CA-AF7D-A5A28A11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continued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9E0B4A-8823-4C50-88A9-721B33D3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636" y="2159540"/>
            <a:ext cx="6090804" cy="45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64C9-22E5-473C-9C1A-3DA27B8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1480"/>
            <a:ext cx="7377168" cy="1268919"/>
          </a:xfrm>
        </p:spPr>
        <p:txBody>
          <a:bodyPr/>
          <a:lstStyle/>
          <a:p>
            <a:r>
              <a:rPr lang="en-US" dirty="0"/>
              <a:t>Word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38D3-44B8-41C9-8337-F131FB3C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122,336 words scraped  </a:t>
            </a:r>
          </a:p>
          <a:p>
            <a:pPr marL="0" indent="0">
              <a:buNone/>
            </a:pPr>
            <a:r>
              <a:rPr lang="en-US" dirty="0"/>
              <a:t>Total of 5 page lists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[1] "analysis"    "analyst"     "background"  "business"    "career"      "companies"   "company"     "courses"     "engineering"</a:t>
            </a:r>
          </a:p>
          <a:p>
            <a:r>
              <a:rPr lang="en-US" dirty="0"/>
              <a:t>[10] "experience"  "field"       "industry"    "job"         "jobs"        "knowledge"   "level"       "machine"     "masters"    </a:t>
            </a:r>
          </a:p>
          <a:p>
            <a:r>
              <a:rPr lang="en-US" dirty="0"/>
              <a:t>[19] "math"        "online"      "</a:t>
            </a:r>
            <a:r>
              <a:rPr lang="en-US" dirty="0" err="1"/>
              <a:t>phd</a:t>
            </a:r>
            <a:r>
              <a:rPr lang="en-US" dirty="0"/>
              <a:t>"         "position"    "programming" "programs"    "projects"    "python"      "research"   </a:t>
            </a:r>
          </a:p>
          <a:p>
            <a:r>
              <a:rPr lang="en-US" dirty="0"/>
              <a:t>[28] "resume"      "seems"       "</a:t>
            </a:r>
            <a:r>
              <a:rPr lang="en-US" dirty="0" err="1"/>
              <a:t>sql</a:t>
            </a:r>
            <a:r>
              <a:rPr lang="en-US" dirty="0"/>
              <a:t>"         "statistics"  "stats"       "year"        "years"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A268D-86EB-44B7-B41D-8D4F8A07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05" y="1936328"/>
            <a:ext cx="5807991" cy="43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3DBE-A6A7-479D-AE28-60A62E7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45DE-A57D-4653-9E71-C317A0CD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E7A3D-CA84-44D6-81CA-8192D1CD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87" y="1541652"/>
            <a:ext cx="7157324" cy="44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4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50DC-22C6-4C7A-82DB-F22250EE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F8D47B-801E-42FE-BF44-9B8A357F6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86" y="1574736"/>
            <a:ext cx="7287981" cy="44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28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2121</TotalTime>
  <Words>346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Data Science Bootcamps With Reddit</vt:lpstr>
      <vt:lpstr>Business Problem</vt:lpstr>
      <vt:lpstr>Reddit </vt:lpstr>
      <vt:lpstr>The Tools of the Trade </vt:lpstr>
      <vt:lpstr>LDA continued </vt:lpstr>
      <vt:lpstr>LDA continued </vt:lpstr>
      <vt:lpstr>Word Cloud </vt:lpstr>
      <vt:lpstr>Results </vt:lpstr>
      <vt:lpstr>Continued</vt:lpstr>
      <vt:lpstr>Continued</vt:lpstr>
      <vt:lpstr>Continued</vt:lpstr>
      <vt:lpstr>Continued</vt:lpstr>
      <vt:lpstr>Continued</vt:lpstr>
      <vt:lpstr>Conclusion: Surprise!</vt:lpstr>
      <vt:lpstr>The future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Bootcamps With Reddit</dc:title>
  <dc:creator>Ben Roberts</dc:creator>
  <cp:lastModifiedBy>Ben Roberts</cp:lastModifiedBy>
  <cp:revision>28</cp:revision>
  <dcterms:created xsi:type="dcterms:W3CDTF">2017-10-24T02:05:59Z</dcterms:created>
  <dcterms:modified xsi:type="dcterms:W3CDTF">2017-10-25T13:26:59Z</dcterms:modified>
</cp:coreProperties>
</file>