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32918400" cy="5120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Helvetica" pitchFamily="2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7" userDrawn="1">
          <p15:clr>
            <a:srgbClr val="A4A3A4"/>
          </p15:clr>
        </p15:guide>
        <p15:guide id="2" orient="horz" pos="19632" userDrawn="1">
          <p15:clr>
            <a:srgbClr val="A4A3A4"/>
          </p15:clr>
        </p15:guide>
        <p15:guide id="3" orient="horz" pos="3729" userDrawn="1">
          <p15:clr>
            <a:srgbClr val="A4A3A4"/>
          </p15:clr>
        </p15:guide>
        <p15:guide id="4" orient="horz" pos="2129" userDrawn="1">
          <p15:clr>
            <a:srgbClr val="A4A3A4"/>
          </p15:clr>
        </p15:guide>
        <p15:guide id="5" pos="6376" userDrawn="1">
          <p15:clr>
            <a:srgbClr val="A4A3A4"/>
          </p15:clr>
        </p15:guide>
        <p15:guide id="6" pos="7210" userDrawn="1">
          <p15:clr>
            <a:srgbClr val="A4A3A4"/>
          </p15:clr>
        </p15:guide>
        <p15:guide id="7" pos="13124" userDrawn="1">
          <p15:clr>
            <a:srgbClr val="A4A3A4"/>
          </p15:clr>
        </p15:guide>
        <p15:guide id="8" pos="21030" userDrawn="1">
          <p15:clr>
            <a:srgbClr val="A4A3A4"/>
          </p15:clr>
        </p15:guide>
        <p15:guide id="9" pos="986" userDrawn="1">
          <p15:clr>
            <a:srgbClr val="A4A3A4"/>
          </p15:clr>
        </p15:guide>
        <p15:guide id="10" pos="13997" userDrawn="1">
          <p15:clr>
            <a:srgbClr val="A4A3A4"/>
          </p15:clr>
        </p15:guide>
        <p15:guide id="11" pos="20197" userDrawn="1">
          <p15:clr>
            <a:srgbClr val="A4A3A4"/>
          </p15:clr>
        </p15:guide>
        <p15:guide id="12" pos="264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23" d="100"/>
          <a:sy n="23" d="100"/>
        </p:scale>
        <p:origin x="1626" y="30"/>
      </p:cViewPr>
      <p:guideLst>
        <p:guide orient="horz" pos="717"/>
        <p:guide orient="horz" pos="19632"/>
        <p:guide orient="horz" pos="3729"/>
        <p:guide orient="horz" pos="2129"/>
        <p:guide pos="6376"/>
        <p:guide pos="7210"/>
        <p:guide pos="13124"/>
        <p:guide pos="21030"/>
        <p:guide pos="986"/>
        <p:guide pos="13997"/>
        <p:guide pos="20197"/>
        <p:guide pos="264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701B41-884C-BBF8-506A-936D9A6C3C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4265275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BA387-BF44-03AA-9D01-4EAB0D56BD8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18646775" y="0"/>
            <a:ext cx="14263688" cy="256063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59D76ED-0B13-8E48-95C1-D04E5E6B4F3C}" type="datetime1">
              <a:rPr lang="en-US" altLang="en-US"/>
              <a:pPr/>
              <a:t>4/10/2025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54291CC-40FE-40EE-08BE-FB95BBEA5C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657600" y="3840163"/>
            <a:ext cx="25603200" cy="19202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2DE383B-2ACF-0462-C160-CC4154D71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92475" y="24323675"/>
            <a:ext cx="26333450" cy="2304256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1E974-77D7-5808-8400-2F0536208E5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48637825"/>
            <a:ext cx="14265275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45726-0523-B495-70C5-E9D359E6C8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8646775" y="48637825"/>
            <a:ext cx="14263688" cy="25590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A10B0FB6-6D1A-E64E-BA21-1213AE68C7E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pitchFamily="-11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1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>
            <a:extLst>
              <a:ext uri="{FF2B5EF4-FFF2-40B4-BE49-F238E27FC236}">
                <a16:creationId xmlns:a16="http://schemas.microsoft.com/office/drawing/2014/main" id="{80C4016E-7E02-BF7E-585E-E2F3978A9E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657600" y="3840163"/>
            <a:ext cx="25603200" cy="192024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2" name="Notes Placeholder 2">
            <a:extLst>
              <a:ext uri="{FF2B5EF4-FFF2-40B4-BE49-F238E27FC236}">
                <a16:creationId xmlns:a16="http://schemas.microsoft.com/office/drawing/2014/main" id="{32074B44-83F3-3174-8744-980A54FF6D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z="96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5363" name="Slide Number Placeholder 3">
            <a:extLst>
              <a:ext uri="{FF2B5EF4-FFF2-40B4-BE49-F238E27FC236}">
                <a16:creationId xmlns:a16="http://schemas.microsoft.com/office/drawing/2014/main" id="{FEE2DBF1-2BAE-030A-B190-1F83508896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05E23D9-8A8A-8744-A46F-2BC06A586DEF}" type="slidenum">
              <a:rPr lang="en-US" altLang="en-US" sz="1200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 sz="12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570" y="10226675"/>
            <a:ext cx="37308064" cy="70548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136" y="18653126"/>
            <a:ext cx="30724929" cy="8413750"/>
          </a:xfrm>
        </p:spPr>
        <p:txBody>
          <a:bodyPr/>
          <a:lstStyle>
            <a:lvl1pPr marL="0" indent="0" algn="ctr">
              <a:buNone/>
              <a:defRPr/>
            </a:lvl1pPr>
            <a:lvl2pPr marL="391866" indent="0" algn="ctr">
              <a:buNone/>
              <a:defRPr/>
            </a:lvl2pPr>
            <a:lvl3pPr marL="783732" indent="0" algn="ctr">
              <a:buNone/>
              <a:defRPr/>
            </a:lvl3pPr>
            <a:lvl4pPr marL="1175598" indent="0" algn="ctr">
              <a:buNone/>
              <a:defRPr/>
            </a:lvl4pPr>
            <a:lvl5pPr marL="1567464" indent="0" algn="ctr">
              <a:buNone/>
              <a:defRPr/>
            </a:lvl5pPr>
            <a:lvl6pPr marL="1959331" indent="0" algn="ctr">
              <a:buNone/>
              <a:defRPr/>
            </a:lvl6pPr>
            <a:lvl7pPr marL="2351197" indent="0" algn="ctr">
              <a:buNone/>
              <a:defRPr/>
            </a:lvl7pPr>
            <a:lvl8pPr marL="2743063" indent="0" algn="ctr">
              <a:buNone/>
              <a:defRPr/>
            </a:lvl8pPr>
            <a:lvl9pPr marL="313492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47FA77-3320-6816-DD9E-CA5861AF58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BE07E52-070B-78DD-460E-B7A52EB0C6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7F9742F-419F-3A20-B414-A4C6AA4DD6A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8FCE80-06FD-F947-AC9E-74B361E2DF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3472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5E8B19-0584-ACE4-5683-DE11DD48D3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48A45F6-8414-A6A6-2B1E-2BA95C3294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09D727-C5F0-8345-CD42-F36632CC8C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26921-3C78-0E4A-B9A7-99511736FD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39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3298" y="2925763"/>
            <a:ext cx="9326336" cy="263350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1568" y="2925763"/>
            <a:ext cx="27851100" cy="263350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CA7B812-0D7F-4753-B7D0-A9B53C2E13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13F17A8-B525-1D15-AE59-0836A2E174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9F06A5-D88E-1636-B820-B8CC0005E8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032435-5833-8243-B441-32925D841B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634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926144-C9A6-C6E9-A7C4-E265C74494E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96CE93-F9B4-44C0-03ED-9053C6D949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C1B96A-B5A9-5D2A-9668-36B04A629B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6D51AF-6A7F-6348-AEBB-DC6D62E7EE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1266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439"/>
            <a:ext cx="37308064" cy="6537325"/>
          </a:xfrm>
        </p:spPr>
        <p:txBody>
          <a:bodyPr anchor="t"/>
          <a:lstStyle>
            <a:lvl1pPr algn="l">
              <a:defRPr sz="342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539"/>
            <a:ext cx="37308064" cy="7200900"/>
          </a:xfrm>
        </p:spPr>
        <p:txBody>
          <a:bodyPr anchor="b"/>
          <a:lstStyle>
            <a:lvl1pPr marL="0" indent="0">
              <a:buNone/>
              <a:defRPr sz="1714"/>
            </a:lvl1pPr>
            <a:lvl2pPr marL="391866" indent="0">
              <a:buNone/>
              <a:defRPr sz="1543"/>
            </a:lvl2pPr>
            <a:lvl3pPr marL="783732" indent="0">
              <a:buNone/>
              <a:defRPr sz="1371"/>
            </a:lvl3pPr>
            <a:lvl4pPr marL="1175598" indent="0">
              <a:buNone/>
              <a:defRPr sz="1200"/>
            </a:lvl4pPr>
            <a:lvl5pPr marL="1567464" indent="0">
              <a:buNone/>
              <a:defRPr sz="1200"/>
            </a:lvl5pPr>
            <a:lvl6pPr marL="1959331" indent="0">
              <a:buNone/>
              <a:defRPr sz="1200"/>
            </a:lvl6pPr>
            <a:lvl7pPr marL="2351197" indent="0">
              <a:buNone/>
              <a:defRPr sz="1200"/>
            </a:lvl7pPr>
            <a:lvl8pPr marL="2743063" indent="0">
              <a:buNone/>
              <a:defRPr sz="1200"/>
            </a:lvl8pPr>
            <a:lvl9pPr marL="313492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05D977-56DC-69DD-23AF-4ABF5DD410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22F961F-A46C-8EDB-9B2E-082B353F67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B8AD259-0697-D60D-E116-59C5B30EE5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2CA73A-CD60-BA44-8592-EF34EDBC882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86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1570" y="9510714"/>
            <a:ext cx="18588717" cy="19750087"/>
          </a:xfrm>
        </p:spPr>
        <p:txBody>
          <a:bodyPr/>
          <a:lstStyle>
            <a:lvl1pPr>
              <a:defRPr sz="2400"/>
            </a:lvl1pPr>
            <a:lvl2pPr>
              <a:defRPr sz="2057"/>
            </a:lvl2pPr>
            <a:lvl3pPr>
              <a:defRPr sz="171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0914" y="9510714"/>
            <a:ext cx="18588718" cy="19750087"/>
          </a:xfrm>
        </p:spPr>
        <p:txBody>
          <a:bodyPr/>
          <a:lstStyle>
            <a:lvl1pPr>
              <a:defRPr sz="2400"/>
            </a:lvl1pPr>
            <a:lvl2pPr>
              <a:defRPr sz="2057"/>
            </a:lvl2pPr>
            <a:lvl3pPr>
              <a:defRPr sz="171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4BB650-43DB-52ED-0C10-79A8B43C69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EFE034-2CF5-FED6-F223-CD5B7D269B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1F0E23-8E4D-171B-5943-82666F5476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3AB204-B9C2-CD44-A158-5074E94165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0534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834" y="1317625"/>
            <a:ext cx="39501536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833" y="7369176"/>
            <a:ext cx="19392900" cy="3070225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866" indent="0">
              <a:buNone/>
              <a:defRPr sz="1714" b="1"/>
            </a:lvl2pPr>
            <a:lvl3pPr marL="783732" indent="0">
              <a:buNone/>
              <a:defRPr sz="1543" b="1"/>
            </a:lvl3pPr>
            <a:lvl4pPr marL="1175598" indent="0">
              <a:buNone/>
              <a:defRPr sz="1371" b="1"/>
            </a:lvl4pPr>
            <a:lvl5pPr marL="1567464" indent="0">
              <a:buNone/>
              <a:defRPr sz="1371" b="1"/>
            </a:lvl5pPr>
            <a:lvl6pPr marL="1959331" indent="0">
              <a:buNone/>
              <a:defRPr sz="1371" b="1"/>
            </a:lvl6pPr>
            <a:lvl7pPr marL="2351197" indent="0">
              <a:buNone/>
              <a:defRPr sz="1371" b="1"/>
            </a:lvl7pPr>
            <a:lvl8pPr marL="2743063" indent="0">
              <a:buNone/>
              <a:defRPr sz="1371" b="1"/>
            </a:lvl8pPr>
            <a:lvl9pPr marL="3134929" indent="0">
              <a:buNone/>
              <a:defRPr sz="13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833" y="10439401"/>
            <a:ext cx="19392900" cy="18965863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3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664" y="7369176"/>
            <a:ext cx="19399704" cy="3070225"/>
          </a:xfrm>
        </p:spPr>
        <p:txBody>
          <a:bodyPr anchor="b"/>
          <a:lstStyle>
            <a:lvl1pPr marL="0" indent="0">
              <a:buNone/>
              <a:defRPr sz="2057" b="1"/>
            </a:lvl1pPr>
            <a:lvl2pPr marL="391866" indent="0">
              <a:buNone/>
              <a:defRPr sz="1714" b="1"/>
            </a:lvl2pPr>
            <a:lvl3pPr marL="783732" indent="0">
              <a:buNone/>
              <a:defRPr sz="1543" b="1"/>
            </a:lvl3pPr>
            <a:lvl4pPr marL="1175598" indent="0">
              <a:buNone/>
              <a:defRPr sz="1371" b="1"/>
            </a:lvl4pPr>
            <a:lvl5pPr marL="1567464" indent="0">
              <a:buNone/>
              <a:defRPr sz="1371" b="1"/>
            </a:lvl5pPr>
            <a:lvl6pPr marL="1959331" indent="0">
              <a:buNone/>
              <a:defRPr sz="1371" b="1"/>
            </a:lvl6pPr>
            <a:lvl7pPr marL="2351197" indent="0">
              <a:buNone/>
              <a:defRPr sz="1371" b="1"/>
            </a:lvl7pPr>
            <a:lvl8pPr marL="2743063" indent="0">
              <a:buNone/>
              <a:defRPr sz="1371" b="1"/>
            </a:lvl8pPr>
            <a:lvl9pPr marL="3134929" indent="0">
              <a:buNone/>
              <a:defRPr sz="137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664" y="10439401"/>
            <a:ext cx="19399704" cy="18965863"/>
          </a:xfrm>
        </p:spPr>
        <p:txBody>
          <a:bodyPr/>
          <a:lstStyle>
            <a:lvl1pPr>
              <a:defRPr sz="2057"/>
            </a:lvl1pPr>
            <a:lvl2pPr>
              <a:defRPr sz="1714"/>
            </a:lvl2pPr>
            <a:lvl3pPr>
              <a:defRPr sz="1543"/>
            </a:lvl3pPr>
            <a:lvl4pPr>
              <a:defRPr sz="1371"/>
            </a:lvl4pPr>
            <a:lvl5pPr>
              <a:defRPr sz="1371"/>
            </a:lvl5pPr>
            <a:lvl6pPr>
              <a:defRPr sz="1371"/>
            </a:lvl6pPr>
            <a:lvl7pPr>
              <a:defRPr sz="1371"/>
            </a:lvl7pPr>
            <a:lvl8pPr>
              <a:defRPr sz="1371"/>
            </a:lvl8pPr>
            <a:lvl9pPr>
              <a:defRPr sz="137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FC37D7-E65C-0361-E617-9EBB53D2EB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30AFFB6-BE3B-D8A7-2BCA-DFB72A4403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452525B-664A-B5B4-8744-C1350804EC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73CD3B-35F2-7C4E-AFF6-AEF1DE5A3D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2003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B9B7D81-6081-CEE9-DB96-92E675C15F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E1B8A8C-F412-DB46-C7FC-2C68375289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AFD3E47-45E6-499A-7E2D-48EE319A50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CFFC70-1A3A-C34E-BC1F-2509DDC4E2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748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75BF15E-A02D-D6D3-5D44-BA772F1C5F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ED63330-9206-58AE-7A13-2431C787AD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8C50FB4-67AD-23CB-7AD9-60646E2EA0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BBE57B-8E99-9E43-A42C-815F4273A3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4020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833" y="1311275"/>
            <a:ext cx="14439900" cy="5576888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59968" y="1311276"/>
            <a:ext cx="24536400" cy="28093988"/>
          </a:xfrm>
        </p:spPr>
        <p:txBody>
          <a:bodyPr/>
          <a:lstStyle>
            <a:lvl1pPr>
              <a:defRPr sz="2743"/>
            </a:lvl1pPr>
            <a:lvl2pPr>
              <a:defRPr sz="2400"/>
            </a:lvl2pPr>
            <a:lvl3pPr>
              <a:defRPr sz="2057"/>
            </a:lvl3pPr>
            <a:lvl4pPr>
              <a:defRPr sz="1714"/>
            </a:lvl4pPr>
            <a:lvl5pPr>
              <a:defRPr sz="1714"/>
            </a:lvl5pPr>
            <a:lvl6pPr>
              <a:defRPr sz="1714"/>
            </a:lvl6pPr>
            <a:lvl7pPr>
              <a:defRPr sz="1714"/>
            </a:lvl7pPr>
            <a:lvl8pPr>
              <a:defRPr sz="1714"/>
            </a:lvl8pPr>
            <a:lvl9pPr>
              <a:defRPr sz="17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833" y="6888163"/>
            <a:ext cx="14439900" cy="22517100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29"/>
            </a:lvl2pPr>
            <a:lvl3pPr marL="783732" indent="0">
              <a:buNone/>
              <a:defRPr sz="857"/>
            </a:lvl3pPr>
            <a:lvl4pPr marL="1175598" indent="0">
              <a:buNone/>
              <a:defRPr sz="771"/>
            </a:lvl4pPr>
            <a:lvl5pPr marL="1567464" indent="0">
              <a:buNone/>
              <a:defRPr sz="771"/>
            </a:lvl5pPr>
            <a:lvl6pPr marL="1959331" indent="0">
              <a:buNone/>
              <a:defRPr sz="771"/>
            </a:lvl6pPr>
            <a:lvl7pPr marL="2351197" indent="0">
              <a:buNone/>
              <a:defRPr sz="771"/>
            </a:lvl7pPr>
            <a:lvl8pPr marL="2743063" indent="0">
              <a:buNone/>
              <a:defRPr sz="771"/>
            </a:lvl8pPr>
            <a:lvl9pPr marL="3134929" indent="0">
              <a:buNone/>
              <a:defRPr sz="7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84B672-86A2-42B1-02F8-0AAF71EF85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CBAB7D-4FA3-2121-7943-6FE92D58E5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E07F56-EA4E-3C16-352A-704699CF2FE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3CD7FB-53C1-564F-9ED9-A85E7CA12F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03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437" y="23042563"/>
            <a:ext cx="26335264" cy="2720975"/>
          </a:xfrm>
        </p:spPr>
        <p:txBody>
          <a:bodyPr anchor="b"/>
          <a:lstStyle>
            <a:lvl1pPr algn="l">
              <a:defRPr sz="17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437" y="2941639"/>
            <a:ext cx="26335264" cy="19750087"/>
          </a:xfrm>
        </p:spPr>
        <p:txBody>
          <a:bodyPr/>
          <a:lstStyle>
            <a:lvl1pPr marL="0" indent="0">
              <a:buNone/>
              <a:defRPr sz="2743"/>
            </a:lvl1pPr>
            <a:lvl2pPr marL="391866" indent="0">
              <a:buNone/>
              <a:defRPr sz="2400"/>
            </a:lvl2pPr>
            <a:lvl3pPr marL="783732" indent="0">
              <a:buNone/>
              <a:defRPr sz="2057"/>
            </a:lvl3pPr>
            <a:lvl4pPr marL="1175598" indent="0">
              <a:buNone/>
              <a:defRPr sz="1714"/>
            </a:lvl4pPr>
            <a:lvl5pPr marL="1567464" indent="0">
              <a:buNone/>
              <a:defRPr sz="1714"/>
            </a:lvl5pPr>
            <a:lvl6pPr marL="1959331" indent="0">
              <a:buNone/>
              <a:defRPr sz="1714"/>
            </a:lvl6pPr>
            <a:lvl7pPr marL="2351197" indent="0">
              <a:buNone/>
              <a:defRPr sz="1714"/>
            </a:lvl7pPr>
            <a:lvl8pPr marL="2743063" indent="0">
              <a:buNone/>
              <a:defRPr sz="1714"/>
            </a:lvl8pPr>
            <a:lvl9pPr marL="3134929" indent="0">
              <a:buNone/>
              <a:defRPr sz="171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437" y="25763539"/>
            <a:ext cx="26335264" cy="3862387"/>
          </a:xfrm>
        </p:spPr>
        <p:txBody>
          <a:bodyPr/>
          <a:lstStyle>
            <a:lvl1pPr marL="0" indent="0">
              <a:buNone/>
              <a:defRPr sz="1200"/>
            </a:lvl1pPr>
            <a:lvl2pPr marL="391866" indent="0">
              <a:buNone/>
              <a:defRPr sz="1029"/>
            </a:lvl2pPr>
            <a:lvl3pPr marL="783732" indent="0">
              <a:buNone/>
              <a:defRPr sz="857"/>
            </a:lvl3pPr>
            <a:lvl4pPr marL="1175598" indent="0">
              <a:buNone/>
              <a:defRPr sz="771"/>
            </a:lvl4pPr>
            <a:lvl5pPr marL="1567464" indent="0">
              <a:buNone/>
              <a:defRPr sz="771"/>
            </a:lvl5pPr>
            <a:lvl6pPr marL="1959331" indent="0">
              <a:buNone/>
              <a:defRPr sz="771"/>
            </a:lvl6pPr>
            <a:lvl7pPr marL="2351197" indent="0">
              <a:buNone/>
              <a:defRPr sz="771"/>
            </a:lvl7pPr>
            <a:lvl8pPr marL="2743063" indent="0">
              <a:buNone/>
              <a:defRPr sz="771"/>
            </a:lvl8pPr>
            <a:lvl9pPr marL="3134929" indent="0">
              <a:buNone/>
              <a:defRPr sz="77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7E2224-1E5E-4E36-92C8-2656A473BA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F41BA-297C-DC49-76A6-8E44B5C818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BC3DB0-06C8-BDB4-AA87-FDC33FD5BB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138FC0-E2DF-DF45-9719-2B12DAE4CB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2736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AEB5770-56FA-FB0C-7AF8-8110D42B3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91569" y="2926080"/>
            <a:ext cx="37308064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AFDE3F5-C0E6-1DDF-3B2D-2BCC10AEBA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291569" y="9511393"/>
            <a:ext cx="37308064" cy="19749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566CA7D-1291-D9DF-27A3-D83EEDD0675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1568" y="29992320"/>
            <a:ext cx="9144000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>
              <a:defRPr sz="5314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C0BBD47-C63A-6007-8495-2E8E0FE260D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6433" y="29992320"/>
            <a:ext cx="13898336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ctr">
              <a:defRPr sz="5314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21E4265-4DB0-D59F-FFEE-DDB52A342FC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5633" y="29992320"/>
            <a:ext cx="9144000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07557" tIns="203779" rIns="407557" bIns="203779" numCol="1" anchor="t" anchorCtr="0" compatLnSpc="1">
            <a:prstTxWarp prst="textNoShape">
              <a:avLst/>
            </a:prstTxWarp>
          </a:bodyPr>
          <a:lstStyle>
            <a:lvl1pPr algn="r">
              <a:defRPr sz="5314">
                <a:latin typeface="Times New Roman" panose="02020603050405020304" pitchFamily="18" charset="0"/>
              </a:defRPr>
            </a:lvl1pPr>
          </a:lstStyle>
          <a:p>
            <a:fld id="{E512C659-9E24-1B43-AA3C-126942D65BF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92779" rtl="0" eaLnBrk="0" fontAlgn="base" hangingPunct="0">
        <a:spcBef>
          <a:spcPct val="0"/>
        </a:spcBef>
        <a:spcAft>
          <a:spcPct val="0"/>
        </a:spcAft>
        <a:defRPr sz="16799">
          <a:solidFill>
            <a:schemeClr val="tx2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ctr" defTabSz="3492779" rtl="0" eaLnBrk="0" fontAlgn="base" hangingPunct="0">
        <a:spcBef>
          <a:spcPct val="0"/>
        </a:spcBef>
        <a:spcAft>
          <a:spcPct val="0"/>
        </a:spcAft>
        <a:defRPr sz="16799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2pPr>
      <a:lvl3pPr algn="ctr" defTabSz="3492779" rtl="0" eaLnBrk="0" fontAlgn="base" hangingPunct="0">
        <a:spcBef>
          <a:spcPct val="0"/>
        </a:spcBef>
        <a:spcAft>
          <a:spcPct val="0"/>
        </a:spcAft>
        <a:defRPr sz="16799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3pPr>
      <a:lvl4pPr algn="ctr" defTabSz="3492779" rtl="0" eaLnBrk="0" fontAlgn="base" hangingPunct="0">
        <a:spcBef>
          <a:spcPct val="0"/>
        </a:spcBef>
        <a:spcAft>
          <a:spcPct val="0"/>
        </a:spcAft>
        <a:defRPr sz="16799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4pPr>
      <a:lvl5pPr algn="ctr" defTabSz="3492779" rtl="0" eaLnBrk="0" fontAlgn="base" hangingPunct="0">
        <a:spcBef>
          <a:spcPct val="0"/>
        </a:spcBef>
        <a:spcAft>
          <a:spcPct val="0"/>
        </a:spcAft>
        <a:defRPr sz="16799">
          <a:solidFill>
            <a:schemeClr val="tx2"/>
          </a:solidFill>
          <a:latin typeface="Times New Roman" pitchFamily="-65" charset="0"/>
          <a:ea typeface="ＭＳ Ｐゴシック" pitchFamily="-65" charset="-128"/>
          <a:cs typeface="ＭＳ Ｐゴシック" pitchFamily="-65" charset="-128"/>
        </a:defRPr>
      </a:lvl5pPr>
      <a:lvl6pPr marL="391866" algn="ctr" defTabSz="3492779" rtl="0" fontAlgn="base">
        <a:spcBef>
          <a:spcPct val="0"/>
        </a:spcBef>
        <a:spcAft>
          <a:spcPct val="0"/>
        </a:spcAft>
        <a:defRPr sz="16799">
          <a:solidFill>
            <a:schemeClr val="tx2"/>
          </a:solidFill>
          <a:latin typeface="Times New Roman" pitchFamily="-65" charset="0"/>
        </a:defRPr>
      </a:lvl6pPr>
      <a:lvl7pPr marL="783732" algn="ctr" defTabSz="3492779" rtl="0" fontAlgn="base">
        <a:spcBef>
          <a:spcPct val="0"/>
        </a:spcBef>
        <a:spcAft>
          <a:spcPct val="0"/>
        </a:spcAft>
        <a:defRPr sz="16799">
          <a:solidFill>
            <a:schemeClr val="tx2"/>
          </a:solidFill>
          <a:latin typeface="Times New Roman" pitchFamily="-65" charset="0"/>
        </a:defRPr>
      </a:lvl7pPr>
      <a:lvl8pPr marL="1175598" algn="ctr" defTabSz="3492779" rtl="0" fontAlgn="base">
        <a:spcBef>
          <a:spcPct val="0"/>
        </a:spcBef>
        <a:spcAft>
          <a:spcPct val="0"/>
        </a:spcAft>
        <a:defRPr sz="16799">
          <a:solidFill>
            <a:schemeClr val="tx2"/>
          </a:solidFill>
          <a:latin typeface="Times New Roman" pitchFamily="-65" charset="0"/>
        </a:defRPr>
      </a:lvl8pPr>
      <a:lvl9pPr marL="1567464" algn="ctr" defTabSz="3492779" rtl="0" fontAlgn="base">
        <a:spcBef>
          <a:spcPct val="0"/>
        </a:spcBef>
        <a:spcAft>
          <a:spcPct val="0"/>
        </a:spcAft>
        <a:defRPr sz="16799">
          <a:solidFill>
            <a:schemeClr val="tx2"/>
          </a:solidFill>
          <a:latin typeface="Times New Roman" pitchFamily="-65" charset="0"/>
        </a:defRPr>
      </a:lvl9pPr>
    </p:titleStyle>
    <p:bodyStyle>
      <a:lvl1pPr marL="1310303" indent="-1310303" algn="l" defTabSz="3492779" rtl="0" eaLnBrk="0" fontAlgn="base" hangingPunct="0">
        <a:spcBef>
          <a:spcPct val="20000"/>
        </a:spcBef>
        <a:spcAft>
          <a:spcPct val="0"/>
        </a:spcAft>
        <a:buChar char="•"/>
        <a:defRPr sz="12257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2838308" indent="-1091238" algn="l" defTabSz="3492779" rtl="0" eaLnBrk="0" fontAlgn="base" hangingPunct="0">
        <a:spcBef>
          <a:spcPct val="20000"/>
        </a:spcBef>
        <a:spcAft>
          <a:spcPct val="0"/>
        </a:spcAft>
        <a:buChar char="–"/>
        <a:defRPr sz="10714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2pPr>
      <a:lvl3pPr marL="4366314" indent="-873535" algn="l" defTabSz="3492779" rtl="0" eaLnBrk="0" fontAlgn="base" hangingPunct="0">
        <a:spcBef>
          <a:spcPct val="20000"/>
        </a:spcBef>
        <a:spcAft>
          <a:spcPct val="0"/>
        </a:spcAft>
        <a:buChar char="•"/>
        <a:defRPr sz="9171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3pPr>
      <a:lvl4pPr marL="6113384" indent="-873535" algn="l" defTabSz="3492779" rtl="0" eaLnBrk="0" fontAlgn="base" hangingPunct="0">
        <a:spcBef>
          <a:spcPct val="20000"/>
        </a:spcBef>
        <a:spcAft>
          <a:spcPct val="0"/>
        </a:spcAft>
        <a:buChar char="–"/>
        <a:defRPr sz="7628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4pPr>
      <a:lvl5pPr marL="7859093" indent="-872175" algn="l" defTabSz="3492779" rtl="0" eaLnBrk="0" fontAlgn="base" hangingPunct="0">
        <a:spcBef>
          <a:spcPct val="20000"/>
        </a:spcBef>
        <a:spcAft>
          <a:spcPct val="0"/>
        </a:spcAft>
        <a:buChar char="»"/>
        <a:defRPr sz="7628">
          <a:solidFill>
            <a:schemeClr val="tx1"/>
          </a:solidFill>
          <a:latin typeface="+mn-lt"/>
          <a:ea typeface="ＭＳ Ｐゴシック" pitchFamily="-65" charset="-128"/>
          <a:cs typeface="ＭＳ Ｐゴシック" charset="0"/>
        </a:defRPr>
      </a:lvl5pPr>
      <a:lvl6pPr marL="8250959" indent="-872175" algn="l" defTabSz="3492779" rtl="0" fontAlgn="base">
        <a:spcBef>
          <a:spcPct val="20000"/>
        </a:spcBef>
        <a:spcAft>
          <a:spcPct val="0"/>
        </a:spcAft>
        <a:buChar char="»"/>
        <a:defRPr sz="7628">
          <a:solidFill>
            <a:schemeClr val="tx1"/>
          </a:solidFill>
          <a:latin typeface="+mn-lt"/>
          <a:ea typeface="ＭＳ Ｐゴシック" pitchFamily="-65" charset="-128"/>
        </a:defRPr>
      </a:lvl6pPr>
      <a:lvl7pPr marL="8642825" indent="-872175" algn="l" defTabSz="3492779" rtl="0" fontAlgn="base">
        <a:spcBef>
          <a:spcPct val="20000"/>
        </a:spcBef>
        <a:spcAft>
          <a:spcPct val="0"/>
        </a:spcAft>
        <a:buChar char="»"/>
        <a:defRPr sz="7628">
          <a:solidFill>
            <a:schemeClr val="tx1"/>
          </a:solidFill>
          <a:latin typeface="+mn-lt"/>
          <a:ea typeface="ＭＳ Ｐゴシック" pitchFamily="-65" charset="-128"/>
        </a:defRPr>
      </a:lvl7pPr>
      <a:lvl8pPr marL="9034691" indent="-872175" algn="l" defTabSz="3492779" rtl="0" fontAlgn="base">
        <a:spcBef>
          <a:spcPct val="20000"/>
        </a:spcBef>
        <a:spcAft>
          <a:spcPct val="0"/>
        </a:spcAft>
        <a:buChar char="»"/>
        <a:defRPr sz="7628">
          <a:solidFill>
            <a:schemeClr val="tx1"/>
          </a:solidFill>
          <a:latin typeface="+mn-lt"/>
          <a:ea typeface="ＭＳ Ｐゴシック" pitchFamily="-65" charset="-128"/>
        </a:defRPr>
      </a:lvl8pPr>
      <a:lvl9pPr marL="9426557" indent="-872175" algn="l" defTabSz="3492779" rtl="0" fontAlgn="base">
        <a:spcBef>
          <a:spcPct val="20000"/>
        </a:spcBef>
        <a:spcAft>
          <a:spcPct val="0"/>
        </a:spcAft>
        <a:buChar char="»"/>
        <a:defRPr sz="7628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391866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91866" algn="l" defTabSz="391866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2pPr>
      <a:lvl3pPr marL="783732" algn="l" defTabSz="391866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3pPr>
      <a:lvl4pPr marL="1175598" algn="l" defTabSz="391866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4pPr>
      <a:lvl5pPr marL="1567464" algn="l" defTabSz="391866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5pPr>
      <a:lvl6pPr marL="1959331" algn="l" defTabSz="391866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6pPr>
      <a:lvl7pPr marL="2351197" algn="l" defTabSz="391866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7pPr>
      <a:lvl8pPr marL="2743063" algn="l" defTabSz="391866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8pPr>
      <a:lvl9pPr marL="3134929" algn="l" defTabSz="391866" rtl="0" eaLnBrk="1" latinLnBrk="0" hangingPunct="1">
        <a:defRPr sz="1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7">
            <a:extLst>
              <a:ext uri="{FF2B5EF4-FFF2-40B4-BE49-F238E27FC236}">
                <a16:creationId xmlns:a16="http://schemas.microsoft.com/office/drawing/2014/main" id="{8B4F47BE-EEFB-64A0-5F14-5535AA1B0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0419" y="5150509"/>
            <a:ext cx="9010650" cy="5883752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783771" tIns="391886" rIns="783771" bIns="783771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en-US" sz="4000" b="1" dirty="0">
                <a:solidFill>
                  <a:srgbClr val="004A99"/>
                </a:solidFill>
                <a:latin typeface="Avenir Heavy" panose="02000503020000020003" pitchFamily="2" charset="0"/>
              </a:rPr>
              <a:t>Abstract</a:t>
            </a:r>
          </a:p>
          <a:p>
            <a:pPr eaLnBrk="1" hangingPunct="1">
              <a:spcBef>
                <a:spcPct val="10000"/>
              </a:spcBef>
            </a:pPr>
            <a:endParaRPr lang="en-US" altLang="ja-JP" sz="4114" dirty="0">
              <a:latin typeface="Avenir Book" panose="02000503020000020003" pitchFamily="2" charset="0"/>
            </a:endParaRPr>
          </a:p>
        </p:txBody>
      </p:sp>
      <p:sp>
        <p:nvSpPr>
          <p:cNvPr id="14340" name="Text Box 11">
            <a:extLst>
              <a:ext uri="{FF2B5EF4-FFF2-40B4-BE49-F238E27FC236}">
                <a16:creationId xmlns:a16="http://schemas.microsoft.com/office/drawing/2014/main" id="{2004BF83-9D4F-5D88-8BD7-69CCBD469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0419" y="11725835"/>
            <a:ext cx="9010650" cy="20353806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783771" tIns="391886" rIns="783771" bIns="783771"/>
          <a:lstStyle>
            <a:lvl1pPr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8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en-US" sz="4000" b="1" dirty="0">
                <a:solidFill>
                  <a:srgbClr val="004A99"/>
                </a:solidFill>
                <a:latin typeface="Avenir Heavy" panose="02000503020000020003" pitchFamily="2" charset="0"/>
              </a:rPr>
              <a:t>Introduction</a:t>
            </a:r>
          </a:p>
          <a:p>
            <a:pPr eaLnBrk="1" hangingPunct="1">
              <a:spcBef>
                <a:spcPct val="10000"/>
              </a:spcBef>
            </a:pPr>
            <a:endParaRPr lang="en-US" altLang="en-US" sz="4114" dirty="0">
              <a:latin typeface="Avenir Book" panose="02000503020000020003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9BFF5C-8C43-AEF3-A5C7-A306D6796564}"/>
              </a:ext>
            </a:extLst>
          </p:cNvPr>
          <p:cNvSpPr/>
          <p:nvPr/>
        </p:nvSpPr>
        <p:spPr>
          <a:xfrm>
            <a:off x="0" y="1"/>
            <a:ext cx="43891200" cy="4659085"/>
          </a:xfrm>
          <a:prstGeom prst="rect">
            <a:avLst/>
          </a:prstGeom>
          <a:solidFill>
            <a:srgbClr val="004A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341" name="Text Box 12">
            <a:extLst>
              <a:ext uri="{FF2B5EF4-FFF2-40B4-BE49-F238E27FC236}">
                <a16:creationId xmlns:a16="http://schemas.microsoft.com/office/drawing/2014/main" id="{3D1EBF9B-B7BE-81DE-D151-F88A373A1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47740" y="5150509"/>
            <a:ext cx="20012025" cy="26929132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783771" tIns="391886" rIns="783771" bIns="783771"/>
          <a:lstStyle>
            <a:lvl1pPr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00063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just" eaLnBrk="1" hangingPunct="1"/>
            <a:r>
              <a:rPr lang="en-US" altLang="en-US" sz="4000" b="1" dirty="0">
                <a:solidFill>
                  <a:srgbClr val="004A99"/>
                </a:solidFill>
                <a:latin typeface="Avenir Heavy" panose="02000503020000020003" pitchFamily="2" charset="0"/>
              </a:rPr>
              <a:t>Results/Implementation</a:t>
            </a:r>
          </a:p>
          <a:p>
            <a:pPr algn="just" eaLnBrk="1" hangingPunct="1"/>
            <a:endParaRPr lang="en-US" altLang="en-US" sz="4114" b="1" i="1" dirty="0">
              <a:solidFill>
                <a:srgbClr val="000000"/>
              </a:solidFill>
              <a:latin typeface="Avenir Heavy" panose="02000503020000020003" pitchFamily="2" charset="0"/>
            </a:endParaRPr>
          </a:p>
          <a:p>
            <a:pPr eaLnBrk="1" hangingPunct="1">
              <a:spcBef>
                <a:spcPct val="50000"/>
              </a:spcBef>
            </a:pPr>
            <a:endParaRPr lang="en-US" altLang="en-US" sz="2400" i="1" dirty="0">
              <a:solidFill>
                <a:schemeClr val="accent2"/>
              </a:solidFill>
              <a:latin typeface="Avenir Book" panose="02000503020000020003" pitchFamily="2" charset="0"/>
            </a:endParaRPr>
          </a:p>
        </p:txBody>
      </p:sp>
      <p:sp>
        <p:nvSpPr>
          <p:cNvPr id="14342" name="Text Box 13">
            <a:extLst>
              <a:ext uri="{FF2B5EF4-FFF2-40B4-BE49-F238E27FC236}">
                <a16:creationId xmlns:a16="http://schemas.microsoft.com/office/drawing/2014/main" id="{51BAEB22-291C-ADEE-0759-442167BA1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6436" y="5146891"/>
            <a:ext cx="9010650" cy="17125361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783771" tIns="391886" rIns="783771" bIns="783771"/>
          <a:lstStyle>
            <a:lvl1pPr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35000" algn="l"/>
              </a:tabLs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 b="1" dirty="0">
                <a:solidFill>
                  <a:srgbClr val="004A99"/>
                </a:solidFill>
                <a:latin typeface="Avenir Heavy" panose="02000503020000020003" pitchFamily="2" charset="0"/>
              </a:rPr>
              <a:t>Technical Details</a:t>
            </a:r>
          </a:p>
        </p:txBody>
      </p:sp>
      <p:sp>
        <p:nvSpPr>
          <p:cNvPr id="14343" name="Text Box 14">
            <a:extLst>
              <a:ext uri="{FF2B5EF4-FFF2-40B4-BE49-F238E27FC236}">
                <a16:creationId xmlns:a16="http://schemas.microsoft.com/office/drawing/2014/main" id="{FEEA7473-7529-FABA-7D0E-C18F13F4C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688" y="3233140"/>
            <a:ext cx="40886743" cy="126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35131" tIns="235131" rIns="235131" bIns="235131" anchor="ctr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spcAft>
                <a:spcPts val="514"/>
              </a:spcAft>
            </a:pPr>
            <a:r>
              <a:rPr lang="en-US" altLang="en-US" sz="5143" dirty="0">
                <a:solidFill>
                  <a:schemeClr val="bg1"/>
                </a:solidFill>
                <a:latin typeface="Avenir Medium" panose="02000503020000020003" pitchFamily="2" charset="0"/>
              </a:rPr>
              <a:t>Your Name, Your Advisor’s Name, etc.</a:t>
            </a:r>
          </a:p>
        </p:txBody>
      </p:sp>
      <p:sp>
        <p:nvSpPr>
          <p:cNvPr id="3" name="Rectangle 180">
            <a:extLst>
              <a:ext uri="{FF2B5EF4-FFF2-40B4-BE49-F238E27FC236}">
                <a16:creationId xmlns:a16="http://schemas.microsoft.com/office/drawing/2014/main" id="{B0F07872-67B5-D431-69A0-D24A40FA2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627" y="1314484"/>
            <a:ext cx="42386250" cy="142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9428" b="1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Avenir Heavy"/>
                <a:ea typeface="ＭＳ Ｐゴシック" charset="0"/>
                <a:cs typeface="Avenir Heavy"/>
              </a:rPr>
              <a:t>Title Goes Here</a:t>
            </a:r>
          </a:p>
        </p:txBody>
      </p:sp>
      <p:sp>
        <p:nvSpPr>
          <p:cNvPr id="14346" name="Text Box 15">
            <a:extLst>
              <a:ext uri="{FF2B5EF4-FFF2-40B4-BE49-F238E27FC236}">
                <a16:creationId xmlns:a16="http://schemas.microsoft.com/office/drawing/2014/main" id="{3D1A9802-7AA4-74D9-44FA-50121CA86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3715" y="28160784"/>
            <a:ext cx="9013371" cy="3918857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783771" tIns="391886" rIns="783771" bIns="783771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 b="1" dirty="0">
                <a:solidFill>
                  <a:srgbClr val="004A99"/>
                </a:solidFill>
                <a:latin typeface="Avenir Heavy" panose="02000503020000020003" pitchFamily="2" charset="0"/>
              </a:rPr>
              <a:t>Bibliography</a:t>
            </a:r>
          </a:p>
          <a:p>
            <a:pPr eaLnBrk="1" hangingPunct="1"/>
            <a:br>
              <a:rPr lang="en-US" altLang="en-US" sz="2400" dirty="0">
                <a:latin typeface="Avenir Book" panose="02000503020000020003" pitchFamily="2" charset="0"/>
              </a:rPr>
            </a:br>
            <a:endParaRPr lang="en-US" altLang="en-US" sz="2400" dirty="0">
              <a:latin typeface="Avenir Book" panose="02000503020000020003" pitchFamily="2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en-US" sz="2400" dirty="0">
              <a:latin typeface="Avenir Book" panose="02000503020000020003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253FA8-549F-0CCF-4572-D73DDEBC4ED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718769" y="679248"/>
            <a:ext cx="5043237" cy="3307578"/>
          </a:xfrm>
          <a:prstGeom prst="rect">
            <a:avLst/>
          </a:prstGeom>
        </p:spPr>
      </p:pic>
      <p:sp>
        <p:nvSpPr>
          <p:cNvPr id="5" name="Text Box 15">
            <a:extLst>
              <a:ext uri="{FF2B5EF4-FFF2-40B4-BE49-F238E27FC236}">
                <a16:creationId xmlns:a16="http://schemas.microsoft.com/office/drawing/2014/main" id="{C96831DD-E00B-3EDF-2277-C938EEF5D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3714" y="23257090"/>
            <a:ext cx="9013371" cy="3918857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lIns="783771" tIns="391886" rIns="783771" bIns="783771"/>
          <a:lstStyle>
            <a:lvl1pPr marL="500063" indent="-500063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Helvetica" pitchFamily="2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4000" b="1" dirty="0">
                <a:solidFill>
                  <a:srgbClr val="004A99"/>
                </a:solidFill>
                <a:latin typeface="Avenir Heavy" panose="02000503020000020003" pitchFamily="2" charset="0"/>
              </a:rPr>
              <a:t>Future Work</a:t>
            </a:r>
          </a:p>
          <a:p>
            <a:pPr eaLnBrk="1" hangingPunct="1">
              <a:spcBef>
                <a:spcPct val="50000"/>
              </a:spcBef>
              <a:tabLst>
                <a:tab pos="635000" algn="l"/>
              </a:tabLst>
            </a:pPr>
            <a:br>
              <a:rPr lang="en-US" altLang="en-US" sz="4000" dirty="0">
                <a:latin typeface="Avenir Book" panose="02000503020000020003" pitchFamily="2" charset="0"/>
              </a:rPr>
            </a:br>
            <a:endParaRPr lang="en-US" altLang="en-US" sz="4000" dirty="0">
              <a:latin typeface="Avenir Book" panose="02000503020000020003" pitchFamily="2" charset="0"/>
            </a:endParaRPr>
          </a:p>
          <a:p>
            <a:pPr eaLnBrk="1" hangingPunct="1">
              <a:spcBef>
                <a:spcPct val="10000"/>
              </a:spcBef>
            </a:pPr>
            <a:endParaRPr lang="en-US" altLang="en-US" sz="2400" dirty="0">
              <a:latin typeface="Avenir Book" panose="02000503020000020003" pitchFamily="2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efault Design 3">
    <a:dk1>
      <a:srgbClr val="000000"/>
    </a:dk1>
    <a:lt1>
      <a:srgbClr val="FFFFFF"/>
    </a:lt1>
    <a:dk2>
      <a:srgbClr val="000000"/>
    </a:dk2>
    <a:lt2>
      <a:srgbClr val="333333"/>
    </a:lt2>
    <a:accent1>
      <a:srgbClr val="DDDDDD"/>
    </a:accent1>
    <a:accent2>
      <a:srgbClr val="808080"/>
    </a:accent2>
    <a:accent3>
      <a:srgbClr val="FFFFFF"/>
    </a:accent3>
    <a:accent4>
      <a:srgbClr val="000000"/>
    </a:accent4>
    <a:accent5>
      <a:srgbClr val="EBEBEB"/>
    </a:accent5>
    <a:accent6>
      <a:srgbClr val="737373"/>
    </a:accent6>
    <a:hlink>
      <a:srgbClr val="4D4D4D"/>
    </a:hlink>
    <a:folHlink>
      <a:srgbClr val="EAEAE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5755</TotalTime>
  <Words>25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ＭＳ Ｐゴシック</vt:lpstr>
      <vt:lpstr>Avenir Book</vt:lpstr>
      <vt:lpstr>Avenir Heavy</vt:lpstr>
      <vt:lpstr>Avenir Medium</vt:lpstr>
      <vt:lpstr>Calibri</vt:lpstr>
      <vt:lpstr>Helvetica</vt:lpstr>
      <vt:lpstr>Times New Roman</vt:lpstr>
      <vt:lpstr>Default Design</vt:lpstr>
      <vt:lpstr>PowerPoint Presentation</vt:lpstr>
    </vt:vector>
  </TitlesOfParts>
  <Manager/>
  <Company/>
  <LinksUpToDate>false</LinksUpToDate>
  <SharedDoc>false</SharedDoc>
  <HyperlinkBase>https://colinpurrington.com/tips/poster-design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Horizontal conference poster template</dc:title>
  <dc:subject>conference poster</dc:subject>
  <dc:creator>Colin Purrington</dc:creator>
  <cp:keywords>poster, conference, session, meeting, symposium, research, presentation</cp:keywords>
  <dc:description>Copyright Colin Purrington 2019</dc:description>
  <cp:lastModifiedBy>Ben and Haley Groseclose</cp:lastModifiedBy>
  <cp:revision>580</cp:revision>
  <cp:lastPrinted>2011-10-30T12:54:45Z</cp:lastPrinted>
  <dcterms:created xsi:type="dcterms:W3CDTF">2012-06-12T14:08:55Z</dcterms:created>
  <dcterms:modified xsi:type="dcterms:W3CDTF">2025-04-10T16:02:16Z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Colin Purrington</vt:lpwstr>
  </property>
</Properties>
</file>