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32918400" cy="51206400"/>
  <p:defaultTextStyle>
    <a:defPPr>
      <a:defRPr lang="en-US"/>
    </a:defPPr>
    <a:lvl1pPr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1pPr>
    <a:lvl2pPr marL="457200"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2pPr>
    <a:lvl3pPr marL="914400"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3pPr>
    <a:lvl4pPr marL="1371600"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4pPr>
    <a:lvl5pPr marL="1828800"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5pPr>
    <a:lvl6pPr marL="2286000" algn="l" defTabSz="914400" rtl="0" eaLnBrk="1" latinLnBrk="0" hangingPunct="1">
      <a:defRPr sz="3200" kern="1200">
        <a:solidFill>
          <a:schemeClr val="tx1"/>
        </a:solidFill>
        <a:latin typeface="Helvetica" pitchFamily="2" charset="0"/>
        <a:ea typeface="ＭＳ Ｐゴシック" panose="020B0600070205080204" pitchFamily="34" charset="-128"/>
        <a:cs typeface="+mn-cs"/>
      </a:defRPr>
    </a:lvl6pPr>
    <a:lvl7pPr marL="2743200" algn="l" defTabSz="914400" rtl="0" eaLnBrk="1" latinLnBrk="0" hangingPunct="1">
      <a:defRPr sz="3200" kern="1200">
        <a:solidFill>
          <a:schemeClr val="tx1"/>
        </a:solidFill>
        <a:latin typeface="Helvetica" pitchFamily="2" charset="0"/>
        <a:ea typeface="ＭＳ Ｐゴシック" panose="020B0600070205080204" pitchFamily="34" charset="-128"/>
        <a:cs typeface="+mn-cs"/>
      </a:defRPr>
    </a:lvl7pPr>
    <a:lvl8pPr marL="3200400" algn="l" defTabSz="914400" rtl="0" eaLnBrk="1" latinLnBrk="0" hangingPunct="1">
      <a:defRPr sz="3200" kern="1200">
        <a:solidFill>
          <a:schemeClr val="tx1"/>
        </a:solidFill>
        <a:latin typeface="Helvetica" pitchFamily="2" charset="0"/>
        <a:ea typeface="ＭＳ Ｐゴシック" panose="020B0600070205080204" pitchFamily="34" charset="-128"/>
        <a:cs typeface="+mn-cs"/>
      </a:defRPr>
    </a:lvl8pPr>
    <a:lvl9pPr marL="3657600" algn="l" defTabSz="914400" rtl="0" eaLnBrk="1" latinLnBrk="0" hangingPunct="1">
      <a:defRPr sz="320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6"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196" autoAdjust="0"/>
  </p:normalViewPr>
  <p:slideViewPr>
    <p:cSldViewPr snapToGrid="0">
      <p:cViewPr varScale="1">
        <p:scale>
          <a:sx n="17" d="100"/>
          <a:sy n="17" d="100"/>
        </p:scale>
        <p:origin x="552" y="14"/>
      </p:cViewPr>
      <p:guideLst>
        <p:guide orient="horz" pos="717"/>
        <p:guide orient="horz" pos="19632"/>
        <p:guide orient="horz" pos="3729"/>
        <p:guide orient="horz" pos="2129"/>
        <p:guide pos="6376"/>
        <p:guide pos="7210"/>
        <p:guide pos="13124"/>
        <p:guide pos="21030"/>
        <p:guide pos="986"/>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701B41-884C-BBF8-506A-936D9A6C3C5B}"/>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962BA387-BF44-03AA-9D01-4EAB0D56BD8A}"/>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C59D76ED-0B13-8E48-95C1-D04E5E6B4F3C}" type="datetime1">
              <a:rPr lang="en-US" altLang="en-US"/>
              <a:pPr/>
              <a:t>4/12/2025</a:t>
            </a:fld>
            <a:endParaRPr lang="en-US" altLang="en-US"/>
          </a:p>
        </p:txBody>
      </p:sp>
      <p:sp>
        <p:nvSpPr>
          <p:cNvPr id="4" name="Slide Image Placeholder 3">
            <a:extLst>
              <a:ext uri="{FF2B5EF4-FFF2-40B4-BE49-F238E27FC236}">
                <a16:creationId xmlns:a16="http://schemas.microsoft.com/office/drawing/2014/main" id="{B54291CC-40FE-40EE-08BE-FB95BBEA5CF9}"/>
              </a:ext>
            </a:extLst>
          </p:cNvPr>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12DE383B-2ACF-0462-C160-CC4154D7149C}"/>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CA1E974-77D7-5808-8400-2F0536208E5B}"/>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02445726-0523-B495-70C5-E9D359E6C8AE}"/>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A10B0FB6-6D1A-E64E-BA21-1213AE68C7E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80C4016E-7E02-BF7E-585E-E2F3978A9E70}"/>
              </a:ext>
            </a:extLst>
          </p:cNvPr>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32074B44-83F3-3174-8744-980A54FF6D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FEE2DBF1-2BAE-030A-B190-1F83508896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305E23D9-8A8A-8744-A46F-2BC06A586DEF}"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6"/>
            <a:ext cx="30724929" cy="8413750"/>
          </a:xfrm>
        </p:spPr>
        <p:txBody>
          <a:bodyPr/>
          <a:lstStyle>
            <a:lvl1pPr marL="0" indent="0" algn="ctr">
              <a:buNone/>
              <a:defRPr/>
            </a:lvl1pPr>
            <a:lvl2pPr marL="391866" indent="0" algn="ctr">
              <a:buNone/>
              <a:defRPr/>
            </a:lvl2pPr>
            <a:lvl3pPr marL="783732" indent="0" algn="ctr">
              <a:buNone/>
              <a:defRPr/>
            </a:lvl3pPr>
            <a:lvl4pPr marL="1175598" indent="0" algn="ctr">
              <a:buNone/>
              <a:defRPr/>
            </a:lvl4pPr>
            <a:lvl5pPr marL="1567464" indent="0" algn="ctr">
              <a:buNone/>
              <a:defRPr/>
            </a:lvl5pPr>
            <a:lvl6pPr marL="1959331" indent="0" algn="ctr">
              <a:buNone/>
              <a:defRPr/>
            </a:lvl6pPr>
            <a:lvl7pPr marL="2351197" indent="0" algn="ctr">
              <a:buNone/>
              <a:defRPr/>
            </a:lvl7pPr>
            <a:lvl8pPr marL="2743063" indent="0" algn="ctr">
              <a:buNone/>
              <a:defRPr/>
            </a:lvl8pPr>
            <a:lvl9pPr marL="3134929"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E47FA77-3320-6816-DD9E-CA5861AF581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BE07E52-070B-78DD-460E-B7A52EB0C6F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7F9742F-419F-3A20-B414-A4C6AA4DD6A2}"/>
              </a:ext>
            </a:extLst>
          </p:cNvPr>
          <p:cNvSpPr>
            <a:spLocks noGrp="1" noChangeArrowheads="1"/>
          </p:cNvSpPr>
          <p:nvPr>
            <p:ph type="sldNum" sz="quarter" idx="12"/>
          </p:nvPr>
        </p:nvSpPr>
        <p:spPr>
          <a:ln/>
        </p:spPr>
        <p:txBody>
          <a:bodyPr/>
          <a:lstStyle>
            <a:lvl1pPr>
              <a:defRPr/>
            </a:lvl1pPr>
          </a:lstStyle>
          <a:p>
            <a:fld id="{AE8FCE80-06FD-F947-AC9E-74B361E2DFAB}" type="slidenum">
              <a:rPr lang="en-US" altLang="en-US"/>
              <a:pPr/>
              <a:t>‹#›</a:t>
            </a:fld>
            <a:endParaRPr lang="en-US" altLang="en-US"/>
          </a:p>
        </p:txBody>
      </p:sp>
    </p:spTree>
    <p:extLst>
      <p:ext uri="{BB962C8B-B14F-4D97-AF65-F5344CB8AC3E}">
        <p14:creationId xmlns:p14="http://schemas.microsoft.com/office/powerpoint/2010/main" val="290347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25E8B19-0584-ACE4-5683-DE11DD48D33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48A45F6-8414-A6A6-2B1E-2BA95C32947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409D727-C5F0-8345-CD42-F36632CC8C0A}"/>
              </a:ext>
            </a:extLst>
          </p:cNvPr>
          <p:cNvSpPr>
            <a:spLocks noGrp="1" noChangeArrowheads="1"/>
          </p:cNvSpPr>
          <p:nvPr>
            <p:ph type="sldNum" sz="quarter" idx="12"/>
          </p:nvPr>
        </p:nvSpPr>
        <p:spPr>
          <a:ln/>
        </p:spPr>
        <p:txBody>
          <a:bodyPr/>
          <a:lstStyle>
            <a:lvl1pPr>
              <a:defRPr/>
            </a:lvl1pPr>
          </a:lstStyle>
          <a:p>
            <a:fld id="{7A826921-3C78-0E4A-B9A7-99511736FD19}" type="slidenum">
              <a:rPr lang="en-US" altLang="en-US"/>
              <a:pPr/>
              <a:t>‹#›</a:t>
            </a:fld>
            <a:endParaRPr lang="en-US" altLang="en-US"/>
          </a:p>
        </p:txBody>
      </p:sp>
    </p:spTree>
    <p:extLst>
      <p:ext uri="{BB962C8B-B14F-4D97-AF65-F5344CB8AC3E}">
        <p14:creationId xmlns:p14="http://schemas.microsoft.com/office/powerpoint/2010/main" val="36239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CA7B812-0D7F-4753-B7D0-A9B53C2E13D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13F17A8-B525-1D15-AE59-0836A2E174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59F06A5-D88E-1636-B820-B8CC0005E8DB}"/>
              </a:ext>
            </a:extLst>
          </p:cNvPr>
          <p:cNvSpPr>
            <a:spLocks noGrp="1" noChangeArrowheads="1"/>
          </p:cNvSpPr>
          <p:nvPr>
            <p:ph type="sldNum" sz="quarter" idx="12"/>
          </p:nvPr>
        </p:nvSpPr>
        <p:spPr>
          <a:ln/>
        </p:spPr>
        <p:txBody>
          <a:bodyPr/>
          <a:lstStyle>
            <a:lvl1pPr>
              <a:defRPr/>
            </a:lvl1pPr>
          </a:lstStyle>
          <a:p>
            <a:fld id="{1B032435-5833-8243-B441-32925D841BE7}" type="slidenum">
              <a:rPr lang="en-US" altLang="en-US"/>
              <a:pPr/>
              <a:t>‹#›</a:t>
            </a:fld>
            <a:endParaRPr lang="en-US" altLang="en-US"/>
          </a:p>
        </p:txBody>
      </p:sp>
    </p:spTree>
    <p:extLst>
      <p:ext uri="{BB962C8B-B14F-4D97-AF65-F5344CB8AC3E}">
        <p14:creationId xmlns:p14="http://schemas.microsoft.com/office/powerpoint/2010/main" val="230634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926144-C9A6-C6E9-A7C4-E265C74494E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D96CE93-F9B4-44C0-03ED-9053C6D94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2C1B96A-B5A9-5D2A-9668-36B04A629B16}"/>
              </a:ext>
            </a:extLst>
          </p:cNvPr>
          <p:cNvSpPr>
            <a:spLocks noGrp="1" noChangeArrowheads="1"/>
          </p:cNvSpPr>
          <p:nvPr>
            <p:ph type="sldNum" sz="quarter" idx="12"/>
          </p:nvPr>
        </p:nvSpPr>
        <p:spPr>
          <a:ln/>
        </p:spPr>
        <p:txBody>
          <a:bodyPr/>
          <a:lstStyle>
            <a:lvl1pPr>
              <a:defRPr/>
            </a:lvl1pPr>
          </a:lstStyle>
          <a:p>
            <a:fld id="{1E6D51AF-6A7F-6348-AEBB-DC6D62E7EEF0}" type="slidenum">
              <a:rPr lang="en-US" altLang="en-US"/>
              <a:pPr/>
              <a:t>‹#›</a:t>
            </a:fld>
            <a:endParaRPr lang="en-US" altLang="en-US"/>
          </a:p>
        </p:txBody>
      </p:sp>
    </p:spTree>
    <p:extLst>
      <p:ext uri="{BB962C8B-B14F-4D97-AF65-F5344CB8AC3E}">
        <p14:creationId xmlns:p14="http://schemas.microsoft.com/office/powerpoint/2010/main" val="121126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3428" b="1" cap="all"/>
            </a:lvl1pPr>
          </a:lstStyle>
          <a:p>
            <a:r>
              <a:rPr lang="en-US"/>
              <a:t>Click to edit Master title style</a:t>
            </a:r>
          </a:p>
        </p:txBody>
      </p:sp>
      <p:sp>
        <p:nvSpPr>
          <p:cNvPr id="3" name="Text Placeholder 2"/>
          <p:cNvSpPr>
            <a:spLocks noGrp="1"/>
          </p:cNvSpPr>
          <p:nvPr>
            <p:ph type="body" idx="1"/>
          </p:nvPr>
        </p:nvSpPr>
        <p:spPr>
          <a:xfrm>
            <a:off x="3467101" y="13952539"/>
            <a:ext cx="37308064" cy="7200900"/>
          </a:xfrm>
        </p:spPr>
        <p:txBody>
          <a:bodyPr anchor="b"/>
          <a:lstStyle>
            <a:lvl1pPr marL="0" indent="0">
              <a:buNone/>
              <a:defRPr sz="1714"/>
            </a:lvl1pPr>
            <a:lvl2pPr marL="391866" indent="0">
              <a:buNone/>
              <a:defRPr sz="1543"/>
            </a:lvl2pPr>
            <a:lvl3pPr marL="783732" indent="0">
              <a:buNone/>
              <a:defRPr sz="1371"/>
            </a:lvl3pPr>
            <a:lvl4pPr marL="1175598" indent="0">
              <a:buNone/>
              <a:defRPr sz="1200"/>
            </a:lvl4pPr>
            <a:lvl5pPr marL="1567464" indent="0">
              <a:buNone/>
              <a:defRPr sz="1200"/>
            </a:lvl5pPr>
            <a:lvl6pPr marL="1959331" indent="0">
              <a:buNone/>
              <a:defRPr sz="1200"/>
            </a:lvl6pPr>
            <a:lvl7pPr marL="2351197" indent="0">
              <a:buNone/>
              <a:defRPr sz="1200"/>
            </a:lvl7pPr>
            <a:lvl8pPr marL="2743063" indent="0">
              <a:buNone/>
              <a:defRPr sz="1200"/>
            </a:lvl8pPr>
            <a:lvl9pPr marL="3134929" indent="0">
              <a:buNone/>
              <a:defRPr sz="1200"/>
            </a:lvl9pPr>
          </a:lstStyle>
          <a:p>
            <a:pPr lvl="0"/>
            <a:r>
              <a:rPr lang="en-US"/>
              <a:t>Click to edit Master text styles</a:t>
            </a:r>
          </a:p>
        </p:txBody>
      </p:sp>
      <p:sp>
        <p:nvSpPr>
          <p:cNvPr id="4" name="Rectangle 4">
            <a:extLst>
              <a:ext uri="{FF2B5EF4-FFF2-40B4-BE49-F238E27FC236}">
                <a16:creationId xmlns:a16="http://schemas.microsoft.com/office/drawing/2014/main" id="{DB05D977-56DC-69DD-23AF-4ABF5DD4109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2F961F-A46C-8EDB-9B2E-082B353F67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B8AD259-0697-D60D-E116-59C5B30EE5BD}"/>
              </a:ext>
            </a:extLst>
          </p:cNvPr>
          <p:cNvSpPr>
            <a:spLocks noGrp="1" noChangeArrowheads="1"/>
          </p:cNvSpPr>
          <p:nvPr>
            <p:ph type="sldNum" sz="quarter" idx="12"/>
          </p:nvPr>
        </p:nvSpPr>
        <p:spPr>
          <a:ln/>
        </p:spPr>
        <p:txBody>
          <a:bodyPr/>
          <a:lstStyle>
            <a:lvl1pPr>
              <a:defRPr/>
            </a:lvl1pPr>
          </a:lstStyle>
          <a:p>
            <a:fld id="{EC2CA73A-CD60-BA44-8592-EF34EDBC8827}" type="slidenum">
              <a:rPr lang="en-US" altLang="en-US"/>
              <a:pPr/>
              <a:t>‹#›</a:t>
            </a:fld>
            <a:endParaRPr lang="en-US" altLang="en-US"/>
          </a:p>
        </p:txBody>
      </p:sp>
    </p:spTree>
    <p:extLst>
      <p:ext uri="{BB962C8B-B14F-4D97-AF65-F5344CB8AC3E}">
        <p14:creationId xmlns:p14="http://schemas.microsoft.com/office/powerpoint/2010/main" val="918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70" y="9510714"/>
            <a:ext cx="18588717" cy="19750087"/>
          </a:xfrm>
        </p:spPr>
        <p:txBody>
          <a:bodyPr/>
          <a:lstStyle>
            <a:lvl1pPr>
              <a:defRPr sz="2400"/>
            </a:lvl1pPr>
            <a:lvl2pPr>
              <a:defRPr sz="2057"/>
            </a:lvl2pPr>
            <a:lvl3pPr>
              <a:defRPr sz="1714"/>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400"/>
            </a:lvl1pPr>
            <a:lvl2pPr>
              <a:defRPr sz="2057"/>
            </a:lvl2pPr>
            <a:lvl3pPr>
              <a:defRPr sz="1714"/>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34BB650-43DB-52ED-0C10-79A8B43C699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0EFE034-2CF5-FED6-F223-CD5B7D269B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C1F0E23-8E4D-171B-5943-82666F547623}"/>
              </a:ext>
            </a:extLst>
          </p:cNvPr>
          <p:cNvSpPr>
            <a:spLocks noGrp="1" noChangeArrowheads="1"/>
          </p:cNvSpPr>
          <p:nvPr>
            <p:ph type="sldNum" sz="quarter" idx="12"/>
          </p:nvPr>
        </p:nvSpPr>
        <p:spPr>
          <a:ln/>
        </p:spPr>
        <p:txBody>
          <a:bodyPr/>
          <a:lstStyle>
            <a:lvl1pPr>
              <a:defRPr/>
            </a:lvl1pPr>
          </a:lstStyle>
          <a:p>
            <a:fld id="{1E3AB204-B9C2-CD44-A158-5074E941652E}" type="slidenum">
              <a:rPr lang="en-US" altLang="en-US"/>
              <a:pPr/>
              <a:t>‹#›</a:t>
            </a:fld>
            <a:endParaRPr lang="en-US" altLang="en-US"/>
          </a:p>
        </p:txBody>
      </p:sp>
    </p:spTree>
    <p:extLst>
      <p:ext uri="{BB962C8B-B14F-4D97-AF65-F5344CB8AC3E}">
        <p14:creationId xmlns:p14="http://schemas.microsoft.com/office/powerpoint/2010/main" val="3370534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057" b="1"/>
            </a:lvl1pPr>
            <a:lvl2pPr marL="391866" indent="0">
              <a:buNone/>
              <a:defRPr sz="1714" b="1"/>
            </a:lvl2pPr>
            <a:lvl3pPr marL="783732" indent="0">
              <a:buNone/>
              <a:defRPr sz="1543" b="1"/>
            </a:lvl3pPr>
            <a:lvl4pPr marL="1175598" indent="0">
              <a:buNone/>
              <a:defRPr sz="1371" b="1"/>
            </a:lvl4pPr>
            <a:lvl5pPr marL="1567464" indent="0">
              <a:buNone/>
              <a:defRPr sz="1371" b="1"/>
            </a:lvl5pPr>
            <a:lvl6pPr marL="1959331" indent="0">
              <a:buNone/>
              <a:defRPr sz="1371" b="1"/>
            </a:lvl6pPr>
            <a:lvl7pPr marL="2351197" indent="0">
              <a:buNone/>
              <a:defRPr sz="1371" b="1"/>
            </a:lvl7pPr>
            <a:lvl8pPr marL="2743063" indent="0">
              <a:buNone/>
              <a:defRPr sz="1371" b="1"/>
            </a:lvl8pPr>
            <a:lvl9pPr marL="3134929" indent="0">
              <a:buNone/>
              <a:defRPr sz="1371"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057"/>
            </a:lvl1pPr>
            <a:lvl2pPr>
              <a:defRPr sz="1714"/>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057" b="1"/>
            </a:lvl1pPr>
            <a:lvl2pPr marL="391866" indent="0">
              <a:buNone/>
              <a:defRPr sz="1714" b="1"/>
            </a:lvl2pPr>
            <a:lvl3pPr marL="783732" indent="0">
              <a:buNone/>
              <a:defRPr sz="1543" b="1"/>
            </a:lvl3pPr>
            <a:lvl4pPr marL="1175598" indent="0">
              <a:buNone/>
              <a:defRPr sz="1371" b="1"/>
            </a:lvl4pPr>
            <a:lvl5pPr marL="1567464" indent="0">
              <a:buNone/>
              <a:defRPr sz="1371" b="1"/>
            </a:lvl5pPr>
            <a:lvl6pPr marL="1959331" indent="0">
              <a:buNone/>
              <a:defRPr sz="1371" b="1"/>
            </a:lvl6pPr>
            <a:lvl7pPr marL="2351197" indent="0">
              <a:buNone/>
              <a:defRPr sz="1371" b="1"/>
            </a:lvl7pPr>
            <a:lvl8pPr marL="2743063" indent="0">
              <a:buNone/>
              <a:defRPr sz="1371" b="1"/>
            </a:lvl8pPr>
            <a:lvl9pPr marL="3134929" indent="0">
              <a:buNone/>
              <a:defRPr sz="1371"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057"/>
            </a:lvl1pPr>
            <a:lvl2pPr>
              <a:defRPr sz="1714"/>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6FC37D7-E65C-0361-E617-9EBB53D2EBE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30AFFB6-BE3B-D8A7-2BCA-DFB72A4403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452525B-664A-B5B4-8744-C1350804ECAD}"/>
              </a:ext>
            </a:extLst>
          </p:cNvPr>
          <p:cNvSpPr>
            <a:spLocks noGrp="1" noChangeArrowheads="1"/>
          </p:cNvSpPr>
          <p:nvPr>
            <p:ph type="sldNum" sz="quarter" idx="12"/>
          </p:nvPr>
        </p:nvSpPr>
        <p:spPr>
          <a:ln/>
        </p:spPr>
        <p:txBody>
          <a:bodyPr/>
          <a:lstStyle>
            <a:lvl1pPr>
              <a:defRPr/>
            </a:lvl1pPr>
          </a:lstStyle>
          <a:p>
            <a:fld id="{CA73CD3B-35F2-7C4E-AFF6-AEF1DE5A3DEC}" type="slidenum">
              <a:rPr lang="en-US" altLang="en-US"/>
              <a:pPr/>
              <a:t>‹#›</a:t>
            </a:fld>
            <a:endParaRPr lang="en-US" altLang="en-US"/>
          </a:p>
        </p:txBody>
      </p:sp>
    </p:spTree>
    <p:extLst>
      <p:ext uri="{BB962C8B-B14F-4D97-AF65-F5344CB8AC3E}">
        <p14:creationId xmlns:p14="http://schemas.microsoft.com/office/powerpoint/2010/main" val="386200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B9B7D81-6081-CEE9-DB96-92E675C15F0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E1B8A8C-F412-DB46-C7FC-2C68375289A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AFD3E47-45E6-499A-7E2D-48EE319A509D}"/>
              </a:ext>
            </a:extLst>
          </p:cNvPr>
          <p:cNvSpPr>
            <a:spLocks noGrp="1" noChangeArrowheads="1"/>
          </p:cNvSpPr>
          <p:nvPr>
            <p:ph type="sldNum" sz="quarter" idx="12"/>
          </p:nvPr>
        </p:nvSpPr>
        <p:spPr>
          <a:ln/>
        </p:spPr>
        <p:txBody>
          <a:bodyPr/>
          <a:lstStyle>
            <a:lvl1pPr>
              <a:defRPr/>
            </a:lvl1pPr>
          </a:lstStyle>
          <a:p>
            <a:fld id="{7CCFFC70-1A3A-C34E-BC1F-2509DDC4E201}" type="slidenum">
              <a:rPr lang="en-US" altLang="en-US"/>
              <a:pPr/>
              <a:t>‹#›</a:t>
            </a:fld>
            <a:endParaRPr lang="en-US" altLang="en-US"/>
          </a:p>
        </p:txBody>
      </p:sp>
    </p:spTree>
    <p:extLst>
      <p:ext uri="{BB962C8B-B14F-4D97-AF65-F5344CB8AC3E}">
        <p14:creationId xmlns:p14="http://schemas.microsoft.com/office/powerpoint/2010/main" val="310748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75BF15E-A02D-D6D3-5D44-BA772F1C5F8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ED63330-9206-58AE-7A13-2431C787AD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8C50FB4-67AD-23CB-7AD9-60646E2EA066}"/>
              </a:ext>
            </a:extLst>
          </p:cNvPr>
          <p:cNvSpPr>
            <a:spLocks noGrp="1" noChangeArrowheads="1"/>
          </p:cNvSpPr>
          <p:nvPr>
            <p:ph type="sldNum" sz="quarter" idx="12"/>
          </p:nvPr>
        </p:nvSpPr>
        <p:spPr>
          <a:ln/>
        </p:spPr>
        <p:txBody>
          <a:bodyPr/>
          <a:lstStyle>
            <a:lvl1pPr>
              <a:defRPr/>
            </a:lvl1pPr>
          </a:lstStyle>
          <a:p>
            <a:fld id="{2CBBE57B-8E99-9E43-A42C-815F4273A36C}" type="slidenum">
              <a:rPr lang="en-US" altLang="en-US"/>
              <a:pPr/>
              <a:t>‹#›</a:t>
            </a:fld>
            <a:endParaRPr lang="en-US" altLang="en-US"/>
          </a:p>
        </p:txBody>
      </p:sp>
    </p:spTree>
    <p:extLst>
      <p:ext uri="{BB962C8B-B14F-4D97-AF65-F5344CB8AC3E}">
        <p14:creationId xmlns:p14="http://schemas.microsoft.com/office/powerpoint/2010/main" val="369402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4" b="1"/>
            </a:lvl1pPr>
          </a:lstStyle>
          <a:p>
            <a:r>
              <a:rPr lang="en-US"/>
              <a:t>Click to edit Master title style</a:t>
            </a:r>
          </a:p>
        </p:txBody>
      </p:sp>
      <p:sp>
        <p:nvSpPr>
          <p:cNvPr id="3" name="Content Placeholder 2"/>
          <p:cNvSpPr>
            <a:spLocks noGrp="1"/>
          </p:cNvSpPr>
          <p:nvPr>
            <p:ph idx="1"/>
          </p:nvPr>
        </p:nvSpPr>
        <p:spPr>
          <a:xfrm>
            <a:off x="17159968" y="1311276"/>
            <a:ext cx="24536400" cy="28093988"/>
          </a:xfrm>
        </p:spPr>
        <p:txBody>
          <a:bodyPr/>
          <a:lstStyle>
            <a:lvl1pPr>
              <a:defRPr sz="2743"/>
            </a:lvl1pPr>
            <a:lvl2pPr>
              <a:defRPr sz="2400"/>
            </a:lvl2pPr>
            <a:lvl3pPr>
              <a:defRPr sz="2057"/>
            </a:lvl3pPr>
            <a:lvl4pPr>
              <a:defRPr sz="1714"/>
            </a:lvl4pPr>
            <a:lvl5pPr>
              <a:defRPr sz="1714"/>
            </a:lvl5pPr>
            <a:lvl6pPr>
              <a:defRPr sz="1714"/>
            </a:lvl6pPr>
            <a:lvl7pPr>
              <a:defRPr sz="1714"/>
            </a:lvl7pPr>
            <a:lvl8pPr>
              <a:defRPr sz="1714"/>
            </a:lvl8pPr>
            <a:lvl9pPr>
              <a:defRPr sz="17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200"/>
            </a:lvl1pPr>
            <a:lvl2pPr marL="391866" indent="0">
              <a:buNone/>
              <a:defRPr sz="1029"/>
            </a:lvl2pPr>
            <a:lvl3pPr marL="783732" indent="0">
              <a:buNone/>
              <a:defRPr sz="857"/>
            </a:lvl3pPr>
            <a:lvl4pPr marL="1175598" indent="0">
              <a:buNone/>
              <a:defRPr sz="771"/>
            </a:lvl4pPr>
            <a:lvl5pPr marL="1567464" indent="0">
              <a:buNone/>
              <a:defRPr sz="771"/>
            </a:lvl5pPr>
            <a:lvl6pPr marL="1959331" indent="0">
              <a:buNone/>
              <a:defRPr sz="771"/>
            </a:lvl6pPr>
            <a:lvl7pPr marL="2351197" indent="0">
              <a:buNone/>
              <a:defRPr sz="771"/>
            </a:lvl7pPr>
            <a:lvl8pPr marL="2743063" indent="0">
              <a:buNone/>
              <a:defRPr sz="771"/>
            </a:lvl8pPr>
            <a:lvl9pPr marL="3134929" indent="0">
              <a:buNone/>
              <a:defRPr sz="771"/>
            </a:lvl9pPr>
          </a:lstStyle>
          <a:p>
            <a:pPr lvl="0"/>
            <a:r>
              <a:rPr lang="en-US"/>
              <a:t>Click to edit Master text styles</a:t>
            </a:r>
          </a:p>
        </p:txBody>
      </p:sp>
      <p:sp>
        <p:nvSpPr>
          <p:cNvPr id="5" name="Rectangle 4">
            <a:extLst>
              <a:ext uri="{FF2B5EF4-FFF2-40B4-BE49-F238E27FC236}">
                <a16:creationId xmlns:a16="http://schemas.microsoft.com/office/drawing/2014/main" id="{1A84B672-86A2-42B1-02F8-0AAF71EF854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3CBAB7D-4FA3-2121-7943-6FE92D58E5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3E07F56-EA4E-3C16-352A-704699CF2FE1}"/>
              </a:ext>
            </a:extLst>
          </p:cNvPr>
          <p:cNvSpPr>
            <a:spLocks noGrp="1" noChangeArrowheads="1"/>
          </p:cNvSpPr>
          <p:nvPr>
            <p:ph type="sldNum" sz="quarter" idx="12"/>
          </p:nvPr>
        </p:nvSpPr>
        <p:spPr>
          <a:ln/>
        </p:spPr>
        <p:txBody>
          <a:bodyPr/>
          <a:lstStyle>
            <a:lvl1pPr>
              <a:defRPr/>
            </a:lvl1pPr>
          </a:lstStyle>
          <a:p>
            <a:fld id="{CC3CD7FB-53C1-564F-9ED9-A85E7CA12F9D}" type="slidenum">
              <a:rPr lang="en-US" altLang="en-US"/>
              <a:pPr/>
              <a:t>‹#›</a:t>
            </a:fld>
            <a:endParaRPr lang="en-US" altLang="en-US"/>
          </a:p>
        </p:txBody>
      </p:sp>
    </p:spTree>
    <p:extLst>
      <p:ext uri="{BB962C8B-B14F-4D97-AF65-F5344CB8AC3E}">
        <p14:creationId xmlns:p14="http://schemas.microsoft.com/office/powerpoint/2010/main" val="107803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7" y="23042563"/>
            <a:ext cx="26335264" cy="2720975"/>
          </a:xfrm>
        </p:spPr>
        <p:txBody>
          <a:bodyPr anchor="b"/>
          <a:lstStyle>
            <a:lvl1pPr algn="l">
              <a:defRPr sz="1714" b="1"/>
            </a:lvl1pPr>
          </a:lstStyle>
          <a:p>
            <a:r>
              <a:rPr lang="en-US"/>
              <a:t>Click to edit Master title style</a:t>
            </a:r>
          </a:p>
        </p:txBody>
      </p:sp>
      <p:sp>
        <p:nvSpPr>
          <p:cNvPr id="3" name="Picture Placeholder 2"/>
          <p:cNvSpPr>
            <a:spLocks noGrp="1"/>
          </p:cNvSpPr>
          <p:nvPr>
            <p:ph type="pic" idx="1"/>
          </p:nvPr>
        </p:nvSpPr>
        <p:spPr>
          <a:xfrm>
            <a:off x="8602437" y="2941639"/>
            <a:ext cx="26335264" cy="19750087"/>
          </a:xfrm>
        </p:spPr>
        <p:txBody>
          <a:bodyPr/>
          <a:lstStyle>
            <a:lvl1pPr marL="0" indent="0">
              <a:buNone/>
              <a:defRPr sz="2743"/>
            </a:lvl1pPr>
            <a:lvl2pPr marL="391866" indent="0">
              <a:buNone/>
              <a:defRPr sz="2400"/>
            </a:lvl2pPr>
            <a:lvl3pPr marL="783732" indent="0">
              <a:buNone/>
              <a:defRPr sz="2057"/>
            </a:lvl3pPr>
            <a:lvl4pPr marL="1175598" indent="0">
              <a:buNone/>
              <a:defRPr sz="1714"/>
            </a:lvl4pPr>
            <a:lvl5pPr marL="1567464" indent="0">
              <a:buNone/>
              <a:defRPr sz="1714"/>
            </a:lvl5pPr>
            <a:lvl6pPr marL="1959331" indent="0">
              <a:buNone/>
              <a:defRPr sz="1714"/>
            </a:lvl6pPr>
            <a:lvl7pPr marL="2351197" indent="0">
              <a:buNone/>
              <a:defRPr sz="1714"/>
            </a:lvl7pPr>
            <a:lvl8pPr marL="2743063" indent="0">
              <a:buNone/>
              <a:defRPr sz="1714"/>
            </a:lvl8pPr>
            <a:lvl9pPr marL="3134929" indent="0">
              <a:buNone/>
              <a:defRPr sz="1714"/>
            </a:lvl9pPr>
          </a:lstStyle>
          <a:p>
            <a:pPr lvl="0"/>
            <a:endParaRPr lang="en-US" noProof="0"/>
          </a:p>
        </p:txBody>
      </p:sp>
      <p:sp>
        <p:nvSpPr>
          <p:cNvPr id="4" name="Text Placeholder 3"/>
          <p:cNvSpPr>
            <a:spLocks noGrp="1"/>
          </p:cNvSpPr>
          <p:nvPr>
            <p:ph type="body" sz="half" idx="2"/>
          </p:nvPr>
        </p:nvSpPr>
        <p:spPr>
          <a:xfrm>
            <a:off x="8602437" y="25763539"/>
            <a:ext cx="26335264" cy="3862387"/>
          </a:xfrm>
        </p:spPr>
        <p:txBody>
          <a:bodyPr/>
          <a:lstStyle>
            <a:lvl1pPr marL="0" indent="0">
              <a:buNone/>
              <a:defRPr sz="1200"/>
            </a:lvl1pPr>
            <a:lvl2pPr marL="391866" indent="0">
              <a:buNone/>
              <a:defRPr sz="1029"/>
            </a:lvl2pPr>
            <a:lvl3pPr marL="783732" indent="0">
              <a:buNone/>
              <a:defRPr sz="857"/>
            </a:lvl3pPr>
            <a:lvl4pPr marL="1175598" indent="0">
              <a:buNone/>
              <a:defRPr sz="771"/>
            </a:lvl4pPr>
            <a:lvl5pPr marL="1567464" indent="0">
              <a:buNone/>
              <a:defRPr sz="771"/>
            </a:lvl5pPr>
            <a:lvl6pPr marL="1959331" indent="0">
              <a:buNone/>
              <a:defRPr sz="771"/>
            </a:lvl6pPr>
            <a:lvl7pPr marL="2351197" indent="0">
              <a:buNone/>
              <a:defRPr sz="771"/>
            </a:lvl7pPr>
            <a:lvl8pPr marL="2743063" indent="0">
              <a:buNone/>
              <a:defRPr sz="771"/>
            </a:lvl8pPr>
            <a:lvl9pPr marL="3134929" indent="0">
              <a:buNone/>
              <a:defRPr sz="771"/>
            </a:lvl9pPr>
          </a:lstStyle>
          <a:p>
            <a:pPr lvl="0"/>
            <a:r>
              <a:rPr lang="en-US"/>
              <a:t>Click to edit Master text styles</a:t>
            </a:r>
          </a:p>
        </p:txBody>
      </p:sp>
      <p:sp>
        <p:nvSpPr>
          <p:cNvPr id="5" name="Rectangle 4">
            <a:extLst>
              <a:ext uri="{FF2B5EF4-FFF2-40B4-BE49-F238E27FC236}">
                <a16:creationId xmlns:a16="http://schemas.microsoft.com/office/drawing/2014/main" id="{D17E2224-1E5E-4E36-92C8-2656A473BA9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83F41BA-297C-DC49-76A6-8E44B5C818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6BC3DB0-06C8-BDB4-AA87-FDC33FD5BB6B}"/>
              </a:ext>
            </a:extLst>
          </p:cNvPr>
          <p:cNvSpPr>
            <a:spLocks noGrp="1" noChangeArrowheads="1"/>
          </p:cNvSpPr>
          <p:nvPr>
            <p:ph type="sldNum" sz="quarter" idx="12"/>
          </p:nvPr>
        </p:nvSpPr>
        <p:spPr>
          <a:ln/>
        </p:spPr>
        <p:txBody>
          <a:bodyPr/>
          <a:lstStyle>
            <a:lvl1pPr>
              <a:defRPr/>
            </a:lvl1pPr>
          </a:lstStyle>
          <a:p>
            <a:fld id="{85138FC0-E2DF-DF45-9719-2B12DAE4CB5A}" type="slidenum">
              <a:rPr lang="en-US" altLang="en-US"/>
              <a:pPr/>
              <a:t>‹#›</a:t>
            </a:fld>
            <a:endParaRPr lang="en-US" altLang="en-US"/>
          </a:p>
        </p:txBody>
      </p:sp>
    </p:spTree>
    <p:extLst>
      <p:ext uri="{BB962C8B-B14F-4D97-AF65-F5344CB8AC3E}">
        <p14:creationId xmlns:p14="http://schemas.microsoft.com/office/powerpoint/2010/main" val="2602736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AEB5770-56FA-FB0C-7AF8-8110D42B30CC}"/>
              </a:ext>
            </a:extLst>
          </p:cNvPr>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AFDE3F5-C0E6-1DDF-3B2D-2BCC10AEBA0B}"/>
              </a:ext>
            </a:extLst>
          </p:cNvPr>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566CA7D-1291-D9DF-27A3-D83EEDD06757}"/>
              </a:ext>
            </a:extLst>
          </p:cNvPr>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6C0BBD47-C63A-6007-8495-2E8E0FE260DF}"/>
              </a:ext>
            </a:extLst>
          </p:cNvPr>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F21E4265-4DB0-D59F-FFEE-DDB52A342FC9}"/>
              </a:ext>
            </a:extLst>
          </p:cNvPr>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panose="02020603050405020304" pitchFamily="18" charset="0"/>
              </a:defRPr>
            </a:lvl1pPr>
          </a:lstStyle>
          <a:p>
            <a:fld id="{E512C659-9E24-1B43-AA3C-126942D65BF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779" rtl="0" eaLnBrk="0" fontAlgn="base" hangingPunct="0">
        <a:spcBef>
          <a:spcPct val="0"/>
        </a:spcBef>
        <a:spcAft>
          <a:spcPct val="0"/>
        </a:spcAft>
        <a:defRPr sz="16799">
          <a:solidFill>
            <a:schemeClr val="tx2"/>
          </a:solidFill>
          <a:latin typeface="+mj-lt"/>
          <a:ea typeface="ＭＳ Ｐゴシック" pitchFamily="-65" charset="-128"/>
          <a:cs typeface="ＭＳ Ｐゴシック" pitchFamily="-65" charset="-128"/>
        </a:defRPr>
      </a:lvl1pPr>
      <a:lvl2pPr algn="ctr" defTabSz="3492779" rtl="0" eaLnBrk="0" fontAlgn="base" hangingPunct="0">
        <a:spcBef>
          <a:spcPct val="0"/>
        </a:spcBef>
        <a:spcAft>
          <a:spcPct val="0"/>
        </a:spcAft>
        <a:defRPr sz="16799">
          <a:solidFill>
            <a:schemeClr val="tx2"/>
          </a:solidFill>
          <a:latin typeface="Times New Roman" pitchFamily="-65" charset="0"/>
          <a:ea typeface="ＭＳ Ｐゴシック" pitchFamily="-65" charset="-128"/>
          <a:cs typeface="ＭＳ Ｐゴシック" pitchFamily="-65" charset="-128"/>
        </a:defRPr>
      </a:lvl2pPr>
      <a:lvl3pPr algn="ctr" defTabSz="3492779" rtl="0" eaLnBrk="0" fontAlgn="base" hangingPunct="0">
        <a:spcBef>
          <a:spcPct val="0"/>
        </a:spcBef>
        <a:spcAft>
          <a:spcPct val="0"/>
        </a:spcAft>
        <a:defRPr sz="16799">
          <a:solidFill>
            <a:schemeClr val="tx2"/>
          </a:solidFill>
          <a:latin typeface="Times New Roman" pitchFamily="-65" charset="0"/>
          <a:ea typeface="ＭＳ Ｐゴシック" pitchFamily="-65" charset="-128"/>
          <a:cs typeface="ＭＳ Ｐゴシック" pitchFamily="-65" charset="-128"/>
        </a:defRPr>
      </a:lvl3pPr>
      <a:lvl4pPr algn="ctr" defTabSz="3492779" rtl="0" eaLnBrk="0" fontAlgn="base" hangingPunct="0">
        <a:spcBef>
          <a:spcPct val="0"/>
        </a:spcBef>
        <a:spcAft>
          <a:spcPct val="0"/>
        </a:spcAft>
        <a:defRPr sz="16799">
          <a:solidFill>
            <a:schemeClr val="tx2"/>
          </a:solidFill>
          <a:latin typeface="Times New Roman" pitchFamily="-65" charset="0"/>
          <a:ea typeface="ＭＳ Ｐゴシック" pitchFamily="-65" charset="-128"/>
          <a:cs typeface="ＭＳ Ｐゴシック" pitchFamily="-65" charset="-128"/>
        </a:defRPr>
      </a:lvl4pPr>
      <a:lvl5pPr algn="ctr" defTabSz="3492779" rtl="0" eaLnBrk="0" fontAlgn="base" hangingPunct="0">
        <a:spcBef>
          <a:spcPct val="0"/>
        </a:spcBef>
        <a:spcAft>
          <a:spcPct val="0"/>
        </a:spcAft>
        <a:defRPr sz="16799">
          <a:solidFill>
            <a:schemeClr val="tx2"/>
          </a:solidFill>
          <a:latin typeface="Times New Roman" pitchFamily="-65" charset="0"/>
          <a:ea typeface="ＭＳ Ｐゴシック" pitchFamily="-65" charset="-128"/>
          <a:cs typeface="ＭＳ Ｐゴシック" pitchFamily="-65" charset="-128"/>
        </a:defRPr>
      </a:lvl5pPr>
      <a:lvl6pPr marL="391866" algn="ctr" defTabSz="3492779" rtl="0" fontAlgn="base">
        <a:spcBef>
          <a:spcPct val="0"/>
        </a:spcBef>
        <a:spcAft>
          <a:spcPct val="0"/>
        </a:spcAft>
        <a:defRPr sz="16799">
          <a:solidFill>
            <a:schemeClr val="tx2"/>
          </a:solidFill>
          <a:latin typeface="Times New Roman" pitchFamily="-65" charset="0"/>
        </a:defRPr>
      </a:lvl6pPr>
      <a:lvl7pPr marL="783732" algn="ctr" defTabSz="3492779" rtl="0" fontAlgn="base">
        <a:spcBef>
          <a:spcPct val="0"/>
        </a:spcBef>
        <a:spcAft>
          <a:spcPct val="0"/>
        </a:spcAft>
        <a:defRPr sz="16799">
          <a:solidFill>
            <a:schemeClr val="tx2"/>
          </a:solidFill>
          <a:latin typeface="Times New Roman" pitchFamily="-65" charset="0"/>
        </a:defRPr>
      </a:lvl7pPr>
      <a:lvl8pPr marL="1175598" algn="ctr" defTabSz="3492779" rtl="0" fontAlgn="base">
        <a:spcBef>
          <a:spcPct val="0"/>
        </a:spcBef>
        <a:spcAft>
          <a:spcPct val="0"/>
        </a:spcAft>
        <a:defRPr sz="16799">
          <a:solidFill>
            <a:schemeClr val="tx2"/>
          </a:solidFill>
          <a:latin typeface="Times New Roman" pitchFamily="-65" charset="0"/>
        </a:defRPr>
      </a:lvl8pPr>
      <a:lvl9pPr marL="1567464" algn="ctr" defTabSz="3492779" rtl="0" fontAlgn="base">
        <a:spcBef>
          <a:spcPct val="0"/>
        </a:spcBef>
        <a:spcAft>
          <a:spcPct val="0"/>
        </a:spcAft>
        <a:defRPr sz="16799">
          <a:solidFill>
            <a:schemeClr val="tx2"/>
          </a:solidFill>
          <a:latin typeface="Times New Roman" pitchFamily="-65" charset="0"/>
        </a:defRPr>
      </a:lvl9pPr>
    </p:titleStyle>
    <p:bodyStyle>
      <a:lvl1pPr marL="1310303" indent="-1310303" algn="l" defTabSz="3492779"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308" indent="-1091238" algn="l" defTabSz="3492779" rtl="0" eaLnBrk="0" fontAlgn="base" hangingPunct="0">
        <a:spcBef>
          <a:spcPct val="20000"/>
        </a:spcBef>
        <a:spcAft>
          <a:spcPct val="0"/>
        </a:spcAft>
        <a:buChar char="–"/>
        <a:defRPr sz="10714">
          <a:solidFill>
            <a:schemeClr val="tx1"/>
          </a:solidFill>
          <a:latin typeface="+mn-lt"/>
          <a:ea typeface="ＭＳ Ｐゴシック" pitchFamily="-65" charset="-128"/>
          <a:cs typeface="ＭＳ Ｐゴシック" charset="0"/>
        </a:defRPr>
      </a:lvl2pPr>
      <a:lvl3pPr marL="4366314" indent="-873535" algn="l" defTabSz="3492779" rtl="0" eaLnBrk="0" fontAlgn="base" hangingPunct="0">
        <a:spcBef>
          <a:spcPct val="20000"/>
        </a:spcBef>
        <a:spcAft>
          <a:spcPct val="0"/>
        </a:spcAft>
        <a:buChar char="•"/>
        <a:defRPr sz="9171">
          <a:solidFill>
            <a:schemeClr val="tx1"/>
          </a:solidFill>
          <a:latin typeface="+mn-lt"/>
          <a:ea typeface="ＭＳ Ｐゴシック" pitchFamily="-65" charset="-128"/>
          <a:cs typeface="ＭＳ Ｐゴシック" charset="0"/>
        </a:defRPr>
      </a:lvl3pPr>
      <a:lvl4pPr marL="6113384" indent="-873535" algn="l" defTabSz="3492779" rtl="0" eaLnBrk="0" fontAlgn="base" hangingPunct="0">
        <a:spcBef>
          <a:spcPct val="20000"/>
        </a:spcBef>
        <a:spcAft>
          <a:spcPct val="0"/>
        </a:spcAft>
        <a:buChar char="–"/>
        <a:defRPr sz="7628">
          <a:solidFill>
            <a:schemeClr val="tx1"/>
          </a:solidFill>
          <a:latin typeface="+mn-lt"/>
          <a:ea typeface="ＭＳ Ｐゴシック" pitchFamily="-65" charset="-128"/>
          <a:cs typeface="ＭＳ Ｐゴシック" charset="0"/>
        </a:defRPr>
      </a:lvl4pPr>
      <a:lvl5pPr marL="7859093" indent="-872175" algn="l" defTabSz="3492779" rtl="0" eaLnBrk="0" fontAlgn="base" hangingPunct="0">
        <a:spcBef>
          <a:spcPct val="20000"/>
        </a:spcBef>
        <a:spcAft>
          <a:spcPct val="0"/>
        </a:spcAft>
        <a:buChar char="»"/>
        <a:defRPr sz="7628">
          <a:solidFill>
            <a:schemeClr val="tx1"/>
          </a:solidFill>
          <a:latin typeface="+mn-lt"/>
          <a:ea typeface="ＭＳ Ｐゴシック" pitchFamily="-65" charset="-128"/>
          <a:cs typeface="ＭＳ Ｐゴシック" charset="0"/>
        </a:defRPr>
      </a:lvl5pPr>
      <a:lvl6pPr marL="8250959" indent="-872175" algn="l" defTabSz="3492779" rtl="0" fontAlgn="base">
        <a:spcBef>
          <a:spcPct val="20000"/>
        </a:spcBef>
        <a:spcAft>
          <a:spcPct val="0"/>
        </a:spcAft>
        <a:buChar char="»"/>
        <a:defRPr sz="7628">
          <a:solidFill>
            <a:schemeClr val="tx1"/>
          </a:solidFill>
          <a:latin typeface="+mn-lt"/>
          <a:ea typeface="ＭＳ Ｐゴシック" pitchFamily="-65" charset="-128"/>
        </a:defRPr>
      </a:lvl6pPr>
      <a:lvl7pPr marL="8642825" indent="-872175" algn="l" defTabSz="3492779" rtl="0" fontAlgn="base">
        <a:spcBef>
          <a:spcPct val="20000"/>
        </a:spcBef>
        <a:spcAft>
          <a:spcPct val="0"/>
        </a:spcAft>
        <a:buChar char="»"/>
        <a:defRPr sz="7628">
          <a:solidFill>
            <a:schemeClr val="tx1"/>
          </a:solidFill>
          <a:latin typeface="+mn-lt"/>
          <a:ea typeface="ＭＳ Ｐゴシック" pitchFamily="-65" charset="-128"/>
        </a:defRPr>
      </a:lvl7pPr>
      <a:lvl8pPr marL="9034691" indent="-872175" algn="l" defTabSz="3492779" rtl="0" fontAlgn="base">
        <a:spcBef>
          <a:spcPct val="20000"/>
        </a:spcBef>
        <a:spcAft>
          <a:spcPct val="0"/>
        </a:spcAft>
        <a:buChar char="»"/>
        <a:defRPr sz="7628">
          <a:solidFill>
            <a:schemeClr val="tx1"/>
          </a:solidFill>
          <a:latin typeface="+mn-lt"/>
          <a:ea typeface="ＭＳ Ｐゴシック" pitchFamily="-65" charset="-128"/>
        </a:defRPr>
      </a:lvl8pPr>
      <a:lvl9pPr marL="9426557" indent="-872175" algn="l" defTabSz="3492779"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66" rtl="0" eaLnBrk="1" latinLnBrk="0" hangingPunct="1">
        <a:defRPr sz="1543" kern="1200">
          <a:solidFill>
            <a:schemeClr val="tx1"/>
          </a:solidFill>
          <a:latin typeface="+mn-lt"/>
          <a:ea typeface="+mn-ea"/>
          <a:cs typeface="+mn-cs"/>
        </a:defRPr>
      </a:lvl1pPr>
      <a:lvl2pPr marL="391866" algn="l" defTabSz="391866" rtl="0" eaLnBrk="1" latinLnBrk="0" hangingPunct="1">
        <a:defRPr sz="1543" kern="1200">
          <a:solidFill>
            <a:schemeClr val="tx1"/>
          </a:solidFill>
          <a:latin typeface="+mn-lt"/>
          <a:ea typeface="+mn-ea"/>
          <a:cs typeface="+mn-cs"/>
        </a:defRPr>
      </a:lvl2pPr>
      <a:lvl3pPr marL="783732" algn="l" defTabSz="391866" rtl="0" eaLnBrk="1" latinLnBrk="0" hangingPunct="1">
        <a:defRPr sz="1543" kern="1200">
          <a:solidFill>
            <a:schemeClr val="tx1"/>
          </a:solidFill>
          <a:latin typeface="+mn-lt"/>
          <a:ea typeface="+mn-ea"/>
          <a:cs typeface="+mn-cs"/>
        </a:defRPr>
      </a:lvl3pPr>
      <a:lvl4pPr marL="1175598" algn="l" defTabSz="391866" rtl="0" eaLnBrk="1" latinLnBrk="0" hangingPunct="1">
        <a:defRPr sz="1543" kern="1200">
          <a:solidFill>
            <a:schemeClr val="tx1"/>
          </a:solidFill>
          <a:latin typeface="+mn-lt"/>
          <a:ea typeface="+mn-ea"/>
          <a:cs typeface="+mn-cs"/>
        </a:defRPr>
      </a:lvl4pPr>
      <a:lvl5pPr marL="1567464" algn="l" defTabSz="391866" rtl="0" eaLnBrk="1" latinLnBrk="0" hangingPunct="1">
        <a:defRPr sz="1543" kern="1200">
          <a:solidFill>
            <a:schemeClr val="tx1"/>
          </a:solidFill>
          <a:latin typeface="+mn-lt"/>
          <a:ea typeface="+mn-ea"/>
          <a:cs typeface="+mn-cs"/>
        </a:defRPr>
      </a:lvl5pPr>
      <a:lvl6pPr marL="1959331" algn="l" defTabSz="391866" rtl="0" eaLnBrk="1" latinLnBrk="0" hangingPunct="1">
        <a:defRPr sz="1543" kern="1200">
          <a:solidFill>
            <a:schemeClr val="tx1"/>
          </a:solidFill>
          <a:latin typeface="+mn-lt"/>
          <a:ea typeface="+mn-ea"/>
          <a:cs typeface="+mn-cs"/>
        </a:defRPr>
      </a:lvl6pPr>
      <a:lvl7pPr marL="2351197" algn="l" defTabSz="391866" rtl="0" eaLnBrk="1" latinLnBrk="0" hangingPunct="1">
        <a:defRPr sz="1543" kern="1200">
          <a:solidFill>
            <a:schemeClr val="tx1"/>
          </a:solidFill>
          <a:latin typeface="+mn-lt"/>
          <a:ea typeface="+mn-ea"/>
          <a:cs typeface="+mn-cs"/>
        </a:defRPr>
      </a:lvl7pPr>
      <a:lvl8pPr marL="2743063" algn="l" defTabSz="391866" rtl="0" eaLnBrk="1" latinLnBrk="0" hangingPunct="1">
        <a:defRPr sz="1543" kern="1200">
          <a:solidFill>
            <a:schemeClr val="tx1"/>
          </a:solidFill>
          <a:latin typeface="+mn-lt"/>
          <a:ea typeface="+mn-ea"/>
          <a:cs typeface="+mn-cs"/>
        </a:defRPr>
      </a:lvl8pPr>
      <a:lvl9pPr marL="3134929" algn="l" defTabSz="391866"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1.xml"/><Relationship Id="rId7"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A3E0989-2EF5-450D-F54A-9E1DCDDB6848}"/>
              </a:ext>
            </a:extLst>
          </p:cNvPr>
          <p:cNvPicPr>
            <a:picLocks noChangeAspect="1"/>
          </p:cNvPicPr>
          <p:nvPr/>
        </p:nvPicPr>
        <p:blipFill>
          <a:blip r:embed="rId4"/>
          <a:stretch>
            <a:fillRect/>
          </a:stretch>
        </p:blipFill>
        <p:spPr>
          <a:xfrm>
            <a:off x="25175391" y="14640979"/>
            <a:ext cx="4459877" cy="2508681"/>
          </a:xfrm>
          <a:prstGeom prst="rect">
            <a:avLst/>
          </a:prstGeom>
        </p:spPr>
      </p:pic>
      <p:sp>
        <p:nvSpPr>
          <p:cNvPr id="14339" name="Text Box 7">
            <a:extLst>
              <a:ext uri="{FF2B5EF4-FFF2-40B4-BE49-F238E27FC236}">
                <a16:creationId xmlns:a16="http://schemas.microsoft.com/office/drawing/2014/main" id="{8B4F47BE-EEFB-64A0-5F14-5535AA1B02CF}"/>
              </a:ext>
            </a:extLst>
          </p:cNvPr>
          <p:cNvSpPr txBox="1">
            <a:spLocks noChangeArrowheads="1"/>
          </p:cNvSpPr>
          <p:nvPr/>
        </p:nvSpPr>
        <p:spPr bwMode="auto">
          <a:xfrm>
            <a:off x="1710419" y="5150509"/>
            <a:ext cx="9010650" cy="5090771"/>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spcBef>
                <a:spcPct val="50000"/>
              </a:spcBef>
            </a:pPr>
            <a:r>
              <a:rPr lang="en-US" altLang="en-US" sz="4000" b="1" dirty="0">
                <a:solidFill>
                  <a:srgbClr val="004A99"/>
                </a:solidFill>
                <a:latin typeface="Avenir Heavy" panose="02000503020000020003" pitchFamily="2" charset="0"/>
              </a:rPr>
              <a:t>Abstract</a:t>
            </a:r>
          </a:p>
          <a:p>
            <a:pPr eaLnBrk="1" hangingPunct="1">
              <a:spcBef>
                <a:spcPct val="10000"/>
              </a:spcBef>
            </a:pPr>
            <a:r>
              <a:rPr lang="en-US" sz="2800" kern="100" dirty="0">
                <a:effectLst/>
                <a:latin typeface="Avenir Book"/>
                <a:ea typeface="Calibri" panose="020F0502020204030204" pitchFamily="34" charset="0"/>
                <a:cs typeface="Calibri" panose="020F0502020204030204" pitchFamily="34" charset="0"/>
              </a:rPr>
              <a:t>Analyzing </a:t>
            </a:r>
            <a:r>
              <a:rPr lang="en-US" sz="2800" i="1" kern="100" dirty="0">
                <a:effectLst/>
                <a:latin typeface="Avenir Book"/>
                <a:ea typeface="Calibri" panose="020F0502020204030204" pitchFamily="34" charset="0"/>
                <a:cs typeface="Calibri" panose="020F0502020204030204" pitchFamily="34" charset="0"/>
              </a:rPr>
              <a:t>League of Legends </a:t>
            </a:r>
            <a:r>
              <a:rPr lang="en-US" sz="2800" kern="100" dirty="0">
                <a:effectLst/>
                <a:latin typeface="Avenir Book"/>
                <a:ea typeface="Calibri" panose="020F0502020204030204" pitchFamily="34" charset="0"/>
                <a:cs typeface="Calibri" panose="020F0502020204030204" pitchFamily="34" charset="0"/>
              </a:rPr>
              <a:t>games in real time is challenging even for experienced players. This project aims to create a consistent and data-driven method to predict the outcome of matches. This desktop application leverages machine learning algorithms to predict the likely winner based on real-time game data. By automating this analysis, the tool provides valuable insights and helps players make better in-game decisions.</a:t>
            </a:r>
          </a:p>
          <a:p>
            <a:pPr eaLnBrk="1" hangingPunct="1">
              <a:spcBef>
                <a:spcPct val="10000"/>
              </a:spcBef>
            </a:pPr>
            <a:endParaRPr lang="en-US" altLang="ja-JP" sz="4114" dirty="0">
              <a:latin typeface="Avenir Book" panose="02000503020000020003" pitchFamily="2" charset="0"/>
            </a:endParaRPr>
          </a:p>
        </p:txBody>
      </p:sp>
      <p:sp>
        <p:nvSpPr>
          <p:cNvPr id="14340" name="Text Box 11">
            <a:extLst>
              <a:ext uri="{FF2B5EF4-FFF2-40B4-BE49-F238E27FC236}">
                <a16:creationId xmlns:a16="http://schemas.microsoft.com/office/drawing/2014/main" id="{2004BF83-9D4F-5D88-8BD7-69CCBD469126}"/>
              </a:ext>
            </a:extLst>
          </p:cNvPr>
          <p:cNvSpPr txBox="1">
            <a:spLocks noChangeArrowheads="1"/>
          </p:cNvSpPr>
          <p:nvPr/>
        </p:nvSpPr>
        <p:spPr bwMode="auto">
          <a:xfrm>
            <a:off x="1710419" y="10732703"/>
            <a:ext cx="9010650" cy="21346938"/>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10000"/>
              </a:spcBef>
            </a:pPr>
            <a:r>
              <a:rPr lang="en-US" altLang="en-US" sz="4000" b="1" dirty="0">
                <a:solidFill>
                  <a:srgbClr val="004A99"/>
                </a:solidFill>
                <a:latin typeface="Avenir Heavy" panose="02000503020000020003" pitchFamily="2" charset="0"/>
              </a:rPr>
              <a:t>Introduction</a:t>
            </a:r>
          </a:p>
          <a:p>
            <a:pPr rtl="0">
              <a:spcBef>
                <a:spcPts val="1200"/>
              </a:spcBef>
              <a:spcAft>
                <a:spcPts val="1200"/>
              </a:spcAft>
              <a:buNone/>
            </a:pPr>
            <a:endParaRPr lang="en-US" sz="2800" b="0" i="0" u="none" strike="noStrike" dirty="0">
              <a:solidFill>
                <a:srgbClr val="000000"/>
              </a:solidFill>
              <a:effectLst/>
              <a:latin typeface="Avenir Book" panose="02000503020000020003"/>
            </a:endParaRPr>
          </a:p>
          <a:p>
            <a:pPr rtl="0">
              <a:spcBef>
                <a:spcPts val="1200"/>
              </a:spcBef>
              <a:spcAft>
                <a:spcPts val="1200"/>
              </a:spcAft>
              <a:buNone/>
            </a:pPr>
            <a:endParaRPr lang="en-US" sz="2800" dirty="0">
              <a:solidFill>
                <a:srgbClr val="000000"/>
              </a:solidFill>
              <a:latin typeface="Avenir Book" panose="02000503020000020003"/>
            </a:endParaRPr>
          </a:p>
          <a:p>
            <a:pPr rtl="0">
              <a:spcBef>
                <a:spcPts val="1200"/>
              </a:spcBef>
              <a:spcAft>
                <a:spcPts val="1200"/>
              </a:spcAft>
              <a:buNone/>
            </a:pPr>
            <a:endParaRPr lang="en-US" sz="2800" b="0" i="0" u="none" strike="noStrike" dirty="0">
              <a:solidFill>
                <a:srgbClr val="000000"/>
              </a:solidFill>
              <a:effectLst/>
              <a:latin typeface="Avenir Book" panose="02000503020000020003"/>
            </a:endParaRPr>
          </a:p>
          <a:p>
            <a:pPr rtl="0">
              <a:spcBef>
                <a:spcPts val="1200"/>
              </a:spcBef>
              <a:spcAft>
                <a:spcPts val="1200"/>
              </a:spcAft>
              <a:buNone/>
            </a:pPr>
            <a:endParaRPr lang="en-US" sz="2800" dirty="0">
              <a:solidFill>
                <a:srgbClr val="000000"/>
              </a:solidFill>
              <a:latin typeface="Avenir Book" panose="02000503020000020003"/>
            </a:endParaRPr>
          </a:p>
          <a:p>
            <a:pPr rtl="0">
              <a:spcBef>
                <a:spcPts val="1200"/>
              </a:spcBef>
              <a:spcAft>
                <a:spcPts val="1200"/>
              </a:spcAft>
              <a:buNone/>
            </a:pPr>
            <a:endParaRPr lang="en-US" sz="2800" dirty="0">
              <a:solidFill>
                <a:srgbClr val="000000"/>
              </a:solidFill>
              <a:latin typeface="Avenir Book" panose="02000503020000020003"/>
            </a:endParaRPr>
          </a:p>
          <a:p>
            <a:pPr rtl="0">
              <a:spcBef>
                <a:spcPts val="1200"/>
              </a:spcBef>
              <a:spcAft>
                <a:spcPts val="1200"/>
              </a:spcAft>
              <a:buNone/>
            </a:pPr>
            <a:r>
              <a:rPr lang="en-US" sz="2800" b="0" i="0" u="none" strike="noStrike" dirty="0">
                <a:solidFill>
                  <a:srgbClr val="000000"/>
                </a:solidFill>
                <a:effectLst/>
                <a:latin typeface="Avenir Book" panose="02000503020000020003"/>
              </a:rPr>
              <a:t>characters. According to </a:t>
            </a:r>
            <a:r>
              <a:rPr lang="en-US" sz="2800" b="0" i="1" u="none" strike="noStrike" dirty="0">
                <a:solidFill>
                  <a:srgbClr val="000000"/>
                </a:solidFill>
                <a:effectLst/>
                <a:latin typeface="Avenir Book" panose="02000503020000020003"/>
              </a:rPr>
              <a:t>Priori Data</a:t>
            </a:r>
            <a:r>
              <a:rPr lang="en-US" sz="2800" b="0" i="0" u="none" strike="noStrike" dirty="0">
                <a:solidFill>
                  <a:srgbClr val="000000"/>
                </a:solidFill>
                <a:effectLst/>
                <a:latin typeface="Avenir Book" panose="02000503020000020003"/>
              </a:rPr>
              <a:t> in the last 30 days, over 100 million players globally have played </a:t>
            </a:r>
            <a:r>
              <a:rPr lang="en-US" sz="2800" b="0" i="1" u="none" strike="noStrike" dirty="0">
                <a:solidFill>
                  <a:srgbClr val="000000"/>
                </a:solidFill>
                <a:effectLst/>
                <a:latin typeface="Avenir Book" panose="02000503020000020003"/>
              </a:rPr>
              <a:t>League of Legends</a:t>
            </a:r>
            <a:r>
              <a:rPr lang="en-US" sz="2800" b="0" i="0" u="none" strike="noStrike" dirty="0">
                <a:solidFill>
                  <a:srgbClr val="000000"/>
                </a:solidFill>
                <a:effectLst/>
                <a:latin typeface="Avenir Book" panose="02000503020000020003"/>
              </a:rPr>
              <a:t>. There are over 170 characters (</a:t>
            </a:r>
            <a:r>
              <a:rPr lang="en-US" sz="2800" b="0" i="1" u="none" strike="noStrike" dirty="0">
                <a:solidFill>
                  <a:srgbClr val="000000"/>
                </a:solidFill>
                <a:effectLst/>
                <a:latin typeface="Avenir Book" panose="02000503020000020003"/>
              </a:rPr>
              <a:t>champions)</a:t>
            </a:r>
            <a:r>
              <a:rPr lang="en-US" sz="2800" b="0" i="0" u="none" strike="noStrike" dirty="0">
                <a:solidFill>
                  <a:srgbClr val="000000"/>
                </a:solidFill>
                <a:effectLst/>
                <a:latin typeface="Avenir Book" panose="02000503020000020003"/>
              </a:rPr>
              <a:t> a player can choose to play and eight different objectives that can be captured. No two games are the same.</a:t>
            </a:r>
            <a:r>
              <a:rPr lang="en-US" sz="2800" dirty="0">
                <a:latin typeface="Avenir Book" panose="02000503020000020003"/>
              </a:rPr>
              <a:t> </a:t>
            </a:r>
            <a:r>
              <a:rPr lang="en-US" sz="2800" b="0" i="0" u="none" strike="noStrike" dirty="0">
                <a:solidFill>
                  <a:srgbClr val="000000"/>
                </a:solidFill>
                <a:effectLst/>
                <a:latin typeface="Avenir Book" panose="02000503020000020003"/>
              </a:rPr>
              <a:t>I have played League of Legends for many years and have always wondered while playing, “Are we winning or losing right now?”. This question motivated me to work on this project. I was curious if my years of experience playing would align with what the machine was telling me.</a:t>
            </a:r>
            <a:br>
              <a:rPr lang="en-US" sz="2800" b="0" i="0" u="none" strike="noStrike" dirty="0">
                <a:solidFill>
                  <a:srgbClr val="000000"/>
                </a:solidFill>
                <a:effectLst/>
                <a:latin typeface="Avenir Book" panose="02000503020000020003"/>
              </a:rPr>
            </a:br>
            <a:br>
              <a:rPr lang="en-US" sz="2800" b="0" i="0" u="none" strike="noStrike" dirty="0">
                <a:solidFill>
                  <a:srgbClr val="000000"/>
                </a:solidFill>
                <a:effectLst/>
                <a:latin typeface="Avenir Book" panose="02000503020000020003"/>
              </a:rPr>
            </a:br>
            <a:r>
              <a:rPr lang="en-US" sz="2800" b="0" i="0" u="none" strike="noStrike" dirty="0">
                <a:solidFill>
                  <a:srgbClr val="000000"/>
                </a:solidFill>
                <a:effectLst/>
                <a:latin typeface="Avenir Book" panose="02000503020000020003"/>
              </a:rPr>
              <a:t>This project aims to create a machine learning-based system that can predict the winning team in real time based on game data. This is achieved by utilizing historical match data, training a machine learning model, and then using that trained model to predict the outcome. For this project, I attempted several common machine learning algorithms including k-nearest neighbors (</a:t>
            </a:r>
            <a:r>
              <a:rPr lang="en-US" sz="2800" b="0" i="0" u="none" strike="noStrike" dirty="0" err="1">
                <a:solidFill>
                  <a:srgbClr val="000000"/>
                </a:solidFill>
                <a:effectLst/>
                <a:latin typeface="Avenir Book" panose="02000503020000020003"/>
              </a:rPr>
              <a:t>kNN</a:t>
            </a:r>
            <a:r>
              <a:rPr lang="en-US" sz="2800" b="0" i="0" u="none" strike="noStrike" dirty="0">
                <a:solidFill>
                  <a:srgbClr val="000000"/>
                </a:solidFill>
                <a:effectLst/>
                <a:latin typeface="Avenir Book" panose="02000503020000020003"/>
              </a:rPr>
              <a:t>), Decision tree, and Random Forest. I found that random forest provided the best results. </a:t>
            </a:r>
            <a:br>
              <a:rPr lang="en-US" sz="2800" b="0" i="0" u="none" strike="noStrike" dirty="0">
                <a:solidFill>
                  <a:srgbClr val="000000"/>
                </a:solidFill>
                <a:effectLst/>
                <a:latin typeface="Avenir Book" panose="02000503020000020003"/>
              </a:rPr>
            </a:br>
            <a:br>
              <a:rPr lang="en-US" sz="2800" b="0" i="0" u="none" strike="noStrike" dirty="0">
                <a:solidFill>
                  <a:srgbClr val="000000"/>
                </a:solidFill>
                <a:effectLst/>
                <a:latin typeface="Avenir Book" panose="02000503020000020003"/>
              </a:rPr>
            </a:br>
            <a:r>
              <a:rPr lang="en-US" sz="2800" b="0" i="0" u="none" strike="noStrike" dirty="0">
                <a:solidFill>
                  <a:srgbClr val="000000"/>
                </a:solidFill>
                <a:effectLst/>
                <a:latin typeface="Avenir Book" panose="02000503020000020003"/>
              </a:rPr>
              <a:t>Random Forest classifier is an ensemble algorithm meaning they combine multiple “weaker” models to create a stronger model. In Random Forest’s case, it uses multiple decision trees to classify the data, hence the word “forest”. In addition, each tree is taken from a random subset of the data. Random Forest is ideal for reducing overfitting and bias.</a:t>
            </a:r>
            <a:r>
              <a:rPr lang="en-US" sz="2800" b="0" i="0" u="none" strike="noStrike" dirty="0">
                <a:solidFill>
                  <a:srgbClr val="000000"/>
                </a:solidFill>
                <a:effectLst/>
                <a:latin typeface="Arial" panose="020B0604020202020204" pitchFamily="34" charset="0"/>
              </a:rPr>
              <a:t> </a:t>
            </a:r>
          </a:p>
          <a:p>
            <a:pPr>
              <a:buNone/>
            </a:pPr>
            <a:endParaRPr lang="en-US" altLang="en-US" sz="2800" dirty="0">
              <a:latin typeface="Avenir Book" panose="02000503020000020003" pitchFamily="2" charset="0"/>
            </a:endParaRPr>
          </a:p>
        </p:txBody>
      </p:sp>
      <p:sp>
        <p:nvSpPr>
          <p:cNvPr id="14341" name="Text Box 12">
            <a:extLst>
              <a:ext uri="{FF2B5EF4-FFF2-40B4-BE49-F238E27FC236}">
                <a16:creationId xmlns:a16="http://schemas.microsoft.com/office/drawing/2014/main" id="{3D1EBF9B-B7BE-81DE-D151-F88A373A1CDA}"/>
              </a:ext>
            </a:extLst>
          </p:cNvPr>
          <p:cNvSpPr txBox="1">
            <a:spLocks noChangeArrowheads="1"/>
          </p:cNvSpPr>
          <p:nvPr/>
        </p:nvSpPr>
        <p:spPr bwMode="auto">
          <a:xfrm>
            <a:off x="11847740" y="5150509"/>
            <a:ext cx="20012025" cy="26929132"/>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r>
              <a:rPr lang="en-US" altLang="en-US" sz="4000" b="1" dirty="0">
                <a:solidFill>
                  <a:srgbClr val="004A99"/>
                </a:solidFill>
                <a:latin typeface="Avenir Heavy" panose="02000503020000020003" pitchFamily="2" charset="0"/>
              </a:rPr>
              <a:t>Results/Implementation</a:t>
            </a:r>
          </a:p>
          <a:p>
            <a:pPr algn="just" eaLnBrk="1" hangingPunct="1"/>
            <a:endParaRPr lang="en-US" altLang="en-US" sz="4114" b="1" i="1" dirty="0">
              <a:solidFill>
                <a:srgbClr val="000000"/>
              </a:solidFill>
              <a:latin typeface="Avenir Heavy" panose="02000503020000020003" pitchFamily="2" charset="0"/>
            </a:endParaRPr>
          </a:p>
          <a:p>
            <a:pPr eaLnBrk="1" hangingPunct="1">
              <a:spcBef>
                <a:spcPct val="50000"/>
              </a:spcBef>
            </a:pPr>
            <a:endParaRPr lang="en-US" altLang="en-US" sz="2400" i="1" dirty="0">
              <a:solidFill>
                <a:schemeClr val="accent2"/>
              </a:solidFill>
              <a:latin typeface="Avenir Book" panose="02000503020000020003" pitchFamily="2" charset="0"/>
            </a:endParaRPr>
          </a:p>
        </p:txBody>
      </p:sp>
      <p:sp>
        <p:nvSpPr>
          <p:cNvPr id="8" name="Rectangle 7">
            <a:extLst>
              <a:ext uri="{FF2B5EF4-FFF2-40B4-BE49-F238E27FC236}">
                <a16:creationId xmlns:a16="http://schemas.microsoft.com/office/drawing/2014/main" id="{F49BFF5C-8C43-AEF3-A5C7-A306D6796564}"/>
              </a:ext>
            </a:extLst>
          </p:cNvPr>
          <p:cNvSpPr/>
          <p:nvPr/>
        </p:nvSpPr>
        <p:spPr>
          <a:xfrm>
            <a:off x="0" y="1"/>
            <a:ext cx="43891200" cy="4659085"/>
          </a:xfrm>
          <a:prstGeom prst="rect">
            <a:avLst/>
          </a:prstGeom>
          <a:solidFill>
            <a:srgbClr val="004A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342" name="Text Box 13">
            <a:extLst>
              <a:ext uri="{FF2B5EF4-FFF2-40B4-BE49-F238E27FC236}">
                <a16:creationId xmlns:a16="http://schemas.microsoft.com/office/drawing/2014/main" id="{51BAEB22-291C-ADEE-0759-442167BA14D9}"/>
              </a:ext>
            </a:extLst>
          </p:cNvPr>
          <p:cNvSpPr txBox="1">
            <a:spLocks noChangeArrowheads="1"/>
          </p:cNvSpPr>
          <p:nvPr/>
        </p:nvSpPr>
        <p:spPr bwMode="auto">
          <a:xfrm>
            <a:off x="32986436" y="5146891"/>
            <a:ext cx="9010650" cy="17125361"/>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sz="4000" b="1" dirty="0">
                <a:solidFill>
                  <a:srgbClr val="004A99"/>
                </a:solidFill>
                <a:latin typeface="Avenir Heavy" panose="02000503020000020003" pitchFamily="2" charset="0"/>
              </a:rPr>
              <a:t>Technical Details</a:t>
            </a:r>
          </a:p>
        </p:txBody>
      </p:sp>
      <p:sp>
        <p:nvSpPr>
          <p:cNvPr id="14343" name="Text Box 14">
            <a:extLst>
              <a:ext uri="{FF2B5EF4-FFF2-40B4-BE49-F238E27FC236}">
                <a16:creationId xmlns:a16="http://schemas.microsoft.com/office/drawing/2014/main" id="{FEEA7473-7529-FABA-7D0E-C18F13F4C87B}"/>
              </a:ext>
            </a:extLst>
          </p:cNvPr>
          <p:cNvSpPr txBox="1">
            <a:spLocks noChangeArrowheads="1"/>
          </p:cNvSpPr>
          <p:nvPr/>
        </p:nvSpPr>
        <p:spPr bwMode="auto">
          <a:xfrm>
            <a:off x="1285688" y="3233140"/>
            <a:ext cx="40886743" cy="126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35131" tIns="235131" rIns="235131" bIns="235131"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514"/>
              </a:spcAft>
            </a:pPr>
            <a:r>
              <a:rPr lang="en-US" altLang="en-US" sz="5143" dirty="0">
                <a:solidFill>
                  <a:schemeClr val="bg1"/>
                </a:solidFill>
                <a:latin typeface="Avenir Medium" panose="02000503020000020003" pitchFamily="2" charset="0"/>
              </a:rPr>
              <a:t>Benjamin Groseclose, Ira Woodring </a:t>
            </a:r>
          </a:p>
        </p:txBody>
      </p:sp>
      <p:sp>
        <p:nvSpPr>
          <p:cNvPr id="3" name="Rectangle 180">
            <a:extLst>
              <a:ext uri="{FF2B5EF4-FFF2-40B4-BE49-F238E27FC236}">
                <a16:creationId xmlns:a16="http://schemas.microsoft.com/office/drawing/2014/main" id="{B0F07872-67B5-D431-69A0-D24A40FA2A51}"/>
              </a:ext>
            </a:extLst>
          </p:cNvPr>
          <p:cNvSpPr>
            <a:spLocks noChangeArrowheads="1"/>
          </p:cNvSpPr>
          <p:nvPr/>
        </p:nvSpPr>
        <p:spPr bwMode="auto">
          <a:xfrm>
            <a:off x="660627" y="1314484"/>
            <a:ext cx="42386250" cy="1427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lnSpc>
                <a:spcPct val="90000"/>
              </a:lnSpc>
              <a:defRPr/>
            </a:pPr>
            <a:r>
              <a:rPr lang="en-US" sz="9428" b="1" dirty="0">
                <a:ln>
                  <a:solidFill>
                    <a:schemeClr val="bg1"/>
                  </a:solidFill>
                </a:ln>
                <a:solidFill>
                  <a:schemeClr val="bg1"/>
                </a:solidFill>
                <a:latin typeface="Avenir Heavy"/>
                <a:ea typeface="ＭＳ Ｐゴシック" charset="0"/>
                <a:cs typeface="Avenir Heavy"/>
              </a:rPr>
              <a:t>Victory Curve: Realtime Analysis of League of Legends</a:t>
            </a:r>
          </a:p>
        </p:txBody>
      </p:sp>
      <p:sp>
        <p:nvSpPr>
          <p:cNvPr id="14346" name="Text Box 15">
            <a:extLst>
              <a:ext uri="{FF2B5EF4-FFF2-40B4-BE49-F238E27FC236}">
                <a16:creationId xmlns:a16="http://schemas.microsoft.com/office/drawing/2014/main" id="{3D1A9802-7AA4-74D9-44FA-50121CA861FC}"/>
              </a:ext>
            </a:extLst>
          </p:cNvPr>
          <p:cNvSpPr txBox="1">
            <a:spLocks noChangeArrowheads="1"/>
          </p:cNvSpPr>
          <p:nvPr/>
        </p:nvSpPr>
        <p:spPr bwMode="auto">
          <a:xfrm>
            <a:off x="32983715" y="28160784"/>
            <a:ext cx="9013371" cy="3918857"/>
          </a:xfrm>
          <a:prstGeom prst="rect">
            <a:avLst/>
          </a:prstGeom>
          <a:solidFill>
            <a:schemeClr val="bg1"/>
          </a:solidFill>
          <a:ln w="38100">
            <a:solidFill>
              <a:srgbClr val="000000"/>
            </a:solidFill>
            <a:round/>
            <a:headEnd/>
            <a:tailEnd/>
          </a:ln>
        </p:spPr>
        <p:txBody>
          <a:bodyPr lIns="783771" tIns="391886" rIns="783771" bIns="783771"/>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sz="4000" b="1" dirty="0">
                <a:solidFill>
                  <a:srgbClr val="004A99"/>
                </a:solidFill>
                <a:latin typeface="Avenir Heavy" panose="02000503020000020003" pitchFamily="2" charset="0"/>
              </a:rPr>
              <a:t>Bibliography</a:t>
            </a:r>
          </a:p>
          <a:p>
            <a:pPr eaLnBrk="1" hangingPunct="1"/>
            <a:br>
              <a:rPr lang="en-US" altLang="en-US" sz="2400" dirty="0">
                <a:latin typeface="Avenir Book" panose="02000503020000020003" pitchFamily="2" charset="0"/>
              </a:rPr>
            </a:br>
            <a:endParaRPr lang="en-US" altLang="en-US" sz="2400" dirty="0">
              <a:latin typeface="Avenir Book" panose="02000503020000020003" pitchFamily="2" charset="0"/>
            </a:endParaRPr>
          </a:p>
          <a:p>
            <a:pPr eaLnBrk="1" hangingPunct="1">
              <a:spcBef>
                <a:spcPct val="10000"/>
              </a:spcBef>
            </a:pPr>
            <a:endParaRPr lang="en-US" altLang="en-US" sz="2400" dirty="0">
              <a:latin typeface="Avenir Book" panose="02000503020000020003" pitchFamily="2" charset="0"/>
            </a:endParaRPr>
          </a:p>
        </p:txBody>
      </p:sp>
      <p:pic>
        <p:nvPicPr>
          <p:cNvPr id="4" name="Picture 3">
            <a:extLst>
              <a:ext uri="{FF2B5EF4-FFF2-40B4-BE49-F238E27FC236}">
                <a16:creationId xmlns:a16="http://schemas.microsoft.com/office/drawing/2014/main" id="{D9253FA8-549F-0CCF-4572-D73DDEBC4ED3}"/>
              </a:ext>
            </a:extLst>
          </p:cNvPr>
          <p:cNvPicPr>
            <a:picLocks noChangeAspect="1"/>
          </p:cNvPicPr>
          <p:nvPr/>
        </p:nvPicPr>
        <p:blipFill>
          <a:blip r:embed="rId5"/>
          <a:srcRect/>
          <a:stretch/>
        </p:blipFill>
        <p:spPr>
          <a:xfrm>
            <a:off x="1718769" y="679248"/>
            <a:ext cx="5043237" cy="3307578"/>
          </a:xfrm>
          <a:prstGeom prst="rect">
            <a:avLst/>
          </a:prstGeom>
        </p:spPr>
      </p:pic>
      <p:sp>
        <p:nvSpPr>
          <p:cNvPr id="5" name="Text Box 15">
            <a:extLst>
              <a:ext uri="{FF2B5EF4-FFF2-40B4-BE49-F238E27FC236}">
                <a16:creationId xmlns:a16="http://schemas.microsoft.com/office/drawing/2014/main" id="{C96831DD-E00B-3EDF-2277-C938EEF5DD28}"/>
              </a:ext>
            </a:extLst>
          </p:cNvPr>
          <p:cNvSpPr txBox="1">
            <a:spLocks noChangeArrowheads="1"/>
          </p:cNvSpPr>
          <p:nvPr/>
        </p:nvSpPr>
        <p:spPr bwMode="auto">
          <a:xfrm>
            <a:off x="32983714" y="23257090"/>
            <a:ext cx="9013371" cy="3918857"/>
          </a:xfrm>
          <a:prstGeom prst="rect">
            <a:avLst/>
          </a:prstGeom>
          <a:solidFill>
            <a:schemeClr val="bg1"/>
          </a:solidFill>
          <a:ln w="38100">
            <a:solidFill>
              <a:srgbClr val="000000"/>
            </a:solidFill>
            <a:round/>
            <a:headEnd/>
            <a:tailEnd/>
          </a:ln>
        </p:spPr>
        <p:txBody>
          <a:bodyPr lIns="783771" tIns="391886" rIns="783771" bIns="783771"/>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sz="4000" b="1" dirty="0">
                <a:solidFill>
                  <a:srgbClr val="004A99"/>
                </a:solidFill>
                <a:latin typeface="Avenir Heavy" panose="02000503020000020003" pitchFamily="2" charset="0"/>
              </a:rPr>
              <a:t>Future Work</a:t>
            </a:r>
          </a:p>
          <a:p>
            <a:pPr eaLnBrk="1" hangingPunct="1">
              <a:spcBef>
                <a:spcPct val="50000"/>
              </a:spcBef>
              <a:tabLst>
                <a:tab pos="635000" algn="l"/>
              </a:tabLst>
            </a:pPr>
            <a:br>
              <a:rPr lang="en-US" altLang="en-US" sz="4000" dirty="0">
                <a:latin typeface="Avenir Book" panose="02000503020000020003" pitchFamily="2" charset="0"/>
              </a:rPr>
            </a:br>
            <a:endParaRPr lang="en-US" altLang="en-US" sz="4000" dirty="0">
              <a:latin typeface="Avenir Book" panose="02000503020000020003" pitchFamily="2" charset="0"/>
            </a:endParaRPr>
          </a:p>
          <a:p>
            <a:pPr eaLnBrk="1" hangingPunct="1">
              <a:spcBef>
                <a:spcPct val="10000"/>
              </a:spcBef>
            </a:pPr>
            <a:endParaRPr lang="en-US" altLang="en-US" sz="2400" dirty="0">
              <a:latin typeface="Avenir Book" panose="02000503020000020003" pitchFamily="2" charset="0"/>
            </a:endParaRPr>
          </a:p>
        </p:txBody>
      </p:sp>
      <p:pic>
        <p:nvPicPr>
          <p:cNvPr id="13" name="Picture 3">
            <a:extLst>
              <a:ext uri="{FF2B5EF4-FFF2-40B4-BE49-F238E27FC236}">
                <a16:creationId xmlns:a16="http://schemas.microsoft.com/office/drawing/2014/main" id="{B4BAAD37-2327-AE36-CF4F-8B5E242A37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1227" y="28785720"/>
            <a:ext cx="4929033" cy="329392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7">
            <a:extLst>
              <a:ext uri="{FF2B5EF4-FFF2-40B4-BE49-F238E27FC236}">
                <a16:creationId xmlns:a16="http://schemas.microsoft.com/office/drawing/2014/main" id="{D8D05AF7-E926-ED27-0161-4E4EBBFFB950}"/>
              </a:ext>
            </a:extLst>
          </p:cNvPr>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 name="TextBox 35">
            <a:extLst>
              <a:ext uri="{FF2B5EF4-FFF2-40B4-BE49-F238E27FC236}">
                <a16:creationId xmlns:a16="http://schemas.microsoft.com/office/drawing/2014/main" id="{707A5D52-7635-6A43-4992-6432CB3289B4}"/>
              </a:ext>
            </a:extLst>
          </p:cNvPr>
          <p:cNvSpPr txBox="1"/>
          <p:nvPr/>
        </p:nvSpPr>
        <p:spPr>
          <a:xfrm>
            <a:off x="2392680" y="11693932"/>
            <a:ext cx="5132432" cy="3970318"/>
          </a:xfrm>
          <a:prstGeom prst="rect">
            <a:avLst/>
          </a:prstGeom>
          <a:noFill/>
        </p:spPr>
        <p:txBody>
          <a:bodyPr wrap="square" rtlCol="0">
            <a:spAutoFit/>
          </a:bodyPr>
          <a:lstStyle/>
          <a:p>
            <a:r>
              <a:rPr lang="en-US" sz="2800" b="0" i="1" u="none" strike="noStrike" dirty="0">
                <a:solidFill>
                  <a:srgbClr val="000000"/>
                </a:solidFill>
                <a:effectLst/>
                <a:latin typeface="Avenir Book" panose="02000503020000020003"/>
              </a:rPr>
              <a:t>League of Legends</a:t>
            </a:r>
            <a:r>
              <a:rPr lang="en-US" sz="2800" b="0" i="0" u="none" strike="noStrike" dirty="0">
                <a:solidFill>
                  <a:srgbClr val="000000"/>
                </a:solidFill>
                <a:effectLst/>
                <a:latin typeface="Avenir Book" panose="02000503020000020003"/>
              </a:rPr>
              <a:t> is a five vs five strategic online video game, where players take control of a specific character. The ultimate goal is to destroy the enemy team’s base, which is achieved by increasing your character's strength, via capturing various objectives or defeating the enemy team’s</a:t>
            </a:r>
            <a:endParaRPr lang="en-US" sz="2800" dirty="0"/>
          </a:p>
        </p:txBody>
      </p:sp>
      <p:pic>
        <p:nvPicPr>
          <p:cNvPr id="38" name="Picture 37">
            <a:extLst>
              <a:ext uri="{FF2B5EF4-FFF2-40B4-BE49-F238E27FC236}">
                <a16:creationId xmlns:a16="http://schemas.microsoft.com/office/drawing/2014/main" id="{C2593BB0-4DF9-40A4-F70F-72F6DCC7A7D7}"/>
              </a:ext>
            </a:extLst>
          </p:cNvPr>
          <p:cNvPicPr>
            <a:picLocks noChangeAspect="1"/>
          </p:cNvPicPr>
          <p:nvPr/>
        </p:nvPicPr>
        <p:blipFill>
          <a:blip r:embed="rId4"/>
          <a:stretch>
            <a:fillRect/>
          </a:stretch>
        </p:blipFill>
        <p:spPr>
          <a:xfrm>
            <a:off x="6820372" y="13224394"/>
            <a:ext cx="3854233" cy="2168006"/>
          </a:xfrm>
          <a:prstGeom prst="rect">
            <a:avLst/>
          </a:prstGeom>
        </p:spPr>
      </p:pic>
      <p:graphicFrame>
        <p:nvGraphicFramePr>
          <p:cNvPr id="39" name="Object 38">
            <a:extLst>
              <a:ext uri="{FF2B5EF4-FFF2-40B4-BE49-F238E27FC236}">
                <a16:creationId xmlns:a16="http://schemas.microsoft.com/office/drawing/2014/main" id="{05539386-97D0-00C5-EC45-330767384438}"/>
              </a:ext>
            </a:extLst>
          </p:cNvPr>
          <p:cNvGraphicFramePr>
            <a:graphicFrameLocks noChangeAspect="1"/>
          </p:cNvGraphicFramePr>
          <p:nvPr>
            <p:extLst>
              <p:ext uri="{D42A27DB-BD31-4B8C-83A1-F6EECF244321}">
                <p14:modId xmlns:p14="http://schemas.microsoft.com/office/powerpoint/2010/main" val="2238931208"/>
              </p:ext>
            </p:extLst>
          </p:nvPr>
        </p:nvGraphicFramePr>
        <p:xfrm>
          <a:off x="46423263" y="52260500"/>
          <a:ext cx="7399337" cy="10066338"/>
        </p:xfrm>
        <a:graphic>
          <a:graphicData uri="http://schemas.openxmlformats.org/presentationml/2006/ole">
            <mc:AlternateContent xmlns:mc="http://schemas.openxmlformats.org/markup-compatibility/2006">
              <mc:Choice xmlns:v="urn:schemas-microsoft-com:vml" Requires="v">
                <p:oleObj name="Document" r:id="rId7" imgW="7399031" imgH="10066182" progId="Word.Document.12">
                  <p:embed/>
                </p:oleObj>
              </mc:Choice>
              <mc:Fallback>
                <p:oleObj name="Document" r:id="rId7" imgW="7399031" imgH="10066182" progId="Word.Document.12">
                  <p:embed/>
                  <p:pic>
                    <p:nvPicPr>
                      <p:cNvPr id="0" name=""/>
                      <p:cNvPicPr/>
                      <p:nvPr/>
                    </p:nvPicPr>
                    <p:blipFill>
                      <a:blip r:embed="rId8"/>
                      <a:stretch>
                        <a:fillRect/>
                      </a:stretch>
                    </p:blipFill>
                    <p:spPr>
                      <a:xfrm>
                        <a:off x="46423263" y="52260500"/>
                        <a:ext cx="7399337" cy="10066338"/>
                      </a:xfrm>
                      <a:prstGeom prst="rect">
                        <a:avLst/>
                      </a:prstGeom>
                    </p:spPr>
                  </p:pic>
                </p:oleObj>
              </mc:Fallback>
            </mc:AlternateContent>
          </a:graphicData>
        </a:graphic>
      </p:graphicFrame>
      <p:pic>
        <p:nvPicPr>
          <p:cNvPr id="50" name="Picture 49">
            <a:extLst>
              <a:ext uri="{FF2B5EF4-FFF2-40B4-BE49-F238E27FC236}">
                <a16:creationId xmlns:a16="http://schemas.microsoft.com/office/drawing/2014/main" id="{53B89510-DDCA-C608-0EDD-61C65C7009F0}"/>
              </a:ext>
            </a:extLst>
          </p:cNvPr>
          <p:cNvPicPr>
            <a:picLocks noChangeAspect="1"/>
          </p:cNvPicPr>
          <p:nvPr/>
        </p:nvPicPr>
        <p:blipFill>
          <a:blip r:embed="rId9"/>
          <a:stretch>
            <a:fillRect/>
          </a:stretch>
        </p:blipFill>
        <p:spPr>
          <a:xfrm>
            <a:off x="12263115" y="6245959"/>
            <a:ext cx="9149086" cy="5457999"/>
          </a:xfrm>
          <a:prstGeom prst="rect">
            <a:avLst/>
          </a:prstGeom>
        </p:spPr>
      </p:pic>
      <p:pic>
        <p:nvPicPr>
          <p:cNvPr id="52" name="Picture 51">
            <a:extLst>
              <a:ext uri="{FF2B5EF4-FFF2-40B4-BE49-F238E27FC236}">
                <a16:creationId xmlns:a16="http://schemas.microsoft.com/office/drawing/2014/main" id="{CDF8C6A3-0D2B-5D2D-6BE0-5AFEACC2CE7C}"/>
              </a:ext>
            </a:extLst>
          </p:cNvPr>
          <p:cNvPicPr>
            <a:picLocks noChangeAspect="1"/>
          </p:cNvPicPr>
          <p:nvPr/>
        </p:nvPicPr>
        <p:blipFill>
          <a:blip r:embed="rId10"/>
          <a:stretch>
            <a:fillRect/>
          </a:stretch>
        </p:blipFill>
        <p:spPr>
          <a:xfrm>
            <a:off x="17638956" y="15773378"/>
            <a:ext cx="13982700" cy="4286250"/>
          </a:xfrm>
          <a:prstGeom prst="rect">
            <a:avLst/>
          </a:prstGeom>
        </p:spPr>
      </p:pic>
      <p:sp>
        <p:nvSpPr>
          <p:cNvPr id="53" name="TextBox 52">
            <a:extLst>
              <a:ext uri="{FF2B5EF4-FFF2-40B4-BE49-F238E27FC236}">
                <a16:creationId xmlns:a16="http://schemas.microsoft.com/office/drawing/2014/main" id="{7C5FF84D-A3B7-1777-B9C6-BD9BF69CD977}"/>
              </a:ext>
            </a:extLst>
          </p:cNvPr>
          <p:cNvSpPr txBox="1"/>
          <p:nvPr/>
        </p:nvSpPr>
        <p:spPr>
          <a:xfrm>
            <a:off x="21412201" y="6518031"/>
            <a:ext cx="10048979" cy="4955203"/>
          </a:xfrm>
          <a:prstGeom prst="rect">
            <a:avLst/>
          </a:prstGeom>
          <a:noFill/>
        </p:spPr>
        <p:txBody>
          <a:bodyPr wrap="square" rtlCol="0">
            <a:spAutoFit/>
          </a:bodyPr>
          <a:lstStyle/>
          <a:p>
            <a:r>
              <a:rPr lang="en-US" b="1" dirty="0">
                <a:latin typeface="Avenir Heavy" panose="02000503020000020003"/>
              </a:rPr>
              <a:t>Data</a:t>
            </a:r>
          </a:p>
          <a:p>
            <a:endParaRPr lang="en-US" dirty="0"/>
          </a:p>
          <a:p>
            <a:r>
              <a:rPr lang="en-US" sz="2800" dirty="0">
                <a:latin typeface="Avenir Book" panose="02000503020000020003"/>
              </a:rPr>
              <a:t>In any machine learning project data is key. You need the correct features and enough to build a strong model. League of Legends has several key data points I wanted to track. Luckily League of Legends provides an API that allows you to fetch match details. Initially I analyzed only highly rated games, from Master+ tiers. Belief was this would provide me with the “best” data. Later I included other tiers of play to balance the model. I ultimately fetch around </a:t>
            </a:r>
            <a:r>
              <a:rPr lang="en-US" sz="2800" b="1" dirty="0">
                <a:latin typeface="Avenir Book" panose="02000503020000020003"/>
              </a:rPr>
              <a:t>35k matches</a:t>
            </a:r>
            <a:r>
              <a:rPr lang="en-US" sz="2800" dirty="0">
                <a:latin typeface="Avenir Book" panose="02000503020000020003"/>
              </a:rPr>
              <a:t>. The API provided an enormous amount of data point that I could use to train my model. I started with just </a:t>
            </a:r>
            <a:r>
              <a:rPr lang="en-US" sz="2800" i="1" dirty="0">
                <a:latin typeface="Avenir Book" panose="02000503020000020003"/>
              </a:rPr>
              <a:t>champions</a:t>
            </a:r>
            <a:r>
              <a:rPr lang="en-US" sz="2800" dirty="0">
                <a:latin typeface="Avenir Book" panose="02000503020000020003"/>
              </a:rPr>
              <a:t>, realized that is not</a:t>
            </a:r>
            <a:endParaRPr lang="en-US" dirty="0"/>
          </a:p>
        </p:txBody>
      </p:sp>
      <p:sp>
        <p:nvSpPr>
          <p:cNvPr id="54" name="TextBox 53">
            <a:extLst>
              <a:ext uri="{FF2B5EF4-FFF2-40B4-BE49-F238E27FC236}">
                <a16:creationId xmlns:a16="http://schemas.microsoft.com/office/drawing/2014/main" id="{6D7F717A-434C-B512-51B8-FAE9598788D4}"/>
              </a:ext>
            </a:extLst>
          </p:cNvPr>
          <p:cNvSpPr txBox="1"/>
          <p:nvPr/>
        </p:nvSpPr>
        <p:spPr>
          <a:xfrm>
            <a:off x="12311945" y="15935890"/>
            <a:ext cx="5327011" cy="5016758"/>
          </a:xfrm>
          <a:prstGeom prst="rect">
            <a:avLst/>
          </a:prstGeom>
          <a:noFill/>
        </p:spPr>
        <p:txBody>
          <a:bodyPr wrap="square" rtlCol="0">
            <a:spAutoFit/>
          </a:bodyPr>
          <a:lstStyle/>
          <a:p>
            <a:r>
              <a:rPr lang="en-US" dirty="0"/>
              <a:t>Model</a:t>
            </a:r>
          </a:p>
          <a:p>
            <a:endParaRPr lang="en-US" dirty="0"/>
          </a:p>
          <a:p>
            <a:r>
              <a:rPr lang="en-US" dirty="0"/>
              <a:t>.</a:t>
            </a:r>
          </a:p>
          <a:p>
            <a:r>
              <a:rPr lang="en-US" dirty="0"/>
              <a:t>.</a:t>
            </a:r>
          </a:p>
          <a:p>
            <a:r>
              <a:rPr lang="en-US" dirty="0"/>
              <a:t>.</a:t>
            </a:r>
          </a:p>
          <a:p>
            <a:r>
              <a:rPr lang="en-US" dirty="0"/>
              <a:t>.</a:t>
            </a:r>
          </a:p>
          <a:p>
            <a:r>
              <a:rPr lang="en-US" dirty="0"/>
              <a:t>.</a:t>
            </a:r>
          </a:p>
          <a:p>
            <a:r>
              <a:rPr lang="en-US" dirty="0"/>
              <a:t>.</a:t>
            </a:r>
          </a:p>
          <a:p>
            <a:r>
              <a:rPr lang="en-US" dirty="0"/>
              <a:t>.</a:t>
            </a:r>
          </a:p>
          <a:p>
            <a:r>
              <a:rPr lang="en-US" dirty="0"/>
              <a:t>.</a:t>
            </a:r>
          </a:p>
        </p:txBody>
      </p:sp>
      <p:pic>
        <p:nvPicPr>
          <p:cNvPr id="62" name="Picture 61">
            <a:extLst>
              <a:ext uri="{FF2B5EF4-FFF2-40B4-BE49-F238E27FC236}">
                <a16:creationId xmlns:a16="http://schemas.microsoft.com/office/drawing/2014/main" id="{AD8C6BDC-3D5C-49A1-22F7-A4FF579066AB}"/>
              </a:ext>
            </a:extLst>
          </p:cNvPr>
          <p:cNvPicPr>
            <a:picLocks noChangeAspect="1"/>
          </p:cNvPicPr>
          <p:nvPr/>
        </p:nvPicPr>
        <p:blipFill>
          <a:blip r:embed="rId11"/>
          <a:stretch>
            <a:fillRect/>
          </a:stretch>
        </p:blipFill>
        <p:spPr>
          <a:xfrm>
            <a:off x="12311945" y="11676799"/>
            <a:ext cx="13982700" cy="4286250"/>
          </a:xfrm>
          <a:prstGeom prst="rect">
            <a:avLst/>
          </a:prstGeom>
        </p:spPr>
      </p:pic>
      <p:sp>
        <p:nvSpPr>
          <p:cNvPr id="63" name="TextBox 62">
            <a:extLst>
              <a:ext uri="{FF2B5EF4-FFF2-40B4-BE49-F238E27FC236}">
                <a16:creationId xmlns:a16="http://schemas.microsoft.com/office/drawing/2014/main" id="{6B238234-FF35-7306-92A5-F787291B32B4}"/>
              </a:ext>
            </a:extLst>
          </p:cNvPr>
          <p:cNvSpPr txBox="1"/>
          <p:nvPr/>
        </p:nvSpPr>
        <p:spPr>
          <a:xfrm>
            <a:off x="25968960" y="11300108"/>
            <a:ext cx="5492220" cy="4832092"/>
          </a:xfrm>
          <a:prstGeom prst="rect">
            <a:avLst/>
          </a:prstGeom>
          <a:noFill/>
        </p:spPr>
        <p:txBody>
          <a:bodyPr wrap="square" rtlCol="0">
            <a:spAutoFit/>
          </a:bodyPr>
          <a:lstStyle/>
          <a:p>
            <a:r>
              <a:rPr lang="en-US" sz="2800" dirty="0">
                <a:latin typeface="Avenir Book" panose="02000503020000020003"/>
              </a:rPr>
              <a:t>consistent enough and expanded to include gold difference and the other objectives in the game. By adding in more data points, my model’s accuracy improve greatly. There were 26 features in total used to train my model. 10 champions (5 per team), gold difference, and the remaining objectives (kills, towers, Grubs, Heralds, Dragons, Barons, and </a:t>
            </a:r>
            <a:r>
              <a:rPr lang="en-US" sz="2800" dirty="0" err="1">
                <a:latin typeface="Avenir Book" panose="02000503020000020003"/>
              </a:rPr>
              <a:t>Atakhan</a:t>
            </a:r>
            <a:endParaRPr lang="en-US" sz="2800" dirty="0">
              <a:latin typeface="Avenir Book" panose="02000503020000020003"/>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6605</TotalTime>
  <Words>610</Words>
  <Application>Microsoft Office PowerPoint</Application>
  <PresentationFormat>Custom</PresentationFormat>
  <Paragraphs>33</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MS PGothic</vt:lpstr>
      <vt:lpstr>Arial</vt:lpstr>
      <vt:lpstr>Avenir Book</vt:lpstr>
      <vt:lpstr>Avenir Heavy</vt:lpstr>
      <vt:lpstr>Avenir Medium</vt:lpstr>
      <vt:lpstr>Calibri</vt:lpstr>
      <vt:lpstr>Helvetica</vt:lpstr>
      <vt:lpstr>Times New Roman</vt:lpstr>
      <vt:lpstr>Default Design</vt:lpstr>
      <vt:lpstr>Microsoft Word Document</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Ben and Haley Groseclose</cp:lastModifiedBy>
  <cp:revision>588</cp:revision>
  <cp:lastPrinted>2011-10-30T12:54:45Z</cp:lastPrinted>
  <dcterms:created xsi:type="dcterms:W3CDTF">2012-06-12T14:08:55Z</dcterms:created>
  <dcterms:modified xsi:type="dcterms:W3CDTF">2025-04-13T04:43:34Z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