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CA787-F938-DA42-B641-AD40BC2C3F8C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7955-666D-414D-99BC-A6152F00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chlorophyll-a by</a:t>
            </a:r>
            <a:r>
              <a:rPr lang="en-US" baseline="0" dirty="0" smtClean="0"/>
              <a:t> LME in mg/m^3, time series is from 1996-2014</a:t>
            </a:r>
          </a:p>
          <a:p>
            <a:r>
              <a:rPr lang="en-US" baseline="0" dirty="0" smtClean="0"/>
              <a:t>Chlorophyll-</a:t>
            </a:r>
            <a:r>
              <a:rPr lang="en-US" baseline="0" smtClean="0"/>
              <a:t>a is a </a:t>
            </a:r>
            <a:r>
              <a:rPr lang="en-US" baseline="0" dirty="0" smtClean="0"/>
              <a:t>proxy for primary productivity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7955-666D-414D-99BC-A6152F004F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FEAD-2963-7A40-89E8-1A14E65A769E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F9D7-5C89-2441-A31C-86BD59AD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l_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142"/>
            <a:ext cx="9144000" cy="44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Chlorophyll a by LME</dc:title>
  <dc:creator>Anne Elizabeth Adelson</dc:creator>
  <cp:lastModifiedBy>Anne Elizabeth Adelson</cp:lastModifiedBy>
  <cp:revision>4</cp:revision>
  <dcterms:created xsi:type="dcterms:W3CDTF">2014-08-07T18:34:15Z</dcterms:created>
  <dcterms:modified xsi:type="dcterms:W3CDTF">2014-08-08T13:32:01Z</dcterms:modified>
</cp:coreProperties>
</file>