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1C63-6B59-F940-AC63-3789EBAF253A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E16E-FCFA-594E-A1B4-C82A4657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E16E-FCFA-594E-A1B4-C82A4657E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5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9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5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74AB-1863-1449-8A9B-34AABAFECA29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B601-BDCD-6649-8134-8D46B9D04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48687" y="6265333"/>
            <a:ext cx="19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Moran’s I: p = 0.85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fig1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3" r="5000" b="8497"/>
          <a:stretch/>
        </p:blipFill>
        <p:spPr>
          <a:xfrm>
            <a:off x="273315" y="980575"/>
            <a:ext cx="8686800" cy="4999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0223" y="160750"/>
            <a:ext cx="403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Species are different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30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 University, Department of Ecology and Evolutionary Biology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Fuller</dc:creator>
  <cp:lastModifiedBy>Emma Fuller</cp:lastModifiedBy>
  <cp:revision>6</cp:revision>
  <dcterms:created xsi:type="dcterms:W3CDTF">2014-08-07T17:41:08Z</dcterms:created>
  <dcterms:modified xsi:type="dcterms:W3CDTF">2014-08-08T14:27:54Z</dcterms:modified>
</cp:coreProperties>
</file>