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65A8-D8DE-7047-8105-EB755D83B7D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82D-17C1-154D-A95B-2971866FB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65A8-D8DE-7047-8105-EB755D83B7D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82D-17C1-154D-A95B-2971866FB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65A8-D8DE-7047-8105-EB755D83B7D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82D-17C1-154D-A95B-2971866FB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3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65A8-D8DE-7047-8105-EB755D83B7D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82D-17C1-154D-A95B-2971866FB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65A8-D8DE-7047-8105-EB755D83B7D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82D-17C1-154D-A95B-2971866FB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65A8-D8DE-7047-8105-EB755D83B7DF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82D-17C1-154D-A95B-2971866FB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3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65A8-D8DE-7047-8105-EB755D83B7DF}" type="datetimeFigureOut">
              <a:rPr lang="en-US" smtClean="0"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82D-17C1-154D-A95B-2971866FB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65A8-D8DE-7047-8105-EB755D83B7DF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82D-17C1-154D-A95B-2971866FB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65A8-D8DE-7047-8105-EB755D83B7DF}" type="datetimeFigureOut">
              <a:rPr lang="en-US" smtClean="0"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82D-17C1-154D-A95B-2971866FB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8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65A8-D8DE-7047-8105-EB755D83B7DF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82D-17C1-154D-A95B-2971866FB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5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65A8-D8DE-7047-8105-EB755D83B7DF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82D-17C1-154D-A95B-2971866FB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65A8-D8DE-7047-8105-EB755D83B7DF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982D-17C1-154D-A95B-2971866FB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loro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2" y="584200"/>
            <a:ext cx="9144000" cy="56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Lany</dc:creator>
  <cp:lastModifiedBy>Nina Lany</cp:lastModifiedBy>
  <cp:revision>1</cp:revision>
  <dcterms:created xsi:type="dcterms:W3CDTF">2014-08-08T04:37:21Z</dcterms:created>
  <dcterms:modified xsi:type="dcterms:W3CDTF">2014-08-08T04:37:51Z</dcterms:modified>
</cp:coreProperties>
</file>