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543-B80E-F740-9A77-C710EF39AD55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A5D0-3ADF-1A43-B30A-3CCB5377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543-B80E-F740-9A77-C710EF39AD55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A5D0-3ADF-1A43-B30A-3CCB5377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1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543-B80E-F740-9A77-C710EF39AD55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A5D0-3ADF-1A43-B30A-3CCB5377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543-B80E-F740-9A77-C710EF39AD55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A5D0-3ADF-1A43-B30A-3CCB5377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5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543-B80E-F740-9A77-C710EF39AD55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A5D0-3ADF-1A43-B30A-3CCB5377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3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543-B80E-F740-9A77-C710EF39AD55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A5D0-3ADF-1A43-B30A-3CCB5377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2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543-B80E-F740-9A77-C710EF39AD55}" type="datetimeFigureOut">
              <a:rPr lang="en-US" smtClean="0"/>
              <a:t>8/8/14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A5D0-3ADF-1A43-B30A-3CCB5377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6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543-B80E-F740-9A77-C710EF39AD55}" type="datetimeFigureOut">
              <a:rPr lang="en-US" smtClean="0"/>
              <a:t>8/8/14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A5D0-3ADF-1A43-B30A-3CCB5377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8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543-B80E-F740-9A77-C710EF39AD55}" type="datetimeFigureOut">
              <a:rPr lang="en-US" smtClean="0"/>
              <a:t>8/8/14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A5D0-3ADF-1A43-B30A-3CCB5377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9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543-B80E-F740-9A77-C710EF39AD55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A5D0-3ADF-1A43-B30A-3CCB5377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3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543-B80E-F740-9A77-C710EF39AD55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A5D0-3ADF-1A43-B30A-3CCB5377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4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8543-B80E-F740-9A77-C710EF39AD55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BA5D0-3ADF-1A43-B30A-3CCB5377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1270" y="225348"/>
            <a:ext cx="59657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Annual survival probability = </a:t>
            </a:r>
            <a:r>
              <a:rPr lang="en-US" sz="3200" dirty="0" err="1" smtClean="0"/>
              <a:t>φ</a:t>
            </a:r>
            <a:endParaRPr lang="en-US" sz="3200" dirty="0" smtClean="0"/>
          </a:p>
          <a:p>
            <a:pPr algn="r"/>
            <a:r>
              <a:rPr lang="en-US" sz="3200" dirty="0" smtClean="0"/>
              <a:t>Probability of surviving t years = </a:t>
            </a:r>
            <a:r>
              <a:rPr lang="en-US" sz="3200" dirty="0" err="1" smtClean="0"/>
              <a:t>φ</a:t>
            </a:r>
            <a:r>
              <a:rPr lang="en-US" sz="3200" baseline="30000" dirty="0" err="1" smtClean="0"/>
              <a:t>t</a:t>
            </a:r>
            <a:endParaRPr lang="en-US" sz="3200" dirty="0"/>
          </a:p>
        </p:txBody>
      </p:sp>
      <p:pic>
        <p:nvPicPr>
          <p:cNvPr id="2" name="Picture 1" descr="harvest_intensit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635000"/>
            <a:ext cx="8763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0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Lany</dc:creator>
  <cp:lastModifiedBy>Nina Lany</cp:lastModifiedBy>
  <cp:revision>7</cp:revision>
  <dcterms:created xsi:type="dcterms:W3CDTF">2014-08-08T04:34:05Z</dcterms:created>
  <dcterms:modified xsi:type="dcterms:W3CDTF">2014-08-08T14:59:46Z</dcterms:modified>
</cp:coreProperties>
</file>