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373-89A1-CC42-B0D4-E95257D598CF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0C1E-06FE-964F-8CE8-768DF7ED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4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373-89A1-CC42-B0D4-E95257D598CF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0C1E-06FE-964F-8CE8-768DF7ED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4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373-89A1-CC42-B0D4-E95257D598CF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0C1E-06FE-964F-8CE8-768DF7ED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7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373-89A1-CC42-B0D4-E95257D598CF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0C1E-06FE-964F-8CE8-768DF7ED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8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373-89A1-CC42-B0D4-E95257D598CF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0C1E-06FE-964F-8CE8-768DF7ED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3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373-89A1-CC42-B0D4-E95257D598CF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0C1E-06FE-964F-8CE8-768DF7ED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5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373-89A1-CC42-B0D4-E95257D598CF}" type="datetimeFigureOut">
              <a:rPr lang="en-US" smtClean="0"/>
              <a:t>8/8/14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0C1E-06FE-964F-8CE8-768DF7ED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9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373-89A1-CC42-B0D4-E95257D598CF}" type="datetimeFigureOut">
              <a:rPr lang="en-US" smtClean="0"/>
              <a:t>8/8/14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0C1E-06FE-964F-8CE8-768DF7ED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373-89A1-CC42-B0D4-E95257D598CF}" type="datetimeFigureOut">
              <a:rPr lang="en-US" smtClean="0"/>
              <a:t>8/8/14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0C1E-06FE-964F-8CE8-768DF7ED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7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373-89A1-CC42-B0D4-E95257D598CF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0C1E-06FE-964F-8CE8-768DF7ED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373-89A1-CC42-B0D4-E95257D598CF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0C1E-06FE-964F-8CE8-768DF7ED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D373-89A1-CC42-B0D4-E95257D598CF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50C1E-06FE-964F-8CE8-768DF7ED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8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4" y="584200"/>
            <a:ext cx="9144000" cy="568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 Lany</dc:creator>
  <cp:lastModifiedBy>Nina Lany</cp:lastModifiedBy>
  <cp:revision>1</cp:revision>
  <dcterms:created xsi:type="dcterms:W3CDTF">2014-08-08T04:38:02Z</dcterms:created>
  <dcterms:modified xsi:type="dcterms:W3CDTF">2014-08-08T04:38:26Z</dcterms:modified>
</cp:coreProperties>
</file>