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D1AE-3126-AD42-B0D1-FE18A017748A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8039-0B5D-354E-9DE9-127481E7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D1AE-3126-AD42-B0D1-FE18A017748A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8039-0B5D-354E-9DE9-127481E7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9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D1AE-3126-AD42-B0D1-FE18A017748A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8039-0B5D-354E-9DE9-127481E7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D1AE-3126-AD42-B0D1-FE18A017748A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8039-0B5D-354E-9DE9-127481E7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D1AE-3126-AD42-B0D1-FE18A017748A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8039-0B5D-354E-9DE9-127481E7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D1AE-3126-AD42-B0D1-FE18A017748A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8039-0B5D-354E-9DE9-127481E7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0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D1AE-3126-AD42-B0D1-FE18A017748A}" type="datetimeFigureOut">
              <a:rPr lang="en-US" smtClean="0"/>
              <a:t>8/7/14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8039-0B5D-354E-9DE9-127481E7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D1AE-3126-AD42-B0D1-FE18A017748A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8039-0B5D-354E-9DE9-127481E7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9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D1AE-3126-AD42-B0D1-FE18A017748A}" type="datetimeFigureOut">
              <a:rPr lang="en-US" smtClean="0"/>
              <a:t>8/7/14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8039-0B5D-354E-9DE9-127481E7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D1AE-3126-AD42-B0D1-FE18A017748A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8039-0B5D-354E-9DE9-127481E7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7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D1AE-3126-AD42-B0D1-FE18A017748A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8039-0B5D-354E-9DE9-127481E7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8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CD1AE-3126-AD42-B0D1-FE18A017748A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8039-0B5D-354E-9DE9-127481E7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9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Take home messages: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bottom up </a:t>
            </a:r>
            <a:r>
              <a:rPr lang="en-US" dirty="0" smtClean="0"/>
              <a:t>effects can also be important</a:t>
            </a:r>
          </a:p>
          <a:p>
            <a:r>
              <a:rPr lang="en-US" dirty="0" smtClean="0"/>
              <a:t>The per-unit-time survival probability has decreased 1945-2009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uture plans to include </a:t>
            </a:r>
            <a:r>
              <a:rPr lang="en-US" dirty="0" smtClean="0"/>
              <a:t>a </a:t>
            </a:r>
            <a:r>
              <a:rPr lang="en-US" dirty="0" smtClean="0"/>
              <a:t>proxy for extreme </a:t>
            </a:r>
            <a:r>
              <a:rPr lang="en-US" dirty="0" smtClean="0"/>
              <a:t>events, perform model selection</a:t>
            </a:r>
            <a:r>
              <a:rPr lang="en-US" smtClean="0"/>
              <a:t>/averaging</a:t>
            </a:r>
            <a:endParaRPr lang="en-US" dirty="0"/>
          </a:p>
          <a:p>
            <a:r>
              <a:rPr lang="en-US" dirty="0" smtClean="0"/>
              <a:t>Repeat this analysis </a:t>
            </a:r>
            <a:r>
              <a:rPr lang="en-US" dirty="0" smtClean="0"/>
              <a:t>to estimate the probability of </a:t>
            </a:r>
            <a:r>
              <a:rPr lang="en-US" dirty="0" smtClean="0"/>
              <a:t>recovery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9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Take home messages: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Elizabeth Adelson</dc:creator>
  <cp:lastModifiedBy>Nina Lany</cp:lastModifiedBy>
  <cp:revision>5</cp:revision>
  <dcterms:created xsi:type="dcterms:W3CDTF">2014-08-07T14:13:25Z</dcterms:created>
  <dcterms:modified xsi:type="dcterms:W3CDTF">2014-08-08T03:40:34Z</dcterms:modified>
</cp:coreProperties>
</file>