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3A2-E2AF-D145-A5F9-A99C494D22F8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47F-7435-654B-AE73-CFE74FBD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5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3A2-E2AF-D145-A5F9-A99C494D22F8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47F-7435-654B-AE73-CFE74FBD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3A2-E2AF-D145-A5F9-A99C494D22F8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47F-7435-654B-AE73-CFE74FBD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3A2-E2AF-D145-A5F9-A99C494D22F8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47F-7435-654B-AE73-CFE74FBD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5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3A2-E2AF-D145-A5F9-A99C494D22F8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47F-7435-654B-AE73-CFE74FBD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3A2-E2AF-D145-A5F9-A99C494D22F8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47F-7435-654B-AE73-CFE74FBD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3A2-E2AF-D145-A5F9-A99C494D22F8}" type="datetimeFigureOut">
              <a:rPr lang="en-US" smtClean="0"/>
              <a:t>8/7/14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47F-7435-654B-AE73-CFE74FBD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8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3A2-E2AF-D145-A5F9-A99C494D22F8}" type="datetimeFigureOut">
              <a:rPr lang="en-US" smtClean="0"/>
              <a:t>8/7/14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47F-7435-654B-AE73-CFE74FBD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3A2-E2AF-D145-A5F9-A99C494D22F8}" type="datetimeFigureOut">
              <a:rPr lang="en-US" smtClean="0"/>
              <a:t>8/7/14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47F-7435-654B-AE73-CFE74FBD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3A2-E2AF-D145-A5F9-A99C494D22F8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47F-7435-654B-AE73-CFE74FBD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53A2-E2AF-D145-A5F9-A99C494D22F8}" type="datetimeFigureOut">
              <a:rPr lang="en-US" smtClean="0"/>
              <a:t>8/7/14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C47F-7435-654B-AE73-CFE74FBD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0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53A2-E2AF-D145-A5F9-A99C494D22F8}" type="datetimeFigureOut">
              <a:rPr lang="en-US" smtClean="0"/>
              <a:t>8/7/14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6C47F-7435-654B-AE73-CFE74FBD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9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5" name="Picture 4" descr="photo (1)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r="8996"/>
          <a:stretch/>
        </p:blipFill>
        <p:spPr>
          <a:xfrm rot="10800000">
            <a:off x="1636089" y="1240128"/>
            <a:ext cx="5871823" cy="54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7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you!</dc:title>
  <dc:creator>Anne Elizabeth Adelson</dc:creator>
  <cp:lastModifiedBy>Anne Elizabeth Adelson</cp:lastModifiedBy>
  <cp:revision>4</cp:revision>
  <dcterms:created xsi:type="dcterms:W3CDTF">2014-08-07T14:13:29Z</dcterms:created>
  <dcterms:modified xsi:type="dcterms:W3CDTF">2014-08-07T15:34:52Z</dcterms:modified>
</cp:coreProperties>
</file>