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41BD-2B1B-5D4A-AF3C-F3E58E5CAA43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56EC-A7AA-E444-AFDC-6C25D6922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9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41BD-2B1B-5D4A-AF3C-F3E58E5CAA43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56EC-A7AA-E444-AFDC-6C25D6922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41BD-2B1B-5D4A-AF3C-F3E58E5CAA43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56EC-A7AA-E444-AFDC-6C25D6922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6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41BD-2B1B-5D4A-AF3C-F3E58E5CAA43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56EC-A7AA-E444-AFDC-6C25D6922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5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41BD-2B1B-5D4A-AF3C-F3E58E5CAA43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56EC-A7AA-E444-AFDC-6C25D6922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3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41BD-2B1B-5D4A-AF3C-F3E58E5CAA43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56EC-A7AA-E444-AFDC-6C25D6922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2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41BD-2B1B-5D4A-AF3C-F3E58E5CAA43}" type="datetimeFigureOut">
              <a:rPr lang="en-US" smtClean="0"/>
              <a:t>8/8/14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56EC-A7AA-E444-AFDC-6C25D6922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41BD-2B1B-5D4A-AF3C-F3E58E5CAA43}" type="datetimeFigureOut">
              <a:rPr lang="en-US" smtClean="0"/>
              <a:t>8/8/14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56EC-A7AA-E444-AFDC-6C25D6922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41BD-2B1B-5D4A-AF3C-F3E58E5CAA43}" type="datetimeFigureOut">
              <a:rPr lang="en-US" smtClean="0"/>
              <a:t>8/8/14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56EC-A7AA-E444-AFDC-6C25D6922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0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41BD-2B1B-5D4A-AF3C-F3E58E5CAA43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56EC-A7AA-E444-AFDC-6C25D6922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1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41BD-2B1B-5D4A-AF3C-F3E58E5CAA43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56EC-A7AA-E444-AFDC-6C25D6922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5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41BD-2B1B-5D4A-AF3C-F3E58E5CAA43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856EC-A7AA-E444-AFDC-6C25D6922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999" y="498988"/>
            <a:ext cx="8208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The History of Fishery Surveys</a:t>
            </a:r>
          </a:p>
        </p:txBody>
      </p:sp>
      <p:pic>
        <p:nvPicPr>
          <p:cNvPr id="5" name="Picture 4" descr="StocksRela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074"/>
            <a:ext cx="9652000" cy="55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6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Carr</dc:creator>
  <cp:lastModifiedBy>Ben Carr</cp:lastModifiedBy>
  <cp:revision>3</cp:revision>
  <dcterms:created xsi:type="dcterms:W3CDTF">2014-08-08T13:51:44Z</dcterms:created>
  <dcterms:modified xsi:type="dcterms:W3CDTF">2014-08-08T14:21:13Z</dcterms:modified>
</cp:coreProperties>
</file>