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CDB5B-E0A6-A94A-88FA-CBABDAF72F37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AC770-AD0C-5944-B025-267053D0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</a:t>
            </a:r>
            <a:r>
              <a:rPr lang="en-US" baseline="0" dirty="0" smtClean="0"/>
              <a:t> have had a long history of management in part because fisheries are a textbook example of “tragedy of the commons”. Everyone is incentivized individually to cause a collective collapse.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way that fisheries have been managed is utilitarian, it’s to maximize the long term sustainable yield.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AC770-AD0C-5944-B025-267053D0B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66C2-3D6A-5B4F-AD75-CC76AFDEF15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DE17B-D7EE-E843-A312-F7526263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8" y="460376"/>
            <a:ext cx="8344957" cy="62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5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54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Princeton University, Department of Ecology and Evolutionary Biology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Fuller</dc:creator>
  <cp:lastModifiedBy>Emma Fuller</cp:lastModifiedBy>
  <cp:revision>3</cp:revision>
  <dcterms:created xsi:type="dcterms:W3CDTF">2014-08-07T14:18:01Z</dcterms:created>
  <dcterms:modified xsi:type="dcterms:W3CDTF">2014-08-07T15:50:06Z</dcterms:modified>
</cp:coreProperties>
</file>