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77AC1-6445-9843-AA50-782B3464B95F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FDB07-706C-7F43-8AFF-25B0B7DB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r>
              <a:rPr lang="en-US" baseline="0" dirty="0" smtClean="0"/>
              <a:t> only shows the LMEs in which RAM stocks are found.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Orange crosses show estimated centroid of each </a:t>
            </a:r>
            <a:r>
              <a:rPr lang="en-US" baseline="0" smtClean="0"/>
              <a:t>stock’s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FDB07-706C-7F43-8AFF-25B0B7DB3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1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4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6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787C-9C74-6D4D-A75E-34D0AF940F1D}" type="datetimeFigureOut">
              <a:rPr lang="en-US" smtClean="0"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2D8-4ABB-6043-BB5A-B7924D313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er_stock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25"/>
            <a:ext cx="9162288" cy="44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Elizabeth Adelson</dc:creator>
  <cp:lastModifiedBy>Anne Elizabeth Adelson</cp:lastModifiedBy>
  <cp:revision>4</cp:revision>
  <dcterms:created xsi:type="dcterms:W3CDTF">2014-08-07T18:07:23Z</dcterms:created>
  <dcterms:modified xsi:type="dcterms:W3CDTF">2014-08-08T13:31:27Z</dcterms:modified>
</cp:coreProperties>
</file>