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1370330" y="2553335"/>
            <a:ext cx="1035685" cy="1021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start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2824480" y="1353185"/>
            <a:ext cx="1035685" cy="1021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tap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2693035" y="3861435"/>
            <a:ext cx="1080135" cy="1107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press</a:t>
            </a:r>
            <a:endParaRPr lang="en-US" altLang="zh-CN"/>
          </a:p>
          <a:p>
            <a:pPr algn="ctr"/>
            <a:r>
              <a:rPr lang="en-US" altLang="zh-CN"/>
              <a:t>start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4311650" y="2724150"/>
            <a:ext cx="1035685" cy="1021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pan</a:t>
            </a:r>
            <a:endParaRPr lang="en-US" altLang="zh-CN"/>
          </a:p>
          <a:p>
            <a:pPr algn="ctr"/>
            <a:r>
              <a:rPr lang="en-US" altLang="zh-CN"/>
              <a:t>start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6450965" y="2702560"/>
            <a:ext cx="1270000" cy="1021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pan</a:t>
            </a:r>
            <a:endParaRPr lang="en-US" altLang="zh-CN"/>
          </a:p>
          <a:p>
            <a:pPr algn="ctr"/>
            <a:r>
              <a:rPr lang="en-US" altLang="zh-CN"/>
              <a:t>move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5" idx="7"/>
            <a:endCxn id="6" idx="3"/>
          </p:cNvCxnSpPr>
          <p:nvPr/>
        </p:nvCxnSpPr>
        <p:spPr>
          <a:xfrm flipV="1">
            <a:off x="2254250" y="2225040"/>
            <a:ext cx="721995" cy="477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920240" y="2005965"/>
            <a:ext cx="904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end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5" idx="5"/>
            <a:endCxn id="7" idx="1"/>
          </p:cNvCxnSpPr>
          <p:nvPr/>
        </p:nvCxnSpPr>
        <p:spPr>
          <a:xfrm>
            <a:off x="2254250" y="3425190"/>
            <a:ext cx="596900" cy="598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254250" y="3493135"/>
            <a:ext cx="904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&gt; 0.5 s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5" idx="6"/>
            <a:endCxn id="8" idx="2"/>
          </p:cNvCxnSpPr>
          <p:nvPr/>
        </p:nvCxnSpPr>
        <p:spPr>
          <a:xfrm>
            <a:off x="2406015" y="3063875"/>
            <a:ext cx="1905635" cy="170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4803775" y="4023360"/>
            <a:ext cx="1080135" cy="1107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press</a:t>
            </a:r>
            <a:endParaRPr lang="en-US" altLang="zh-CN"/>
          </a:p>
          <a:p>
            <a:pPr algn="ctr"/>
            <a:r>
              <a:rPr lang="en-US" altLang="zh-CN"/>
              <a:t>end</a:t>
            </a:r>
            <a:endParaRPr lang="en-US" altLang="zh-CN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790950" y="4464050"/>
            <a:ext cx="977265" cy="145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023995" y="4231005"/>
            <a:ext cx="904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end</a:t>
            </a:r>
            <a:endParaRPr lang="en-US" altLang="zh-CN"/>
          </a:p>
        </p:txBody>
      </p:sp>
      <p:cxnSp>
        <p:nvCxnSpPr>
          <p:cNvPr id="18" name="直接箭头连接符 17"/>
          <p:cNvCxnSpPr>
            <a:stCxn id="7" idx="7"/>
            <a:endCxn id="8" idx="3"/>
          </p:cNvCxnSpPr>
          <p:nvPr/>
        </p:nvCxnSpPr>
        <p:spPr>
          <a:xfrm flipV="1">
            <a:off x="3615055" y="3596005"/>
            <a:ext cx="848360" cy="427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868930" y="2724150"/>
            <a:ext cx="904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move 10px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5447030" y="2826385"/>
            <a:ext cx="904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move 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915785" y="2185035"/>
            <a:ext cx="904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move 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7820025" y="2826385"/>
            <a:ext cx="904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end</a:t>
            </a:r>
            <a:endParaRPr lang="en-US" altLang="zh-CN"/>
          </a:p>
        </p:txBody>
      </p:sp>
      <p:cxnSp>
        <p:nvCxnSpPr>
          <p:cNvPr id="24" name="直接箭头连接符 23"/>
          <p:cNvCxnSpPr>
            <a:stCxn id="8" idx="6"/>
            <a:endCxn id="9" idx="2"/>
          </p:cNvCxnSpPr>
          <p:nvPr/>
        </p:nvCxnSpPr>
        <p:spPr>
          <a:xfrm flipV="1">
            <a:off x="5347335" y="3213100"/>
            <a:ext cx="1103630" cy="21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6"/>
            <a:endCxn id="26" idx="2"/>
          </p:cNvCxnSpPr>
          <p:nvPr/>
        </p:nvCxnSpPr>
        <p:spPr>
          <a:xfrm>
            <a:off x="7720965" y="3213100"/>
            <a:ext cx="1003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8724265" y="2702560"/>
            <a:ext cx="1035685" cy="1021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pan</a:t>
            </a:r>
            <a:endParaRPr lang="en-US" altLang="zh-CN"/>
          </a:p>
          <a:p>
            <a:pPr algn="ctr"/>
            <a:r>
              <a:rPr lang="en-US" altLang="zh-CN"/>
              <a:t>end</a:t>
            </a:r>
            <a:endParaRPr lang="en-US" altLang="zh-CN"/>
          </a:p>
        </p:txBody>
      </p:sp>
      <p:cxnSp>
        <p:nvCxnSpPr>
          <p:cNvPr id="28" name="曲线连接符 27"/>
          <p:cNvCxnSpPr>
            <a:stCxn id="9" idx="0"/>
            <a:endCxn id="9" idx="7"/>
          </p:cNvCxnSpPr>
          <p:nvPr/>
        </p:nvCxnSpPr>
        <p:spPr>
          <a:xfrm rot="16200000" flipH="1">
            <a:off x="7235190" y="2552700"/>
            <a:ext cx="149225" cy="448945"/>
          </a:xfrm>
          <a:prstGeom prst="curvedConnector3">
            <a:avLst>
              <a:gd name="adj1" fmla="val -159574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7534275" y="2072005"/>
            <a:ext cx="1040130" cy="779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8574405" y="1353185"/>
            <a:ext cx="1035685" cy="1021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flick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7720965" y="2225040"/>
            <a:ext cx="141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end; v &gt; v0 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3629025" y="3518535"/>
            <a:ext cx="904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move 10px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WPS 演示</Application>
  <PresentationFormat>宽屏</PresentationFormat>
  <Paragraphs>39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Calibri</vt:lpstr>
      <vt:lpstr>Helvetica Neue</vt:lpstr>
      <vt:lpstr>微软雅黑</vt:lpstr>
      <vt:lpstr>汉仪旗黑</vt:lpstr>
      <vt:lpstr>SimSun</vt:lpstr>
      <vt:lpstr>Arial Unicode MS</vt:lpstr>
      <vt:lpstr>汉仪书宋二KW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benjamin</dc:creator>
  <cp:lastModifiedBy>benjamin</cp:lastModifiedBy>
  <cp:revision>2</cp:revision>
  <dcterms:created xsi:type="dcterms:W3CDTF">2020-08-10T13:43:44Z</dcterms:created>
  <dcterms:modified xsi:type="dcterms:W3CDTF">2020-08-10T13:43:44Z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2052-2.5.0.4070</vt:lpwstr>
  </property>
</Properties>
</file>