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2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83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261AA41-13D5-403B-AC49-02F2CE8743FF}" type="datetimeFigureOut">
              <a:rPr lang="en-GB"/>
              <a:pPr>
                <a:defRPr/>
              </a:pPr>
              <a:t>18/12/2018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72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CF6A4F-80BB-4B06-BAB8-CC7CDE55AF81}" type="datetimeFigureOut">
              <a:rPr lang="en-GB"/>
              <a:pPr>
                <a:defRPr/>
              </a:pPr>
              <a:t>18/12/2018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6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7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9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49CB68B-AD96-4135-96E1-BA8296BE4230}" type="datetimeFigureOut">
              <a:rPr lang="en-GB"/>
              <a:pPr>
                <a:defRPr/>
              </a:pPr>
              <a:t>18/12/2018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1E91B75-C225-4755-94AB-A2A89FF6E5B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9846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88" y="6110288"/>
            <a:ext cx="1884362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pPr eaLnBrk="1" hangingPunct="1"/>
            <a:r>
              <a:rPr lang="en-GB" altLang="en-US" smtClean="0"/>
              <a:t>Python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pPr eaLnBrk="1" hangingPunct="1"/>
            <a:r>
              <a:rPr lang="en-GB" altLang="en-US" smtClean="0"/>
              <a:t>Logging and Debugging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smtClean="0"/>
              <a:t>Finding the error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altLang="en-US" sz="24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GB" altLang="en-US" sz="2400" b="1" dirty="0" smtClean="0">
                <a:cs typeface="Courier New" panose="02070309020205020404" pitchFamily="49" charset="0"/>
              </a:rPr>
              <a:t>Step through until we hit the error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type(s) for *: '</a:t>
            </a:r>
            <a:r>
              <a:rPr lang="en-US" alt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and '</a:t>
            </a:r>
            <a:r>
              <a:rPr lang="en-US" alt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GB" alt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home/vagrant/double.py(5)</a:t>
            </a:r>
            <a:r>
              <a:rPr lang="en-GB" altLang="en-US" sz="2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double_it</a:t>
            </a: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double = 2 * x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400" b="1" dirty="0" smtClean="0">
                <a:cs typeface="Courier New" panose="02070309020205020404" pitchFamily="49" charset="0"/>
              </a:rPr>
              <a:t>The line where the error 						occurred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altLang="en-US" sz="24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400" b="1" dirty="0" smtClean="0">
                <a:cs typeface="Courier New" panose="02070309020205020404" pitchFamily="49" charset="0"/>
              </a:rPr>
              <a:t>Let's look at x when the error occurred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{'key': 34}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altLang="en-US" sz="24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type(x)    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400" b="1" dirty="0" smtClean="0">
                <a:cs typeface="Courier New" panose="02070309020205020404" pitchFamily="49" charset="0"/>
              </a:rPr>
              <a:t>It failed because we can't double a 					dictionary!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GB" altLang="en-US" sz="2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GB" alt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smtClean="0"/>
              <a:t>Logging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mtClean="0"/>
              <a:t>Python has the "logging" module which allows you to log in many useful ways:</a:t>
            </a:r>
          </a:p>
          <a:p>
            <a:pPr eaLnBrk="1" hangingPunct="1"/>
            <a:r>
              <a:rPr lang="en-GB" altLang="en-US" smtClean="0"/>
              <a:t>To the terminal</a:t>
            </a:r>
          </a:p>
          <a:p>
            <a:pPr eaLnBrk="1" hangingPunct="1"/>
            <a:r>
              <a:rPr lang="en-GB" altLang="en-US" smtClean="0"/>
              <a:t>To file(s)</a:t>
            </a:r>
          </a:p>
          <a:p>
            <a:pPr eaLnBrk="1" hangingPunct="1"/>
            <a:r>
              <a:rPr lang="en-GB" altLang="en-US" smtClean="0"/>
              <a:t>To custom-handlers (e.g. e-mail)</a:t>
            </a:r>
          </a:p>
          <a:p>
            <a:pPr eaLnBrk="1" hangingPunct="1"/>
            <a:r>
              <a:rPr lang="en-GB" altLang="en-US" smtClean="0"/>
              <a:t>To system log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smtClean="0"/>
              <a:t>Logging options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You can configure:</a:t>
            </a:r>
          </a:p>
          <a:p>
            <a:pPr lvl="1" eaLnBrk="1" hangingPunct="1"/>
            <a:r>
              <a:rPr lang="en-GB" altLang="en-US" smtClean="0"/>
              <a:t>The number of loggers</a:t>
            </a:r>
          </a:p>
          <a:p>
            <a:pPr lvl="1" eaLnBrk="1" hangingPunct="1"/>
            <a:r>
              <a:rPr lang="en-GB" altLang="en-US" smtClean="0"/>
              <a:t>The format of log messages</a:t>
            </a:r>
          </a:p>
          <a:p>
            <a:pPr lvl="1" eaLnBrk="1" hangingPunct="1"/>
            <a:r>
              <a:rPr lang="en-GB" altLang="en-US" smtClean="0"/>
              <a:t>The level of ferocity with which logging should happen, e.g.:</a:t>
            </a:r>
          </a:p>
          <a:p>
            <a:pPr lvl="2" eaLnBrk="1" hangingPunct="1"/>
            <a:r>
              <a:rPr lang="en-GB" altLang="en-US" smtClean="0"/>
              <a:t>Log everything in "DEBUG" mode</a:t>
            </a:r>
          </a:p>
          <a:p>
            <a:pPr lvl="2" eaLnBrk="1" hangingPunct="1"/>
            <a:r>
              <a:rPr lang="en-GB" altLang="en-US" smtClean="0"/>
              <a:t>Only log errors in "operational" 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smtClean="0"/>
              <a:t>Alas, no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268413"/>
            <a:ext cx="8686800" cy="485775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4000" dirty="0" smtClean="0"/>
              <a:t>We do not have time to cover logging properly. This could get you started: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sys, logging  </a:t>
            </a:r>
            <a:r>
              <a:rPr lang="en-GB" sz="26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You'll need both these modules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stream_handler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logging.StreamHandler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stream_handler.formatter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logging.Formatter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logging.BASIC_FORMAT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 = 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GB" sz="26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logger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log.addHandler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stream_handler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GB" sz="26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handler to display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log.setLevel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GB" sz="26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minimum logging level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log.warning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("Danger! Will Robinson! Danger!")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WARNING:root:Danger</a:t>
            </a:r>
            <a:r>
              <a:rPr lang="en-GB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Will Robinson! Danger</a:t>
            </a:r>
            <a:r>
              <a:rPr lang="en-GB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endParaRPr lang="en-GB" sz="2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smtClean="0"/>
              <a:t>Or, the shortened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logging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 =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log.setLevel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(logging.INFO)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log.info("The system is running")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INFO:root:The</a:t>
            </a:r>
            <a:r>
              <a:rPr lang="en-GB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system is running.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24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9075" indent="-40290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log.debug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("Nothing said") </a:t>
            </a:r>
            <a:r>
              <a:rPr lang="en-GB" sz="24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Not displayed </a:t>
            </a:r>
          </a:p>
          <a:p>
            <a:pPr marL="4029075" indent="-40290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because logging at lower than</a:t>
            </a:r>
          </a:p>
          <a:p>
            <a:pPr marL="4029075" indent="-40290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priority level</a:t>
            </a:r>
          </a:p>
          <a:p>
            <a:pPr marL="4029075" indent="-40290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log.error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("Now it's serious!")</a:t>
            </a:r>
            <a:endParaRPr lang="en-GB" sz="24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9075" indent="-40290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ERROR:root:Now</a:t>
            </a:r>
            <a:r>
              <a:rPr lang="en-GB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it's serious!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smtClean="0"/>
              <a:t>What is the python debugger?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600200"/>
            <a:ext cx="8434388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mtClean="0"/>
              <a:t>We all write code with bugs in...that is why it is important to write tests for our code.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mtClean="0"/>
              <a:t>The python debugger is a tool that allows you to:</a:t>
            </a:r>
          </a:p>
          <a:p>
            <a:pPr eaLnBrk="1" hangingPunct="1"/>
            <a:r>
              <a:rPr lang="en-GB" altLang="en-US" sz="2400" smtClean="0"/>
              <a:t>Run through your code interactively;</a:t>
            </a:r>
          </a:p>
          <a:p>
            <a:pPr eaLnBrk="1" hangingPunct="1"/>
            <a:r>
              <a:rPr lang="en-GB" altLang="en-US" sz="2400" smtClean="0"/>
              <a:t>Inspect/change the variables at run-time;</a:t>
            </a:r>
          </a:p>
          <a:p>
            <a:pPr eaLnBrk="1" hangingPunct="1"/>
            <a:r>
              <a:rPr lang="en-GB" altLang="en-US" sz="2400" smtClean="0"/>
              <a:t>Set "break points" in the code where you can step in and examine the state.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110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i="1" smtClean="0"/>
              <a:t>Best illustrated through an example...</a:t>
            </a:r>
          </a:p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smtClean="0"/>
              <a:t>A simple script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en-GB" altLang="en-US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double_it(x):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= 2 * x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Now the main code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items = [34, 6.2, {"key": 34}]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GB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items: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(double_it(i))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6100" y="1700213"/>
            <a:ext cx="4176713" cy="10779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dirty="0"/>
              <a:t>Can you guess where python raises an error?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smtClean="0"/>
              <a:t>A simple script – with debugger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99586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pdb                   </a:t>
            </a:r>
            <a:r>
              <a:rPr lang="en-GB" altLang="en-US" sz="200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 the debugger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double_it(x):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pdb.set_trace()        </a:t>
            </a:r>
            <a:r>
              <a:rPr lang="en-GB" altLang="en-US" sz="200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a break point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= 2 * x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Now the main code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items = [34, 6.2, {"key": 34}]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items: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(double_it(i))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 smtClean="0"/>
              <a:t>Debugger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400675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double.py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/home/vagrant/double.py(5)</a:t>
            </a:r>
            <a:r>
              <a:rPr lang="en-US" alt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double_it</a:t>
            </a: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= 2 * x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8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GB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		</a:t>
            </a:r>
            <a:r>
              <a:rPr lang="en-GB" altLang="en-US" sz="2000" b="1" dirty="0" smtClean="0">
                <a:cs typeface="Courier New" panose="02070309020205020404" pitchFamily="49" charset="0"/>
              </a:rPr>
              <a:t>Run the next line of code</a:t>
            </a:r>
            <a:endParaRPr lang="en-GB" altLang="en-US" sz="1800" b="1" dirty="0" smtClean="0"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8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/home/vagrant/</a:t>
            </a: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GB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alt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GB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(6)</a:t>
            </a:r>
            <a:r>
              <a:rPr lang="en-GB" alt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double_it</a:t>
            </a:r>
            <a:r>
              <a:rPr lang="en-GB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8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double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GB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altLang="en-US" sz="18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print(double</a:t>
            </a:r>
            <a:r>
              <a:rPr lang="en-GB" altLang="en-US" sz="18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18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   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000" b="1" dirty="0" smtClean="0">
                <a:cs typeface="Courier New" panose="02070309020205020404" pitchFamily="49" charset="0"/>
              </a:rPr>
              <a:t>Display current values of double and x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68 34</a:t>
            </a:r>
            <a:endParaRPr lang="en-GB" altLang="en-US" sz="18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GB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altLang="en-US" sz="18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		</a:t>
            </a:r>
            <a:r>
              <a:rPr lang="en-GB" altLang="en-US" sz="2000" b="1" dirty="0" smtClean="0">
                <a:cs typeface="Courier New" panose="02070309020205020404" pitchFamily="49" charset="0"/>
              </a:rPr>
              <a:t>Run the next line of code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--Return--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/home/vagrant/double.py(6)</a:t>
            </a:r>
            <a:r>
              <a:rPr lang="en-US" alt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double_it</a:t>
            </a: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()-&gt;68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double</a:t>
            </a:r>
            <a:endParaRPr lang="en-GB" altLang="en-US" sz="18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91</TotalTime>
  <Words>432</Words>
  <Application>Microsoft Office PowerPoint</Application>
  <PresentationFormat>On-screen Show (4:3)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UKRI-stfc-nerc-ceda-ncas-nceo-softwarecarpentry-Presentation-Template</vt:lpstr>
      <vt:lpstr>Python</vt:lpstr>
      <vt:lpstr>Logging</vt:lpstr>
      <vt:lpstr>Logging options</vt:lpstr>
      <vt:lpstr>Alas, no time</vt:lpstr>
      <vt:lpstr>Or, the shortened version</vt:lpstr>
      <vt:lpstr>What is the python debugger?</vt:lpstr>
      <vt:lpstr>A simple script</vt:lpstr>
      <vt:lpstr>A simple script – with debugger</vt:lpstr>
      <vt:lpstr>Debugger in action</vt:lpstr>
      <vt:lpstr>Finding the error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 and Error handling</dc:title>
  <dc:creator>Authorised User</dc:creator>
  <cp:lastModifiedBy>Godfrey, Tommy (STFC,RAL,RALSP)</cp:lastModifiedBy>
  <cp:revision>38</cp:revision>
  <dcterms:created xsi:type="dcterms:W3CDTF">2014-03-03T17:02:02Z</dcterms:created>
  <dcterms:modified xsi:type="dcterms:W3CDTF">2018-12-18T10:18:39Z</dcterms:modified>
</cp:coreProperties>
</file>