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3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0" r:id="rId31"/>
    <p:sldId id="431" r:id="rId32"/>
    <p:sldId id="423" r:id="rId33"/>
    <p:sldId id="424" r:id="rId34"/>
    <p:sldId id="432" r:id="rId35"/>
    <p:sldId id="433" r:id="rId36"/>
    <p:sldId id="435" r:id="rId37"/>
    <p:sldId id="293" r:id="rId38"/>
    <p:sldId id="309" r:id="rId39"/>
    <p:sldId id="310" r:id="rId40"/>
    <p:sldId id="311" r:id="rId41"/>
    <p:sldId id="294" r:id="rId42"/>
    <p:sldId id="312" r:id="rId43"/>
    <p:sldId id="313" r:id="rId44"/>
    <p:sldId id="314" r:id="rId45"/>
    <p:sldId id="315" r:id="rId46"/>
    <p:sldId id="353" r:id="rId47"/>
    <p:sldId id="354" r:id="rId48"/>
    <p:sldId id="355" r:id="rId49"/>
    <p:sldId id="428" r:id="rId50"/>
    <p:sldId id="286" r:id="rId51"/>
    <p:sldId id="339" r:id="rId52"/>
    <p:sldId id="340" r:id="rId53"/>
    <p:sldId id="341" r:id="rId54"/>
    <p:sldId id="342" r:id="rId55"/>
    <p:sldId id="343" r:id="rId56"/>
    <p:sldId id="288" r:id="rId57"/>
    <p:sldId id="344" r:id="rId58"/>
    <p:sldId id="346" r:id="rId59"/>
    <p:sldId id="348" r:id="rId60"/>
    <p:sldId id="350" r:id="rId61"/>
    <p:sldId id="42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27" autoAdjust="0"/>
  </p:normalViewPr>
  <p:slideViewPr>
    <p:cSldViewPr>
      <p:cViewPr varScale="1">
        <p:scale>
          <a:sx n="101" d="100"/>
          <a:sy n="101" d="100"/>
        </p:scale>
        <p:origin x="160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57DD05-D75A-4EDD-AF74-8F9D3E0F96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0AA2FF-384F-4DB1-8774-52AB0334F7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5D813-F0BD-4E87-8DD0-F73FDAEED0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523875" y="1603375"/>
            <a:ext cx="9067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position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'{}, {}, {}'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30000"/>
              </a:spcBef>
            </a:pP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'{2}, {1}, {0}'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'c, b, 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512763" y="1474788"/>
            <a:ext cx="91884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name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60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more examples here:</a:t>
            </a:r>
          </a:p>
          <a:p>
            <a:pPr>
              <a:spcBef>
                <a:spcPct val="30000"/>
              </a:spcBef>
            </a:pP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Rectangle 1"/>
          <p:cNvSpPr>
            <a:spLocks noChangeArrowheads="1"/>
          </p:cNvSpPr>
          <p:nvPr/>
        </p:nvSpPr>
        <p:spPr bwMode="auto">
          <a:xfrm>
            <a:off x="449263" y="5680075"/>
            <a:ext cx="9315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60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https://docs.python.org/2/library/string.html#format-examples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percentage_yield = 12.3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('yield: {:6.2f}'.format(percentage_yield))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yield:  12.30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32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2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dirty="0" smtClean="0">
                <a:latin typeface="+mn-lt"/>
              </a:rPr>
              <a:t>Use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dirty="0" smtClean="0">
                <a:latin typeface="+mn-lt"/>
              </a:rPr>
              <a:t>" and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3200" dirty="0" smtClean="0">
                <a:latin typeface="+mn-lt"/>
              </a:rPr>
              <a:t>" characters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output = 'reagant: {{ {:d} }}'.format(123)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{ 123 }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91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You will also see (in older python code):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('reagant: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This is an alternative approach to string</a:t>
            </a:r>
            <a:br>
              <a:rPr lang="en-US" altLang="en-US" sz="3200">
                <a:latin typeface="Calibri" panose="020F0502020204030204" pitchFamily="34" charset="0"/>
              </a:rPr>
            </a:br>
            <a:r>
              <a:rPr lang="en-US" altLang="en-US" sz="3200">
                <a:latin typeface="Calibri" panose="020F0502020204030204" pitchFamily="34" charset="0"/>
              </a:rPr>
              <a:t>formatting that is now discouraged. </a:t>
            </a:r>
            <a:r>
              <a:rPr lang="en-US" altLang="en-US" sz="320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496888"/>
            <a:ext cx="83835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A handy way to format strings in modern Python: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77875" y="2109788"/>
            <a:ext cx="8813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"Andy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{name}")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1995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2019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f"You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 {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}!")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24!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9163" y="1187450"/>
            <a:ext cx="16795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1">
                <a:latin typeface="Calibri" panose="020F0502020204030204" pitchFamily="34" charset="0"/>
              </a:rPr>
              <a:t>f-strings: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</a:t>
            </a:r>
            <a:r>
              <a:rPr lang="en-GB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The power of </a:t>
            </a:r>
            <a:r>
              <a:rPr lang="en-GB" altLang="en-US" sz="4000" b="1" smtClean="0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13038</TotalTime>
  <Words>1782</Words>
  <Application>Microsoft Office PowerPoint</Application>
  <PresentationFormat>Custom</PresentationFormat>
  <Paragraphs>373</Paragraphs>
  <Slides>61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DFKai-SB</vt:lpstr>
      <vt:lpstr>Times New Roman</vt:lpstr>
      <vt:lpstr>Wingdings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269</cp:revision>
  <cp:lastPrinted>1601-01-01T00:00:00Z</cp:lastPrinted>
  <dcterms:created xsi:type="dcterms:W3CDTF">2010-10-10T22:29:27Z</dcterms:created>
  <dcterms:modified xsi:type="dcterms:W3CDTF">2018-12-17T17:32:32Z</dcterms:modified>
</cp:coreProperties>
</file>