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37" r:id="rId2"/>
    <p:sldId id="300" r:id="rId3"/>
    <p:sldId id="308" r:id="rId4"/>
    <p:sldId id="312" r:id="rId5"/>
    <p:sldId id="332" r:id="rId6"/>
    <p:sldId id="322" r:id="rId7"/>
    <p:sldId id="333" r:id="rId8"/>
    <p:sldId id="335" r:id="rId9"/>
    <p:sldId id="336" r:id="rId10"/>
    <p:sldId id="323" r:id="rId11"/>
    <p:sldId id="334" r:id="rId12"/>
    <p:sldId id="327" r:id="rId13"/>
    <p:sldId id="29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88430" autoAdjust="0"/>
  </p:normalViewPr>
  <p:slideViewPr>
    <p:cSldViewPr>
      <p:cViewPr varScale="1">
        <p:scale>
          <a:sx n="71" d="100"/>
          <a:sy n="71" d="100"/>
        </p:scale>
        <p:origin x="11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28DCC6A-AAB2-4B7E-B82F-CADB6531A425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EA45170-A961-4DDC-AF96-06C37068653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890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05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B2C313D-02D0-4E9B-B840-46EBD9DDFD83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8EDA98E-85AB-4DA3-B28A-FE593DB988B8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82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jheaps.github.io/cf-plot/gallery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ms.ncas.ac.uk/wiki/ToolsAndUtilities" TargetMode="External"/><Relationship Id="rId2" Type="http://schemas.openxmlformats.org/officeDocument/2006/relationships/hyperlink" Target="https://cfpython.bitbucket.io/docs/latest/index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jheaps.github.io/cf-plo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fpython.bitbucket.io/docs/latest/index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 data analysis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cf-python and cf-plot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Plotting with cfplot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2486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cs typeface="Calibri" panose="020F0502020204030204" pitchFamily="34" charset="0"/>
              </a:rPr>
              <a:t>cfplot</a:t>
            </a:r>
            <a:r>
              <a:rPr lang="en-GB" altLang="en-US">
                <a:cs typeface="Calibri" panose="020F0502020204030204" pitchFamily="34" charset="0"/>
              </a:rPr>
              <a:t> is a set of Python routines for making the common contour and vector plots that climate researchers use. The data to make a contour plot can be passed to </a:t>
            </a:r>
            <a:r>
              <a:rPr lang="en-GB" altLang="en-US" b="1">
                <a:cs typeface="Calibri" panose="020F0502020204030204" pitchFamily="34" charset="0"/>
              </a:rPr>
              <a:t>cfplot</a:t>
            </a:r>
            <a:r>
              <a:rPr lang="en-GB" altLang="en-US">
                <a:cs typeface="Calibri" panose="020F0502020204030204" pitchFamily="34" charset="0"/>
              </a:rPr>
              <a:t> using </a:t>
            </a:r>
            <a:r>
              <a:rPr lang="en-GB" altLang="en-US" b="1">
                <a:cs typeface="Calibri" panose="020F0502020204030204" pitchFamily="34" charset="0"/>
              </a:rPr>
              <a:t>cf-python</a:t>
            </a:r>
            <a:r>
              <a:rPr lang="en-GB" altLang="en-US">
                <a:cs typeface="Calibri" panose="020F0502020204030204" pitchFamily="34" charset="0"/>
              </a:rPr>
              <a:t> as per the following example.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cf, cfplot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cfp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 = cf.read('/opt/graphics/cfplot_data/tas_A1.nc')[0]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cfp.con(f.subspace(time=15))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03688"/>
            <a:ext cx="3816350" cy="231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Plotting with cfplot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Plotting rotated pole data.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cf, cfplot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cfp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 = cf.read('/opt/graphics/cfplot_data/rgp.nc')[0]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cfp.con(f)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808288"/>
            <a:ext cx="4645025" cy="321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And more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9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cs typeface="Calibri" panose="020F0502020204030204" pitchFamily="34" charset="0"/>
              </a:rPr>
              <a:t>See: </a:t>
            </a:r>
            <a:r>
              <a:rPr lang="en-GB" altLang="en-US" sz="2000">
                <a:cs typeface="Calibri" panose="020F0502020204030204" pitchFamily="34" charset="0"/>
                <a:hlinkClick r:id="rId2"/>
              </a:rPr>
              <a:t>http://ajheaps.github.io/cf-plot/gallery.html</a:t>
            </a: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3" t="14461" r="30521" b="4166"/>
          <a:stretch>
            <a:fillRect/>
          </a:stretch>
        </p:blipFill>
        <p:spPr bwMode="auto">
          <a:xfrm>
            <a:off x="2411413" y="1844675"/>
            <a:ext cx="2994025" cy="437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Further 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271588"/>
            <a:ext cx="8280400" cy="360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-python documentation (current version):</a:t>
            </a:r>
          </a:p>
          <a:p>
            <a:pPr eaLnBrk="1" hangingPunct="1"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cfpython.bitbucket.io/docs/latest/index.html</a:t>
            </a: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8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28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 tools:</a:t>
            </a: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cms.ncas.ac.uk/wiki/ToolsAndUtilities</a:t>
            </a: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8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cfplot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eaLnBrk="1" hangingPunct="1">
              <a:defRPr/>
            </a:pPr>
            <a:r>
              <a:rPr lang="en-GB" sz="3200" spc="-5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</a:t>
            </a:r>
            <a:r>
              <a:rPr lang="en-GB" sz="3200" spc="-5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://ajheaps.github.io/cf-plot</a:t>
            </a:r>
            <a:r>
              <a:rPr lang="en-GB" sz="3200" spc="-5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36563" y="1984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What is cf-python?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63" y="1341438"/>
            <a:ext cx="852805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-python is an implementation of the CF data model that</a:t>
            </a: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28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Reads CF-netCDF and PP format files, aggregating contents into as few multi-dimensional fields as possible.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Writes fields to CF-netCDF files on disk.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Creates, deletes and modifies field data and metadata.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Subsets fields by conditions on their metadata.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Subspaces a field to create a new field.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Enables arithmetic/comparison operations with fields.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Calculates statistics on field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36563" y="249238"/>
            <a:ext cx="8229600" cy="1143000"/>
          </a:xfrm>
        </p:spPr>
        <p:txBody>
          <a:bodyPr/>
          <a:lstStyle/>
          <a:p>
            <a:r>
              <a:rPr lang="en-GB" altLang="en-US" smtClean="0"/>
              <a:t>Documentation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3213" y="5589588"/>
            <a:ext cx="6256337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2000" dirty="0">
                <a:hlinkClick r:id="rId2"/>
              </a:rPr>
              <a:t>https://</a:t>
            </a:r>
            <a:r>
              <a:rPr lang="en-GB" sz="2000" dirty="0">
                <a:hlinkClick r:id="rId2"/>
              </a:rPr>
              <a:t>cfpython.bitbucket.io/docs/latest/index.html</a:t>
            </a:r>
            <a:endParaRPr lang="en-GB" sz="2000" dirty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7638"/>
            <a:ext cx="86899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 txBox="1">
            <a:spLocks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Main concept - the "field"</a:t>
            </a:r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511175" y="1541463"/>
            <a:ext cx="83089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The </a:t>
            </a:r>
            <a:r>
              <a:rPr lang="en-GB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GB" altLang="en-US" sz="2800">
                <a:cs typeface="Calibri" panose="020F0502020204030204" pitchFamily="34" charset="0"/>
              </a:rPr>
              <a:t> package allows a data array and its associated metadata to be contained and manipulated as a single entity called a </a:t>
            </a:r>
            <a:r>
              <a:rPr lang="en-GB" altLang="en-US" sz="2800" i="1">
                <a:cs typeface="Calibri" panose="020F0502020204030204" pitchFamily="34" charset="0"/>
              </a:rPr>
              <a:t>field</a:t>
            </a:r>
            <a:r>
              <a:rPr lang="en-GB" altLang="en-US" sz="2800">
                <a:cs typeface="Calibri" panose="020F0502020204030204" pitchFamily="34" charset="0"/>
              </a:rPr>
              <a:t>, which is stored in a </a:t>
            </a:r>
            <a:r>
              <a:rPr lang="en-GB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cf.Field</a:t>
            </a:r>
            <a:r>
              <a:rPr lang="en-GB" altLang="en-US" sz="2800">
                <a:cs typeface="Calibri" panose="020F0502020204030204" pitchFamily="34" charset="0"/>
              </a:rPr>
              <a:t> object.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Some example functionality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313" y="1412875"/>
            <a:ext cx="84963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Here we will highlight some example cf-python functionality that goes beyond that provided by lower level packages: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Reading data from multiple files: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cf </a:t>
            </a:r>
            <a:b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f = cf.read('~/file.nc')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f = cf.read('file[1-9a-c].nc')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f = cf.read('dir*/*.pp')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f = cf.read(['file1.nc', 'file2.nc', </a:t>
            </a:r>
            <a:b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'file3*.nc'])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Selecting from a field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268413"/>
            <a:ext cx="8675687" cy="4962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Fields may be selected with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methods. These methods take conditions on field CF properties, attributes and coordinates as inputs: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eaLnBrk="1" hangingPunct="1">
              <a:defRPr/>
            </a:pP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[&lt;CF Field: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x_wind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grid_latitude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(110),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grid_longitude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(106)) m s-1&gt;,</a:t>
            </a:r>
          </a:p>
          <a:p>
            <a:pPr eaLnBrk="1" hangingPunct="1">
              <a:defRPr/>
            </a:pP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&lt;CF Field: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(time(12),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grid_latitude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(73),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grid_longitude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(96)) K&gt;]</a:t>
            </a:r>
          </a:p>
          <a:p>
            <a:pPr eaLnBrk="1" hangingPunct="1">
              <a:defRPr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f.match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('temperature',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regex=True)</a:t>
            </a:r>
          </a:p>
          <a:p>
            <a:pPr eaLnBrk="1" hangingPunct="1">
              <a:defRPr/>
            </a:pP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[False, True]</a:t>
            </a:r>
          </a:p>
          <a:p>
            <a:pPr eaLnBrk="1" hangingPunct="1">
              <a:defRPr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={'longitude':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0})</a:t>
            </a:r>
          </a:p>
          <a:p>
            <a:pPr eaLnBrk="1" hangingPunct="1">
              <a:defRPr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</a:p>
          <a:p>
            <a:pPr eaLnBrk="1" hangingPunct="1">
              <a:defRPr/>
            </a:pP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[&lt;CF Field: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air_temperature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(time(12),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grid_latitude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(73), </a:t>
            </a:r>
            <a:r>
              <a:rPr lang="en-GB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grid_longitude</a:t>
            </a:r>
            <a:r>
              <a:rPr lang="en-GB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(96)) K&gt;]</a:t>
            </a:r>
          </a:p>
          <a:p>
            <a:pPr eaLnBrk="1" hangingPunct="1">
              <a:defRPr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Functions of the cf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268413"/>
            <a:ext cx="8218487" cy="51165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module provides a variety of functions, including:</a:t>
            </a:r>
          </a:p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I/O: 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read, write,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open_files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Aggregation: 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Statistics: 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collapse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Comparison: 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pPr lvl="2" eaLnBrk="1" hangingPunct="1">
              <a:defRPr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climatologies: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djf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mam,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son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Date-time: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Y, M, D</a:t>
            </a:r>
          </a:p>
          <a:p>
            <a:pPr eaLnBrk="1" hangingPunct="1">
              <a:defRPr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Command-line tools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24862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cs typeface="Calibri" panose="020F0502020204030204" pitchFamily="34" charset="0"/>
              </a:rPr>
              <a:t>cfplot</a:t>
            </a:r>
            <a:r>
              <a:rPr lang="en-GB" altLang="en-US">
                <a:cs typeface="Calibri" panose="020F0502020204030204" pitchFamily="34" charset="0"/>
              </a:rPr>
              <a:t> provides some useful command-line utilities: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The </a:t>
            </a:r>
            <a:r>
              <a:rPr lang="en-GB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cfdump</a:t>
            </a:r>
            <a:r>
              <a:rPr lang="en-GB" altLang="en-US" sz="2800">
                <a:cs typeface="Calibri" panose="020F0502020204030204" pitchFamily="34" charset="0"/>
              </a:rPr>
              <a:t> </a:t>
            </a:r>
            <a:r>
              <a:rPr lang="en-GB" altLang="en-US">
                <a:cs typeface="Calibri" panose="020F0502020204030204" pitchFamily="34" charset="0"/>
              </a:rPr>
              <a:t>tool generates text representations on standard output of the CF fields contained in the input files.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The </a:t>
            </a:r>
            <a:r>
              <a:rPr lang="en-GB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cfa</a:t>
            </a:r>
            <a:r>
              <a:rPr lang="en-GB" altLang="en-US">
                <a:cs typeface="Calibri" panose="020F0502020204030204" pitchFamily="34" charset="0"/>
              </a:rPr>
              <a:t> tool creates aggregated CF datasets -  it creates and writes to disk the CF fields contained in the input files.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For usage instructions, use the -h option to display the manual pages: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cfa example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42486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cs typeface="Calibri" panose="020F0502020204030204" pitchFamily="34" charset="0"/>
              </a:rPr>
              <a:t>cfa </a:t>
            </a:r>
            <a:r>
              <a:rPr lang="en-GB" altLang="en-US">
                <a:cs typeface="Calibri" panose="020F0502020204030204" pitchFamily="34" charset="0"/>
              </a:rPr>
              <a:t>can read multiple files and aggregate the contents into a single output file,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cfa -o out.nc file1.nc file2.nc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cfa -o out.nc file[1-9].nc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cfa -f NETCDF3_CLASSIC -o out.nc data1/*.nc </a:t>
            </a:r>
            <a:b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data2/*.nc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cfa -o out.nc </a:t>
            </a:r>
            <a:br>
              <a:rPr lang="pt-BR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en-US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http://test.opendap.org/dap/coads_climat	ology.nc file*.nc   </a:t>
            </a:r>
            <a:r>
              <a:rPr lang="pt-BR" altLang="en-US">
                <a:latin typeface="Courier New" panose="02070309020205020404" pitchFamily="49" charset="0"/>
                <a:cs typeface="Courier New" panose="02070309020205020404" pitchFamily="49" charset="0"/>
              </a:rPr>
              <a:t># remote file(s)</a:t>
            </a:r>
            <a:endParaRPr lang="en-GB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18035</TotalTime>
  <Words>428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UKRI-stfc-nerc-ceda-ncas-nceo-Presentation-Template</vt:lpstr>
      <vt:lpstr>Python data analysis</vt:lpstr>
      <vt:lpstr>What is cf-python?</vt:lpstr>
      <vt:lpstr>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108</cp:revision>
  <dcterms:created xsi:type="dcterms:W3CDTF">2014-02-27T16:12:17Z</dcterms:created>
  <dcterms:modified xsi:type="dcterms:W3CDTF">2018-10-09T09:29:10Z</dcterms:modified>
</cp:coreProperties>
</file>