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64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2" autoAdjust="0"/>
    <p:restoredTop sz="86292" autoAdjust="0"/>
  </p:normalViewPr>
  <p:slideViewPr>
    <p:cSldViewPr>
      <p:cViewPr varScale="1">
        <p:scale>
          <a:sx n="71" d="100"/>
          <a:sy n="71" d="100"/>
        </p:scale>
        <p:origin x="12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</a:t>
            </a:r>
            <a:r>
              <a:rPr lang="en-GB" sz="1400" dirty="0">
                <a:latin typeface="+mn-lt"/>
              </a:rPr>
              <a:t>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</a:t>
            </a:r>
            <a:r>
              <a:rPr lang="en-GB" sz="1400" dirty="0">
                <a:latin typeface="+mn-lt"/>
              </a:rPr>
              <a:t>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 and Matt Pritchard.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</a:t>
            </a:r>
            <a:r>
              <a:rPr lang="en-GB" dirty="0"/>
              <a:t>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More about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Tell Python to make a new type of thing.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Two meanings: the most basic type of thing, and any instance of some thing.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OOP Terminology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And you can actually interrogate this </a:t>
            </a:r>
            <a:r>
              <a:rPr lang="en-US" altLang="en-US" sz="2200" b="1"/>
              <a:t>object</a:t>
            </a:r>
            <a:r>
              <a:rPr lang="en-US" altLang="en-US" sz="2200"/>
              <a:t> s to find out their </a:t>
            </a:r>
            <a:r>
              <a:rPr lang="en-US" altLang="en-US" sz="2200" b="1"/>
              <a:t>methods</a:t>
            </a:r>
            <a:r>
              <a:rPr lang="en-US" altLang="en-US" sz="220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dir(s)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'__delattr__', '__dir__', '__doc__', '__eq__', '__format__', '__ge__', '__getattribute__', '__getitem__', '__getnewargs__', '__gt__', '__hash__', '__init__', '__init_subclass__', '__iter__', '__le__', '__len__', '__lt__', '__mod__', '__mul__', '__ne__', '__new__', '__reduce__', '__reduce_ex__', '__repr__', '__rmod__', '__rmul__', '__setattr__', '__sizeof__', '__str__', '__subclasshook__', 'capitalize', 'casefold', 'center', 'count', 'encode', 'endswith', 'expandtabs', 'find', 'format', 'format_map', 'index', 'isalnum', 'isalpha', 'isascii',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'zfill']</a:t>
            </a:r>
            <a:endParaRPr lang="en-US" altLang="en-US" sz="1400" i="1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And you can find out which </a:t>
            </a:r>
            <a:r>
              <a:rPr lang="en-US" altLang="en-US" sz="2200" b="1"/>
              <a:t>class</a:t>
            </a:r>
            <a:r>
              <a:rPr lang="en-US" altLang="en-US" sz="2200"/>
              <a:t> </a:t>
            </a:r>
            <a:r>
              <a:rPr lang="en-US" altLang="en-US" sz="2200" i="1"/>
              <a:t>s</a:t>
            </a:r>
            <a:r>
              <a:rPr lang="en-US" altLang="en-US" sz="2200"/>
              <a:t> is an </a:t>
            </a:r>
            <a:r>
              <a:rPr lang="en-US" altLang="en-US" sz="2200" b="1"/>
              <a:t>instance</a:t>
            </a:r>
            <a:r>
              <a:rPr lang="en-US" altLang="en-US" sz="220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 smtClean="0">
                <a:latin typeface="Calibri" panose="020F0502020204030204" pitchFamily="34" charset="0"/>
              </a:rPr>
              <a:t>class</a:t>
            </a:r>
            <a:r>
              <a:rPr lang="en-US" altLang="en-US" sz="2200" dirty="0" smtClean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Then create an </a:t>
            </a:r>
            <a:r>
              <a:rPr lang="en-US" altLang="en-US" sz="2200" b="1" dirty="0" smtClean="0"/>
              <a:t>instance</a:t>
            </a:r>
            <a:r>
              <a:rPr lang="en-US" altLang="en-US" sz="2200" dirty="0" smtClean="0"/>
              <a:t>  of your </a:t>
            </a:r>
            <a:r>
              <a:rPr lang="en-US" altLang="en-US" sz="2200" b="1" dirty="0" smtClean="0"/>
              <a:t>class</a:t>
            </a:r>
            <a:r>
              <a:rPr lang="en-US" altLang="en-US" sz="2200" dirty="0" smtClean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some_data.txt   </a:t>
            </a:r>
            <a:r>
              <a:rPr lang="en-US" altLang="en-US" sz="2000" b="1" dirty="0" smtClean="0">
                <a:latin typeface="+mn-lt"/>
                <a:cs typeface="Courier New" panose="02070309020205020404" pitchFamily="49" charset="0"/>
              </a:rPr>
              <a:t>Inside the data file...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1000 750 500 250 0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You can make use of help() on your own class:</a:t>
            </a:r>
            <a:endParaRPr lang="en-US" altLang="en-US" sz="1800" dirty="0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</a:t>
            </a:r>
            <a:r>
              <a:rPr lang="en-GB" dirty="0"/>
              <a:t>"constructor" </a:t>
            </a:r>
            <a:r>
              <a:rPr lang="en-GB" dirty="0"/>
              <a:t>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8313" y="3933825"/>
            <a:ext cx="2735262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</a:t>
            </a:r>
            <a:r>
              <a:rPr lang="en-GB" dirty="0"/>
              <a:t>means </a:t>
            </a:r>
            <a:r>
              <a:rPr lang="en-GB" dirty="0"/>
              <a:t>"belonging </a:t>
            </a:r>
            <a:r>
              <a:rPr lang="en-GB" dirty="0"/>
              <a:t>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6627</TotalTime>
  <Words>436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DFKai-SB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OOP</vt:lpstr>
      <vt:lpstr>OOP Terminology (1)</vt:lpstr>
      <vt:lpstr>OOP Terminology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35</cp:revision>
  <dcterms:created xsi:type="dcterms:W3CDTF">2014-02-27T16:12:17Z</dcterms:created>
  <dcterms:modified xsi:type="dcterms:W3CDTF">2018-10-09T09:32:28Z</dcterms:modified>
</cp:coreProperties>
</file>