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73" r:id="rId3"/>
    <p:sldId id="282" r:id="rId4"/>
    <p:sldId id="279" r:id="rId5"/>
    <p:sldId id="280" r:id="rId6"/>
    <p:sldId id="281" r:id="rId7"/>
    <p:sldId id="277" r:id="rId8"/>
    <p:sldId id="276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 autoAdjust="0"/>
    <p:restoredTop sz="94579" autoAdjust="0"/>
  </p:normalViewPr>
  <p:slideViewPr>
    <p:cSldViewPr>
      <p:cViewPr varScale="1">
        <p:scale>
          <a:sx n="66" d="100"/>
          <a:sy n="66" d="100"/>
        </p:scale>
        <p:origin x="127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5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8E90AB8-DCEB-4168-9AFD-38401B3FA606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33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DD93A69-B4D9-4AB3-B658-602995121542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6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4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1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8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C69EC8E-4498-43EC-B312-3DB199EE22DB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E5DB9A50-629E-4992-946C-B98817B2E85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4112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1DC3524-3290-4BF3-A0A8-B1D606BF6E84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FA761224-1BDB-4B5D-BF01-DEA176A8ADD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459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oreilly.com/product/9781565924642.do" TargetMode="External"/><Relationship Id="rId2" Type="http://schemas.openxmlformats.org/officeDocument/2006/relationships/hyperlink" Target="https://www.codecademy.com/learn/learn-python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python.org/3.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-carpentry.org/lessons/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casuk/ncas-isc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 smtClean="0"/>
              <a:t>Python</a:t>
            </a:r>
          </a:p>
        </p:txBody>
      </p:sp>
      <p:sp>
        <p:nvSpPr>
          <p:cNvPr id="10243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 smtClean="0"/>
              <a:t>Summary &amp; where next?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+mn-cs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+mn-cs"/>
            </a:endParaRP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</a:rPr>
              <a:t>Alison </a:t>
            </a:r>
            <a:r>
              <a:rPr lang="en-GB" sz="1400" dirty="0" err="1">
                <a:latin typeface="+mn-lt"/>
              </a:rPr>
              <a:t>Pamment</a:t>
            </a:r>
            <a:r>
              <a:rPr lang="en-GB" sz="1400" dirty="0">
                <a:latin typeface="+mn-lt"/>
              </a:rPr>
              <a:t>, Sam </a:t>
            </a:r>
            <a:r>
              <a:rPr lang="en-GB" sz="1400" dirty="0" err="1">
                <a:latin typeface="+mn-lt"/>
              </a:rPr>
              <a:t>Pepler</a:t>
            </a:r>
            <a:r>
              <a:rPr lang="en-GB" sz="1400" dirty="0">
                <a:latin typeface="+mn-lt"/>
              </a:rPr>
              <a:t>, Ag Stephens, Stephen Pascoe, Kevin Marsh,  Anabelle Guillory, Graham Parton, Esther Conway, Eduardo </a:t>
            </a:r>
            <a:r>
              <a:rPr lang="en-GB" sz="1400" dirty="0" err="1">
                <a:latin typeface="+mn-lt"/>
              </a:rPr>
              <a:t>Damasio</a:t>
            </a:r>
            <a:r>
              <a:rPr lang="en-GB" sz="1400" dirty="0">
                <a:latin typeface="+mn-lt"/>
              </a:rPr>
              <a:t> Da Costa, Wendy Garland, Alan Iwi and Matt Pritchard.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What have we looked at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Basics and control flow, booleans</a:t>
            </a:r>
          </a:p>
          <a:p>
            <a:r>
              <a:rPr lang="en-GB" altLang="en-US" smtClean="0"/>
              <a:t>Lists, slicing and tuples</a:t>
            </a:r>
          </a:p>
          <a:p>
            <a:r>
              <a:rPr lang="en-GB" altLang="en-US" smtClean="0"/>
              <a:t>Input/output</a:t>
            </a:r>
          </a:p>
          <a:p>
            <a:r>
              <a:rPr lang="en-GB" altLang="en-US" smtClean="0"/>
              <a:t>Strings and text processing</a:t>
            </a:r>
          </a:p>
          <a:p>
            <a:r>
              <a:rPr lang="en-GB" altLang="en-US" smtClean="0"/>
              <a:t>Functions, libraries and scripts</a:t>
            </a:r>
          </a:p>
          <a:p>
            <a:r>
              <a:rPr lang="en-GB" altLang="en-US" smtClean="0"/>
              <a:t>Sets and dictionaries</a:t>
            </a:r>
          </a:p>
          <a:p>
            <a:r>
              <a:rPr lang="en-GB" altLang="en-US" smtClean="0"/>
              <a:t>Errors and de-bugging</a:t>
            </a:r>
          </a:p>
          <a:p>
            <a:r>
              <a:rPr lang="en-GB" altLang="en-US" smtClean="0"/>
              <a:t>OOP</a:t>
            </a:r>
            <a:endParaRPr lang="en-GB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What haven't we looked at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Of course there is a lot more to python - if only we had more time…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Where to go next?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The best way to learn is to play...</a:t>
            </a:r>
          </a:p>
          <a:p>
            <a:r>
              <a:rPr lang="en-GB" altLang="en-US" smtClean="0"/>
              <a:t>Get python installed on your desktop/laptop (on Windows, MAC or Linux).</a:t>
            </a:r>
          </a:p>
          <a:p>
            <a:r>
              <a:rPr lang="en-GB" altLang="en-US" smtClean="0"/>
              <a:t>Use it to:</a:t>
            </a:r>
          </a:p>
          <a:p>
            <a:pPr lvl="1"/>
            <a:r>
              <a:rPr lang="en-GB" altLang="en-US" smtClean="0"/>
              <a:t>Read/write files</a:t>
            </a:r>
          </a:p>
          <a:p>
            <a:pPr lvl="1"/>
            <a:r>
              <a:rPr lang="en-GB" altLang="en-US" smtClean="0"/>
              <a:t>Move/copy files/folders using scripts</a:t>
            </a:r>
          </a:p>
          <a:p>
            <a:pPr lvl="1"/>
            <a:r>
              <a:rPr lang="en-GB" altLang="en-US" smtClean="0"/>
              <a:t>Make some nice plots</a:t>
            </a:r>
          </a:p>
          <a:p>
            <a:pPr lvl="1">
              <a:buFont typeface="Arial" panose="020B0604020202020204" pitchFamily="34" charset="0"/>
              <a:buNone/>
            </a:pP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Places to learn more/practice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Code Academy site has great exercises: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	 </a:t>
            </a:r>
            <a:r>
              <a:rPr lang="en-GB" altLang="en-US" smtClean="0">
                <a:hlinkClick r:id="rId2"/>
              </a:rPr>
              <a:t>https://www.codecademy.com/learn/learn-python</a:t>
            </a:r>
            <a:endParaRPr lang="en-GB" altLang="en-US" smtClean="0"/>
          </a:p>
          <a:p>
            <a:r>
              <a:rPr lang="en-GB" altLang="en-US" i="1" smtClean="0"/>
              <a:t>Learning Python</a:t>
            </a:r>
            <a:r>
              <a:rPr lang="en-GB" altLang="en-US" smtClean="0"/>
              <a:t> by Lutz &amp; Ascher (O'Reilly)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i="1" smtClean="0"/>
              <a:t>	</a:t>
            </a:r>
            <a:r>
              <a:rPr lang="en-GB" altLang="en-US" smtClean="0">
                <a:hlinkClick r:id="rId3"/>
              </a:rPr>
              <a:t>https://shop.oreilly.com/product/9781565924642.do</a:t>
            </a:r>
            <a:endParaRPr lang="en-GB" altLang="en-US" smtClean="0"/>
          </a:p>
          <a:p>
            <a:r>
              <a:rPr lang="en-GB" altLang="en-US" smtClean="0"/>
              <a:t>Python website documents all the standard library modules: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	</a:t>
            </a:r>
            <a:r>
              <a:rPr lang="en-GB" altLang="en-US" smtClean="0">
                <a:hlinkClick r:id="rId4"/>
              </a:rPr>
              <a:t>https://docs.python.org/3.7</a:t>
            </a: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Places to learn more/practice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Python website also has tutorials: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	 </a:t>
            </a:r>
            <a:r>
              <a:rPr lang="en-GB" altLang="en-US" smtClean="0">
                <a:hlinkClick r:id="rId2"/>
              </a:rPr>
              <a:t>https://docs.python.org/3/tutorial/</a:t>
            </a: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  <a:p>
            <a:pPr>
              <a:lnSpc>
                <a:spcPct val="125000"/>
              </a:lnSpc>
            </a:pPr>
            <a:r>
              <a:rPr lang="en-US" altLang="en-US" smtClean="0"/>
              <a:t>Software-Carpentry web site hosts videos and presentations and lots more: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hlinkClick r:id="rId3"/>
              </a:rPr>
              <a:t>https://software-carpentry.org/lessons/</a:t>
            </a:r>
            <a:endParaRPr lang="en-US" altLang="en-US" smtClean="0"/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Text Box 2"/>
          <p:cNvSpPr txBox="1">
            <a:spLocks noChangeArrowheads="1"/>
          </p:cNvSpPr>
          <p:nvPr/>
        </p:nvSpPr>
        <p:spPr bwMode="auto">
          <a:xfrm>
            <a:off x="684213" y="1196975"/>
            <a:ext cx="7775575" cy="5078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 eaLnBrk="1" hangingPunct="1">
              <a:lnSpc>
                <a:spcPct val="125000"/>
              </a:lnSpc>
              <a:buFont typeface="Arial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3200" dirty="0">
                <a:latin typeface="+mn-lt"/>
                <a:cs typeface="Arial" charset="0"/>
              </a:rPr>
              <a:t> Full version of the modules and exercises/solutions: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2800" dirty="0">
                <a:latin typeface="+mn-lt"/>
                <a:cs typeface="Arial" charset="0"/>
              </a:rPr>
              <a:t> </a:t>
            </a:r>
            <a:r>
              <a:rPr lang="en-US" sz="2800" dirty="0">
                <a:latin typeface="+mn-lt"/>
                <a:cs typeface="Arial" charset="0"/>
                <a:hlinkClick r:id="rId2"/>
              </a:rPr>
              <a:t>https://</a:t>
            </a:r>
            <a:r>
              <a:rPr lang="en-US" sz="2800" dirty="0">
                <a:latin typeface="+mn-lt"/>
                <a:cs typeface="Arial" charset="0"/>
                <a:hlinkClick r:id="rId2"/>
              </a:rPr>
              <a:t>github.com/ncasuk/ncas-isc</a:t>
            </a:r>
            <a:endParaRPr lang="en-US" sz="28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3200" dirty="0">
                <a:latin typeface="+mn-lt"/>
                <a:cs typeface="Arial" charset="0"/>
              </a:rPr>
              <a:t>	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4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400" i="1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4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GB" sz="4400" b="1" dirty="0">
                <a:latin typeface="+mj-lt"/>
                <a:ea typeface="+mj-ea"/>
                <a:cs typeface="+mj-cs"/>
              </a:rPr>
              <a:t>CEDA materials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95288" y="2205038"/>
            <a:ext cx="8229600" cy="1143000"/>
          </a:xfrm>
        </p:spPr>
        <p:txBody>
          <a:bodyPr/>
          <a:lstStyle/>
          <a:p>
            <a:r>
              <a:rPr lang="en-GB" altLang="en-US" b="1" smtClean="0"/>
              <a:t>Good luck!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6065</TotalTime>
  <Words>185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UKRI-stfc-nerc-ceda-ncas-nceo-Presentation-Template</vt:lpstr>
      <vt:lpstr>Python</vt:lpstr>
      <vt:lpstr>What have we looked at</vt:lpstr>
      <vt:lpstr>What haven't we looked at</vt:lpstr>
      <vt:lpstr>Where to go next?</vt:lpstr>
      <vt:lpstr>Places to learn more/practice</vt:lpstr>
      <vt:lpstr>Places to learn more/practice</vt:lpstr>
      <vt:lpstr>PowerPoint Presentation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and what can you do with Python</dc:title>
  <dc:creator>Authorised User</dc:creator>
  <cp:lastModifiedBy>Godfrey, Tommy (STFC,RAL,RALSP)</cp:lastModifiedBy>
  <cp:revision>57</cp:revision>
  <dcterms:created xsi:type="dcterms:W3CDTF">2014-02-27T15:02:47Z</dcterms:created>
  <dcterms:modified xsi:type="dcterms:W3CDTF">2018-10-09T09:32:40Z</dcterms:modified>
</cp:coreProperties>
</file>