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003483-1C33-4B5F-81E0-7EB210377C87}" type="datetimeFigureOut">
              <a:rPr lang="en-US" altLang="en-US"/>
              <a:pPr>
                <a:defRPr/>
              </a:pPr>
              <a:t>10/9/2018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3B6749-FF12-482E-8BF9-4D3F5DFC3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961F74-3409-4E7B-8D4C-F49C0CE0BD5F}" type="datetimeFigureOut">
              <a:rPr lang="en-US" altLang="en-US"/>
              <a:pPr>
                <a:defRPr/>
              </a:pPr>
              <a:t>10/9/2018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C9E863-4337-4BB9-86AA-A9765DD33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6FE7A1-2182-413D-BF7F-C54DC065C73D}" type="datetimeFigureOut">
              <a:rPr lang="en-US" altLang="en-US"/>
              <a:pPr>
                <a:defRPr/>
              </a:pPr>
              <a:t>10/9/2018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4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C5ACF3-E68E-414A-AF25-8E95080F3F94}" type="datetimeFigureOut">
              <a:rPr lang="en-US" altLang="en-US"/>
              <a:pPr>
                <a:defRPr/>
              </a:pPr>
              <a:t>10/9/2018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5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5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0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EA70-07A9-49EB-9B08-ECB30B837FD5}" type="datetimeFigureOut">
              <a:rPr lang="en-US" altLang="en-US"/>
              <a:pPr>
                <a:defRPr/>
              </a:pPr>
              <a:t>10/9/2018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A7EB-D16C-42F4-AC98-4A8693F7DA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US" altLang="en-US" smtClean="0"/>
              <a:t>Remember Yesterday?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 learnt…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move run the file system –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r>
              <a:rPr lang="en-US" altLang="en-US" smtClean="0"/>
              <a:t>To use pipes and filters -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</a:p>
          <a:p>
            <a:r>
              <a:rPr lang="en-US" altLang="en-US" smtClean="0"/>
              <a:t>To use file permissions –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</a:p>
          <a:p>
            <a:r>
              <a:rPr lang="en-US" altLang="en-US" smtClean="0"/>
              <a:t>To find stuff –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  <a:p>
            <a:r>
              <a:rPr lang="en-US" altLang="en-US" smtClean="0"/>
              <a:t>To run jobs at the same time –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altLang="en-US" smtClean="0"/>
              <a:t>To make variables –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new thing to wake you up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 smtClean="0"/>
              <a:t>Yesterday we learnt about double and single quotes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GB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Y = Hello</a:t>
            </a:r>
            <a:endParaRPr lang="en-GB" altLang="en-US" sz="2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echo * $Y</a:t>
            </a:r>
            <a:endParaRPr lang="en-GB" altLang="en-US" sz="2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i="1" dirty="0" err="1" smtClean="0">
                <a:latin typeface="Courier New" panose="02070309020205020404" pitchFamily="49" charset="0"/>
              </a:rPr>
              <a:t>acsoe</a:t>
            </a:r>
            <a:r>
              <a:rPr lang="en-US" altLang="en-US" sz="2400" i="1" dirty="0" smtClean="0">
                <a:latin typeface="Courier New" panose="02070309020205020404" pitchFamily="49" charset="0"/>
              </a:rPr>
              <a:t> pain presentations snooze.sh york_shell.tar.gz Hello</a:t>
            </a:r>
            <a:endParaRPr lang="en-GB" altLang="en-US" sz="2400" i="1" dirty="0" smtClean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echo "* 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Y"</a:t>
            </a:r>
            <a:endParaRPr lang="en-GB" altLang="en-US" sz="2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i="1" dirty="0" smtClean="0">
                <a:latin typeface="Courier New" panose="02070309020205020404" pitchFamily="49" charset="0"/>
              </a:rPr>
              <a:t>* Hello</a:t>
            </a:r>
            <a:endParaRPr lang="en-GB" altLang="en-US" sz="2400" i="1" dirty="0" smtClean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$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'* 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Y'</a:t>
            </a:r>
            <a:endParaRPr lang="en-GB" altLang="en-US" sz="2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i="1" dirty="0" smtClean="0">
                <a:latin typeface="Courier New" panose="02070309020205020404" pitchFamily="49" charset="0"/>
              </a:rPr>
              <a:t>* $Y</a:t>
            </a:r>
            <a:endParaRPr lang="en-GB" altLang="en-US" sz="2400" i="1" dirty="0" smtClean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200" dirty="0" smtClean="0"/>
              <a:t> 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200" dirty="0" smtClean="0"/>
              <a:t>Double quotes tell the shell to expands variables but not * or ?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200" dirty="0" smtClean="0"/>
              <a:t>Single quotes tell the shell that we literally want what we typed. </a:t>
            </a:r>
            <a:endParaRPr lang="en-US" altLang="en-US" sz="2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Backticks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Run </a:t>
            </a:r>
            <a:r>
              <a:rPr lang="en-US" dirty="0">
                <a:ea typeface="ＭＳ Ｐゴシック" charset="0"/>
              </a:rPr>
              <a:t>a command and return the output to the shell</a:t>
            </a: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For example. Capture the output in a variable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ea typeface="ＭＳ Ｐゴシック" charset="0"/>
              </a:rPr>
              <a:t>	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</a:rPr>
              <a:t>Y </a:t>
            </a:r>
            <a:r>
              <a:rPr lang="en-GB" altLang="en-US" dirty="0">
                <a:latin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</a:rPr>
              <a:t>`</a:t>
            </a:r>
            <a:r>
              <a:rPr lang="en-GB" altLang="en-US" dirty="0" err="1" smtClean="0">
                <a:latin typeface="Courier New" panose="02070309020205020404" pitchFamily="49" charset="0"/>
              </a:rPr>
              <a:t>wc</a:t>
            </a:r>
            <a:r>
              <a:rPr lang="en-GB" altLang="en-US" dirty="0" smtClean="0">
                <a:latin typeface="Courier New" panose="02070309020205020404" pitchFamily="49" charset="0"/>
              </a:rPr>
              <a:t> -; * | head -1`</a:t>
            </a: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Here's another way to capture output: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  </a:t>
            </a:r>
            <a:r>
              <a:rPr lang="en-GB" altLang="en-US" dirty="0" smtClean="0">
                <a:latin typeface="Courier New" panose="02070309020205020404" pitchFamily="49" charset="0"/>
              </a:rPr>
              <a:t>	Q =$(ls)</a:t>
            </a:r>
            <a:endParaRPr lang="en-US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</TotalTime>
  <Words>131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MS PGothic</vt:lpstr>
      <vt:lpstr>Arial</vt:lpstr>
      <vt:lpstr>Courier New</vt:lpstr>
      <vt:lpstr>UKRI-stfc-nerc-ceda-ncas-nceo-Presentation-Template</vt:lpstr>
      <vt:lpstr>Remember Yesterday?</vt:lpstr>
      <vt:lpstr>We learnt…</vt:lpstr>
      <vt:lpstr>A new thing to wake you up</vt:lpstr>
      <vt:lpstr>Backticks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Yesterday?</dc:title>
  <dc:creator>Sam Pepler</dc:creator>
  <cp:lastModifiedBy>Godfrey, Tommy (STFC,RAL,RALSP)</cp:lastModifiedBy>
  <cp:revision>18</cp:revision>
  <dcterms:created xsi:type="dcterms:W3CDTF">2015-04-08T06:40:06Z</dcterms:created>
  <dcterms:modified xsi:type="dcterms:W3CDTF">2018-10-09T09:23:39Z</dcterms:modified>
</cp:coreProperties>
</file>