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1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BB77-888A-BF43-BE39-D421BFDFAD7D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BB77-888A-BF43-BE39-D421BFDFAD7D}" type="datetimeFigureOut">
              <a:rPr lang="en-US" smtClean="0"/>
              <a:t>20/03/15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F945-68BA-274D-A0CE-1D9E17342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Editors and Terminals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text editor is a program used to edit text!</a:t>
            </a:r>
          </a:p>
          <a:p>
            <a:r>
              <a:rPr lang="en-US" dirty="0" smtClean="0"/>
              <a:t>There are lots of them, but they all manipulate a stream of characters so you can save them in a file.</a:t>
            </a:r>
          </a:p>
          <a:p>
            <a:r>
              <a:rPr lang="en-US" dirty="0" smtClean="0"/>
              <a:t>Some editors are use a window – </a:t>
            </a:r>
            <a:r>
              <a:rPr lang="en-US" dirty="0" err="1" smtClean="0"/>
              <a:t>gedit</a:t>
            </a:r>
            <a:r>
              <a:rPr lang="en-US" dirty="0" smtClean="0"/>
              <a:t>, notepad</a:t>
            </a:r>
          </a:p>
          <a:p>
            <a:r>
              <a:rPr lang="en-US" dirty="0" smtClean="0"/>
              <a:t>Others just use the terminal window – vi, </a:t>
            </a:r>
            <a:r>
              <a:rPr lang="en-US" dirty="0" err="1" smtClean="0"/>
              <a:t>emacs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</a:t>
            </a:r>
            <a:r>
              <a:rPr lang="en-US" dirty="0" err="1" smtClean="0"/>
              <a:t>gedit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13" t="-6743" r="-3893" b="-2787"/>
          <a:stretch/>
        </p:blipFill>
        <p:spPr>
          <a:xfrm>
            <a:off x="634004" y="1068318"/>
            <a:ext cx="8149459" cy="5673948"/>
          </a:xfrm>
        </p:spPr>
      </p:pic>
    </p:spTree>
    <p:extLst>
      <p:ext uri="{BB962C8B-B14F-4D97-AF65-F5344CB8AC3E}">
        <p14:creationId xmlns:p14="http://schemas.microsoft.com/office/powerpoint/2010/main" val="22029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terminal is a program used to talk to a shell</a:t>
            </a:r>
          </a:p>
          <a:p>
            <a:r>
              <a:rPr lang="en-US" dirty="0" smtClean="0"/>
              <a:t>We will be learning what a shell is later…</a:t>
            </a:r>
          </a:p>
        </p:txBody>
      </p:sp>
    </p:spTree>
    <p:extLst>
      <p:ext uri="{BB962C8B-B14F-4D97-AF65-F5344CB8AC3E}">
        <p14:creationId xmlns:p14="http://schemas.microsoft.com/office/powerpoint/2010/main" val="26829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term</a:t>
            </a:r>
            <a:endParaRPr lang="en-US" dirty="0"/>
          </a:p>
        </p:txBody>
      </p:sp>
      <p:pic>
        <p:nvPicPr>
          <p:cNvPr id="7" name="Content Placeholder 6" descr="Screen Shot 2015-03-20 at 12.3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-6990" r="1565" b="-3178"/>
          <a:stretch/>
        </p:blipFill>
        <p:spPr>
          <a:xfrm>
            <a:off x="326635" y="16239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0344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99</Words>
  <Application>Microsoft Macintosh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Text Editors and Terminals</vt:lpstr>
      <vt:lpstr>What is an Editor</vt:lpstr>
      <vt:lpstr>Today we will be using gedit</vt:lpstr>
      <vt:lpstr>What is a terminal</vt:lpstr>
      <vt:lpstr>Today we will be using term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Editors and Terminals</dc:title>
  <dc:creator>Sam Pepler</dc:creator>
  <cp:lastModifiedBy>Sam Pepler</cp:lastModifiedBy>
  <cp:revision>2</cp:revision>
  <dcterms:created xsi:type="dcterms:W3CDTF">2015-03-20T12:22:00Z</dcterms:created>
  <dcterms:modified xsi:type="dcterms:W3CDTF">2015-03-20T12:41:26Z</dcterms:modified>
</cp:coreProperties>
</file>