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89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21" r:id="rId62"/>
    <p:sldId id="519" r:id="rId63"/>
    <p:sldId id="495" r:id="rId64"/>
    <p:sldId id="500" r:id="rId65"/>
    <p:sldId id="502" r:id="rId66"/>
    <p:sldId id="503" r:id="rId67"/>
    <p:sldId id="504" r:id="rId68"/>
    <p:sldId id="501" r:id="rId69"/>
    <p:sldId id="447" r:id="rId70"/>
    <p:sldId id="506" r:id="rId71"/>
    <p:sldId id="505" r:id="rId72"/>
    <p:sldId id="448" r:id="rId73"/>
    <p:sldId id="507" r:id="rId74"/>
    <p:sldId id="508" r:id="rId75"/>
    <p:sldId id="510" r:id="rId76"/>
    <p:sldId id="509" r:id="rId77"/>
    <p:sldId id="449" r:id="rId78"/>
    <p:sldId id="511" r:id="rId79"/>
    <p:sldId id="512" r:id="rId80"/>
    <p:sldId id="513" r:id="rId81"/>
    <p:sldId id="514" r:id="rId82"/>
    <p:sldId id="530" r:id="rId83"/>
    <p:sldId id="531" r:id="rId84"/>
    <p:sldId id="529" r:id="rId85"/>
    <p:sldId id="532" r:id="rId86"/>
    <p:sldId id="533" r:id="rId87"/>
    <p:sldId id="282" r:id="rId8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579" autoAdjust="0"/>
  </p:normalViewPr>
  <p:slideViewPr>
    <p:cSldViewPr>
      <p:cViewPr>
        <p:scale>
          <a:sx n="100" d="100"/>
          <a:sy n="100" d="100"/>
        </p:scale>
        <p:origin x="162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F60078-C743-4889-AF8F-E54A6398B1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64E217-A92F-4F57-8876-CC0CA5A87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90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B6FA7C-D4FF-42C4-8CCC-EDAB815E19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10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CF366-9CF2-4696-8592-54B8D04236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A33199-B00D-412F-B9BD-B3E94D1591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51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ACCB78-92AE-4DED-AECA-4CDE421CCE9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72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B76AD-BF81-4FBB-8C6C-7954DE4930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9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4A965D-0B0A-48F7-A59B-6AB790A7E53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1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40D58E-ABF7-455B-B64D-22C4A9BDCA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2D150DA-B940-426F-B94F-96C19D2E98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5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8C0EAD-0BF4-4932-A353-66E0F2E33B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7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1E4D13-7264-4535-A859-435C1F5D72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9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ED068F-B959-4A7D-A042-083B66CEFE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ACDCDD-DA18-4060-9F1A-20419D9C0F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C6B758-60E1-42A1-AD66-0633062C17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D6071-1F0A-42B9-B67B-F4E2D1F470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7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7E7253-D5BB-4339-B44B-C82B977954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9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41710FE-E6E1-496B-8379-DBE72BEEA91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69009C-CCD4-49A4-9CD3-080709FA22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D5B87C-A9B3-4F4D-B8B9-735EC2C108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5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87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Most often also include syntax highlighting, </a:t>
            </a:r>
            <a:r>
              <a:rPr lang="en-US" altLang="en-US" sz="2400" dirty="0" err="1" smtClean="0">
                <a:latin typeface="+mn-lt"/>
              </a:rPr>
              <a:t>linting</a:t>
            </a:r>
            <a:r>
              <a:rPr lang="en-US" altLang="en-US" sz="2400" dirty="0" smtClean="0">
                <a:latin typeface="+mn-lt"/>
              </a:rPr>
              <a:t>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debugging built in (debugging will be taught later in the course).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so you don't have to manually type 4 spaces…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072563" cy="1258888"/>
          </a:xfrm>
          <a:extLst/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smtClean="0"/>
              <a:t>Stop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4406900" y="3836988"/>
            <a:ext cx="3862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Cannot be evenly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 any other integer</a:t>
            </a:r>
          </a:p>
        </p:txBody>
      </p:sp>
      <p:sp>
        <p:nvSpPr>
          <p:cNvPr id="130052" name="Line 5"/>
          <p:cNvSpPr>
            <a:spLocks noChangeShapeType="1"/>
          </p:cNvSpPr>
          <p:nvPr/>
        </p:nvSpPr>
        <p:spPr bwMode="auto">
          <a:xfrm flipH="1" flipV="1">
            <a:off x="4521200" y="2973388"/>
            <a:ext cx="692150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2101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6192838" y="3146425"/>
            <a:ext cx="2779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Remainder is zero</a:t>
            </a:r>
          </a:p>
        </p:txBody>
      </p:sp>
      <p:sp>
        <p:nvSpPr>
          <p:cNvPr id="134148" name="Line 9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4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415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6249988" y="3319463"/>
            <a:ext cx="3052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(num % trial) == 0</a:t>
            </a: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619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6198" name="Line 10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1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trial**2 &lt; num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846763" y="2973388"/>
            <a:ext cx="3397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 cannot be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evenly by any number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greater than sqrt(N)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5237163" y="3433763"/>
            <a:ext cx="4365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8484" name="AutoShape 7"/>
          <p:cNvSpPr>
            <a:spLocks noChangeArrowheads="1"/>
          </p:cNvSpPr>
          <p:nvPr/>
        </p:nvSpPr>
        <p:spPr bwMode="auto">
          <a:xfrm>
            <a:off x="2447925" y="2109788"/>
            <a:ext cx="403225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2" name="AutoShape 7"/>
          <p:cNvSpPr>
            <a:spLocks noChangeArrowheads="1"/>
          </p:cNvSpPr>
          <p:nvPr/>
        </p:nvSpPr>
        <p:spPr bwMode="auto">
          <a:xfrm>
            <a:off x="6710363" y="2454275"/>
            <a:ext cx="4032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2583" name="AutoShape 8"/>
          <p:cNvSpPr>
            <a:spLocks noChangeArrowheads="1"/>
          </p:cNvSpPr>
          <p:nvPr/>
        </p:nvSpPr>
        <p:spPr bwMode="auto">
          <a:xfrm>
            <a:off x="6710363" y="3549650"/>
            <a:ext cx="4032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925513" y="5911850"/>
            <a:ext cx="27527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Where's the bug?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8724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077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16144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</p:txBody>
      </p:sp>
      <p:sp>
        <p:nvSpPr>
          <p:cNvPr id="160774" name="Line 10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</p:txBody>
      </p:sp>
      <p:sp>
        <p:nvSpPr>
          <p:cNvPr id="162821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trial**2 &lt;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+= 1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if 9 % 3 == 0, etc.</a:t>
            </a: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More ways to control flo</a:t>
            </a:r>
            <a:r>
              <a:rPr lang="en-US" altLang="en-US" sz="2800" dirty="0" smtClean="0">
                <a:latin typeface="Calibri" panose="020F0502020204030204" pitchFamily="34" charset="0"/>
              </a:rPr>
              <a:t>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More ways to control flo</a:t>
            </a:r>
            <a:r>
              <a:rPr lang="en-US" altLang="en-US" sz="2800" dirty="0" smtClean="0">
                <a:latin typeface="Calibri" panose="020F0502020204030204" pitchFamily="34" charset="0"/>
              </a:rPr>
              <a:t>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continue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odd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231630" cy="133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If we aren't sure what we want to type yet but don't want the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code to fail when ran we can type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altLang="en-US" sz="2800" dirty="0" smtClean="0">
                <a:latin typeface="Calibri" panose="020F0502020204030204" pitchFamily="34" charset="0"/>
              </a:rPr>
              <a:t> which does nothing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2074</TotalTime>
  <Words>2972</Words>
  <Application>Microsoft Office PowerPoint</Application>
  <PresentationFormat>Custom</PresentationFormat>
  <Paragraphs>754</Paragraphs>
  <Slides>87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223</cp:revision>
  <cp:lastPrinted>1601-01-01T00:00:00Z</cp:lastPrinted>
  <dcterms:created xsi:type="dcterms:W3CDTF">2010-10-09T19:29:06Z</dcterms:created>
  <dcterms:modified xsi:type="dcterms:W3CDTF">2018-12-17T16:40:01Z</dcterms:modified>
</cp:coreProperties>
</file>