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32"/>
  </p:notesMasterIdLst>
  <p:sldIdLst>
    <p:sldId id="484" r:id="rId2"/>
    <p:sldId id="438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39" r:id="rId11"/>
    <p:sldId id="450" r:id="rId12"/>
    <p:sldId id="451" r:id="rId13"/>
    <p:sldId id="452" r:id="rId14"/>
    <p:sldId id="453" r:id="rId15"/>
    <p:sldId id="463" r:id="rId16"/>
    <p:sldId id="480" r:id="rId17"/>
    <p:sldId id="441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81" r:id="rId26"/>
    <p:sldId id="442" r:id="rId27"/>
    <p:sldId id="472" r:id="rId28"/>
    <p:sldId id="473" r:id="rId29"/>
    <p:sldId id="474" r:id="rId30"/>
    <p:sldId id="282" r:id="rId31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60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2964C-0BCB-42DE-80EC-AD21CB027D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282B3D-F54C-45FE-BF12-E5BF32127E3C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015E21-411C-462E-B717-F50F3662BC8C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4032491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543300" y="900113"/>
            <a:ext cx="3282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/>
              <a:t>STOP HERE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823" name="Group 71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82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4" name="Group 72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91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2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3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4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5" name="AutoShape 44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6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7" name="AutoShape 46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8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8" name="Group 76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7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08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09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10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11" name="AutoShape 88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12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42" name="Group 90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21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5" name="AutoShape 102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58855" name="Group 103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3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8" name="AutoShape 115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3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8440" name="Line 145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06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07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5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6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7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8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0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2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23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2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3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4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5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36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37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45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6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7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8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9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0250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58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59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0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61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2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63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9464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0265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73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6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7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18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30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31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9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1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3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4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6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47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5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6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0457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8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59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61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68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69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0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71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2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1274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81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2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3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4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5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86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0487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1289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96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97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8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9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0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2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4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55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3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4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5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6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68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70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71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79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0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1481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2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3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85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9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149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5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2298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0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8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0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1510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2313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19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0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1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2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3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4" name="Text Box 35"/>
          <p:cNvSpPr txBox="1">
            <a:spLocks noChangeArrowheads="1"/>
          </p:cNvSpPr>
          <p:nvPr/>
        </p:nvSpPr>
        <p:spPr bwMode="auto">
          <a:xfrm>
            <a:off x="6715125" y="3376613"/>
            <a:ext cx="155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'aliasing'</a:t>
            </a:r>
          </a:p>
        </p:txBody>
      </p:sp>
      <p:sp>
        <p:nvSpPr>
          <p:cNvPr id="61525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1887</TotalTime>
  <Words>1073</Words>
  <Application>Microsoft Office PowerPoint</Application>
  <PresentationFormat>Custom</PresentationFormat>
  <Paragraphs>372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223</cp:revision>
  <cp:lastPrinted>1601-01-01T00:00:00Z</cp:lastPrinted>
  <dcterms:created xsi:type="dcterms:W3CDTF">2010-10-15T11:46:46Z</dcterms:created>
  <dcterms:modified xsi:type="dcterms:W3CDTF">2018-12-17T17:45:24Z</dcterms:modified>
</cp:coreProperties>
</file>