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119BB77-888A-BF43-BE39-D421BFDFAD7D}" type="datetimeFigureOut">
              <a:rPr lang="en-US" smtClean="0"/>
              <a:t>9/26/2018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3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8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315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72022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 smtClean="0"/>
              <a:t>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5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gedit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574439" y="1597944"/>
            <a:ext cx="6127872" cy="4351337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16196DC8-0494-474D-9935-E7D06E7DAD21}" vid="{73A0A59C-1B13-40E9-B94A-99F65E47A9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38</TotalTime>
  <Words>252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Text Editors and Terminals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11</cp:revision>
  <dcterms:created xsi:type="dcterms:W3CDTF">2015-03-20T12:22:00Z</dcterms:created>
  <dcterms:modified xsi:type="dcterms:W3CDTF">2018-09-26T08:42:45Z</dcterms:modified>
</cp:coreProperties>
</file>