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03/10/2018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6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03/10/2018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4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75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6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6295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 smtClean="0"/>
              <a:t>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6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Unix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 Editors and 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editors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be using </a:t>
            </a:r>
            <a:r>
              <a:rPr lang="en-US" dirty="0" err="1"/>
              <a:t>gedit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521557" y="1374775"/>
            <a:ext cx="6127873" cy="4351338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matter which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74" y="2083567"/>
            <a:ext cx="6300592" cy="37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55247"/>
              </p:ext>
            </p:extLst>
          </p:nvPr>
        </p:nvGraphicFramePr>
        <p:xfrm>
          <a:off x="-1" y="1240077"/>
          <a:ext cx="9144002" cy="5617922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editors and the terminal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Make sure everyone is happy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 to git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Github sign 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Unix shell intro, Files and directories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Exploring the file system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630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Finding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Needle in haystack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 control and variables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Controlling jobs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4291"/>
              </p:ext>
            </p:extLst>
          </p:nvPr>
        </p:nvGraphicFramePr>
        <p:xfrm>
          <a:off x="-1" y="1215030"/>
          <a:ext cx="9144002" cy="5642969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yesterday?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talk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Using ssh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ssh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 and other useful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Everybody happy - what else do you want to know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01:00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LUNCH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39</TotalTime>
  <Words>255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UKRI-stfc-nerc-ceda-ncas-nceo-Presentation-Template</vt:lpstr>
      <vt:lpstr>The Unix Shell</vt:lpstr>
      <vt:lpstr>What is an Editor</vt:lpstr>
      <vt:lpstr>Today we will be using gedit</vt:lpstr>
      <vt:lpstr>What is a terminal</vt:lpstr>
      <vt:lpstr>Today we will be using term</vt:lpstr>
      <vt:lpstr>Web browser</vt:lpstr>
      <vt:lpstr>Shell Day 1</vt:lpstr>
      <vt:lpstr>Shell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Godfrey, Tommy (STFC,RAL,RALSP)</cp:lastModifiedBy>
  <cp:revision>13</cp:revision>
  <dcterms:created xsi:type="dcterms:W3CDTF">2015-03-20T12:22:00Z</dcterms:created>
  <dcterms:modified xsi:type="dcterms:W3CDTF">2018-10-03T13:04:14Z</dcterms:modified>
</cp:coreProperties>
</file>