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editors </a:t>
            </a:r>
            <a:r>
              <a:rPr lang="en-US" dirty="0" smtClean="0"/>
              <a:t>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</a:t>
            </a:r>
            <a:r>
              <a:rPr lang="en-US" dirty="0" err="1" smtClean="0"/>
              <a:t>gedit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13" t="-6743" r="-3893" b="-2787"/>
          <a:stretch/>
        </p:blipFill>
        <p:spPr>
          <a:xfrm>
            <a:off x="634004" y="1068318"/>
            <a:ext cx="8149459" cy="5673948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98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Text Editors and Terminals</vt:lpstr>
      <vt:lpstr>What is an Editor</vt:lpstr>
      <vt:lpstr>Today we will be using gedit</vt:lpstr>
      <vt:lpstr>What is a terminal</vt:lpstr>
      <vt:lpstr>Today we will be using term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Microsoft Office User</cp:lastModifiedBy>
  <cp:revision>4</cp:revision>
  <dcterms:created xsi:type="dcterms:W3CDTF">2015-03-20T12:22:00Z</dcterms:created>
  <dcterms:modified xsi:type="dcterms:W3CDTF">2017-11-07T14:50:13Z</dcterms:modified>
</cp:coreProperties>
</file>