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3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Insert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</p:txBody>
      </p:sp>
    </p:spTree>
    <p:extLst>
      <p:ext uri="{BB962C8B-B14F-4D97-AF65-F5344CB8AC3E}">
        <p14:creationId xmlns:p14="http://schemas.microsoft.com/office/powerpoint/2010/main" val="307138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</p:txBody>
      </p:sp>
    </p:spTree>
    <p:extLst>
      <p:ext uri="{BB962C8B-B14F-4D97-AF65-F5344CB8AC3E}">
        <p14:creationId xmlns:p14="http://schemas.microsoft.com/office/powerpoint/2010/main" val="264954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847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 userDrawn="1"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3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71" r:id="rId3"/>
    <p:sldLayoutId id="2147483667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E0D16EA-1C47-AC4F-8817-5C72D26E6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793D638F-A96A-2C47-B4F3-5D33FBA10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CBBDE-454E-944B-92FD-7B7C2C947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0"/>
            <a:ext cx="1230489" cy="9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1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96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0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 PowerPoint Template" id="{5A76CAC8-1372-4A71-B6CF-110492D97CC5}" vid="{3820CB05-24E3-4464-A123-B07520D621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UKSBS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Sloper (PSU, Project Office)</dc:creator>
  <cp:lastModifiedBy>Godfrey, Tommy (STFC,RAL,RALSP)</cp:lastModifiedBy>
  <cp:revision>39</cp:revision>
  <dcterms:created xsi:type="dcterms:W3CDTF">2018-04-25T09:59:10Z</dcterms:created>
  <dcterms:modified xsi:type="dcterms:W3CDTF">2018-10-03T09:46:38Z</dcterms:modified>
</cp:coreProperties>
</file>