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6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51A18B-3ACE-F548-BD60-B1AF159313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8790" cy="872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55C428-BF0C-B342-93E1-807E559CDC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r="54884"/>
          <a:stretch/>
        </p:blipFill>
        <p:spPr>
          <a:xfrm>
            <a:off x="2998066" y="-33453"/>
            <a:ext cx="1230489" cy="9465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A711F9-9139-AE45-A511-AD9F844B87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/>
        </p:blipFill>
        <p:spPr>
          <a:xfrm>
            <a:off x="2853100" y="0"/>
            <a:ext cx="158323" cy="87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3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Insert image here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308100"/>
            <a:ext cx="4622800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63666A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</p:txBody>
      </p:sp>
    </p:spTree>
    <p:extLst>
      <p:ext uri="{BB962C8B-B14F-4D97-AF65-F5344CB8AC3E}">
        <p14:creationId xmlns:p14="http://schemas.microsoft.com/office/powerpoint/2010/main" val="307138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308100"/>
            <a:ext cx="8414144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63666A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</p:txBody>
      </p:sp>
    </p:spTree>
    <p:extLst>
      <p:ext uri="{BB962C8B-B14F-4D97-AF65-F5344CB8AC3E}">
        <p14:creationId xmlns:p14="http://schemas.microsoft.com/office/powerpoint/2010/main" val="264954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Divider slide title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96847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10" Type="http://schemas.openxmlformats.org/officeDocument/2006/relationships/image" Target="../media/image5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339D0A-8AB1-EE42-AC82-688E2EE077F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" y="6060170"/>
            <a:ext cx="1524000" cy="406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E97BB7-AE21-A342-80EA-18B079CE785F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87" y="6129665"/>
            <a:ext cx="1310231" cy="3374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879F7C-9F4C-5641-89C9-995031571E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64" y="6116687"/>
            <a:ext cx="1476610" cy="35046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516" y="1374631"/>
            <a:ext cx="84178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9D617-BB45-CC49-8DA4-51BF2DB69056}"/>
              </a:ext>
            </a:extLst>
          </p:cNvPr>
          <p:cNvSpPr txBox="1"/>
          <p:nvPr userDrawn="1"/>
        </p:nvSpPr>
        <p:spPr>
          <a:xfrm>
            <a:off x="-156308" y="5869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76518" y="380325"/>
            <a:ext cx="8417858" cy="880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630" y="6110562"/>
            <a:ext cx="1885393" cy="35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71" r:id="rId3"/>
    <p:sldLayoutId id="2147483667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E0D16EA-1C47-AC4F-8817-5C72D26E6A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endParaRPr lang="en-US" sz="6000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793D638F-A96A-2C47-B4F3-5D33FBA100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4CBBDE-454E-944B-92FD-7B7C2C947E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r="54884"/>
          <a:stretch/>
        </p:blipFill>
        <p:spPr>
          <a:xfrm>
            <a:off x="2998066" y="0"/>
            <a:ext cx="1230489" cy="94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1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1996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1110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 PowerPoint Template" id="{5A76CAC8-1372-4A71-B6CF-110492D97CC5}" vid="{3820CB05-24E3-4464-A123-B07520D621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UKSBS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Sloper (PSU, Project Office)</dc:creator>
  <cp:lastModifiedBy>Godfrey, Tommy (STFC,RAL,RALSP)</cp:lastModifiedBy>
  <cp:revision>37</cp:revision>
  <dcterms:created xsi:type="dcterms:W3CDTF">2018-04-25T09:59:10Z</dcterms:created>
  <dcterms:modified xsi:type="dcterms:W3CDTF">2018-10-03T09:47:49Z</dcterms:modified>
</cp:coreProperties>
</file>