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87551" autoAdjust="0"/>
  </p:normalViewPr>
  <p:slideViewPr>
    <p:cSldViewPr snapToGrid="0">
      <p:cViewPr>
        <p:scale>
          <a:sx n="100" d="100"/>
          <a:sy n="100" d="100"/>
        </p:scale>
        <p:origin x="2016" y="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367C5-1E2C-CB49-90C2-50C3BE82679A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D2C95-4F4A-BB4C-B74B-E6EEC26273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0192A-B5CE-2E46-846F-9DA536A07A6F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A082-18A7-E24C-A070-0AA922BD0C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64D74-F6FD-584B-8773-DA379A568572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7DC09-23EC-DC42-A159-5F93EF8F10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08017-0343-2E4A-A971-A34E43823FE2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D845-0D19-EE4E-AF80-474D85811B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2627B-B807-9440-AD38-D8B4DA6F586E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34904-70B9-4E4A-B87C-7239590E91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D9194-77F4-8A47-892A-B7B6CD36162F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2E599-E370-C848-8989-183614145E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A3B28-0B63-874E-ACA7-CC8A68737EB4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C9214-7B8F-2744-B43F-F85AB6F799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45AEA-5A42-614B-8C2F-EAF77C40756C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1D328-4F22-C64A-A3F6-68101EC67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7FF78-FFF3-D94C-8CB8-21E3487233EA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F826B-4B02-804F-9F0E-26CC7C4882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21DFAE-376C-6746-8A99-31F1B1243D38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89D04-DAFB-034F-8078-7CDD0639B3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96C97-DE49-4347-998C-7CD167784C4D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FCCF-EB1A-7641-8126-93B3FE0B22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40E7FB-B30A-A942-A21D-EE0E54040989}" type="datetimeFigureOut">
              <a:rPr lang="en-GB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A0BD0E7-6502-164F-92D4-9E853AB5EE6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6" descr="ceda_ logo_transp_black_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6237288"/>
            <a:ext cx="19796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0872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b="1">
                <a:latin typeface="Calibri" charset="0"/>
              </a:rPr>
              <a:t>Managing your code: quietly introducing </a:t>
            </a:r>
            <a:r>
              <a:rPr lang="en-GB" b="1" i="1">
                <a:latin typeface="Calibri" charset="0"/>
              </a:rPr>
              <a:t>Git</a:t>
            </a:r>
            <a:r>
              <a:rPr lang="en-GB" b="1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0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  <p:pic>
        <p:nvPicPr>
          <p:cNvPr id="2052" name="Picture 6" descr="ceda_ logo_transp_blac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1138"/>
            <a:ext cx="39608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 descr="NCAS national_centre_logo_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9004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100" y="2120699"/>
            <a:ext cx="9144000" cy="14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6" y="1244601"/>
            <a:ext cx="6311154" cy="56134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84500" y="54356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Click to add a new repo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2377" y="48354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 smtClean="0">
                <a:solidFill>
                  <a:srgbClr val="FF0000"/>
                </a:solidFill>
              </a:rPr>
              <a:t>) Click the add README 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</a:rPr>
              <a:t>isc</a:t>
            </a:r>
            <a:r>
              <a:rPr lang="en-US" dirty="0" smtClean="0">
                <a:solidFill>
                  <a:srgbClr val="FF0000"/>
                </a:solidFill>
              </a:rPr>
              <a:t>-work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Go to your Linux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Terminal.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535488" y="3641725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5651500" cy="261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945188" y="2619375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652838"/>
            <a:ext cx="914400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2438"/>
            <a:ext cx="9144000" cy="54149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Menlo" charset="0"/>
              </a:rPr>
              <a:t>README.md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Menlo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commit x -m 'new x file'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work.git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master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my-</a:t>
            </a:r>
            <a:r>
              <a:rPr lang="en-US" dirty="0" err="1" smtClean="0">
                <a:solidFill>
                  <a:schemeClr val="bg1"/>
                </a:solidFill>
              </a:rPr>
              <a:t>isc</a:t>
            </a:r>
            <a:r>
              <a:rPr lang="en-US" dirty="0" smtClean="0">
                <a:solidFill>
                  <a:schemeClr val="bg1"/>
                </a:solidFill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</a:rPr>
              <a:t>README.md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Make a blank file “x”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to put the file under version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copy of the repo with the changes (in this case adding the “x” file)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be back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Managing code in the olden days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”...add some code</a:t>
            </a:r>
          </a:p>
          <a:p>
            <a:r>
              <a:rPr lang="en-GB" sz="2800">
                <a:latin typeface="Calibri" charset="0"/>
              </a:rPr>
              <a:t>Write some outputs...change the code</a:t>
            </a:r>
          </a:p>
          <a:p>
            <a:r>
              <a:rPr lang="en-GB" sz="280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 to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>
                <a:latin typeface="Calibri" charset="0"/>
              </a:rPr>
              <a:t>”</a:t>
            </a:r>
          </a:p>
          <a:p>
            <a:r>
              <a:rPr lang="en-GB" sz="2800">
                <a:latin typeface="Calibri" charset="0"/>
              </a:rPr>
              <a:t>Change the code</a:t>
            </a:r>
          </a:p>
          <a:p>
            <a:r>
              <a:rPr lang="en-GB" sz="280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“working_dir” or “working_dir2”?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>
              <a:latin typeface="Calibri" charset="0"/>
            </a:endParaRPr>
          </a:p>
          <a:p>
            <a:endParaRPr lang="en-GB" sz="28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But those days are gone!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>
                <a:latin typeface="Calibri" charset="0"/>
              </a:rPr>
              <a:t>Scientists are typically </a:t>
            </a:r>
            <a:r>
              <a:rPr lang="en-GB" b="1">
                <a:latin typeface="Calibri" charset="0"/>
              </a:rPr>
              <a:t>required to publish data and code</a:t>
            </a:r>
            <a:r>
              <a:rPr lang="en-GB">
                <a:latin typeface="Calibri" charset="0"/>
              </a:rPr>
              <a:t> (by their funders/institutions).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Collaboration between scientists requires data-sharing; this implicitly relies on </a:t>
            </a:r>
            <a:r>
              <a:rPr lang="en-GB" b="1">
                <a:latin typeface="Calibri" charset="0"/>
              </a:rPr>
              <a:t>code-sharing</a:t>
            </a:r>
            <a:r>
              <a:rPr lang="en-GB">
                <a:latin typeface="Calibri" charset="0"/>
              </a:rPr>
              <a:t>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There are </a:t>
            </a:r>
            <a:r>
              <a:rPr lang="en-GB" b="1">
                <a:latin typeface="Calibri" charset="0"/>
              </a:rPr>
              <a:t>tools that make it easy </a:t>
            </a:r>
            <a:r>
              <a:rPr lang="en-GB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>
                <a:solidFill>
                  <a:srgbClr val="000000"/>
                </a:solidFill>
                <a:latin typeface="Droid Sans" charset="0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Droid Sans" charset="0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GitHub</a:t>
            </a:r>
            <a:endParaRPr lang="en-US" sz="3600" dirty="0">
              <a:solidFill>
                <a:srgbClr val="000000"/>
              </a:solidFill>
              <a:latin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>
                <a:latin typeface="Arial" charset="0"/>
                <a:hlinkClick r:id="rId4"/>
              </a:rPr>
              <a:t>https://github.com</a:t>
            </a:r>
            <a:r>
              <a:rPr lang="en-GB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Let's get started with GitHub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Anyone can get a free GitHub account - you'll only need to pay if you want </a:t>
            </a:r>
            <a:r>
              <a:rPr lang="en-GB" i="1">
                <a:latin typeface="Calibri" charset="0"/>
              </a:rPr>
              <a:t>private</a:t>
            </a:r>
            <a:r>
              <a:rPr lang="en-GB">
                <a:latin typeface="Calibri" charset="0"/>
              </a:rPr>
              <a:t> repos</a:t>
            </a:r>
          </a:p>
          <a:p>
            <a:r>
              <a:rPr lang="en-GB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>
                <a:latin typeface="Calibri" charset="0"/>
              </a:rPr>
              <a:t>Let's get started… </a:t>
            </a:r>
            <a:r>
              <a:rPr lang="en-GB" sz="4400" b="1">
                <a:latin typeface="Calibri" charset="0"/>
                <a:sym typeface="Wingdings" charset="0"/>
              </a:rPr>
              <a:t></a:t>
            </a:r>
            <a:endParaRPr lang="en-GB" b="1"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Create a GitHub account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Go to:  </a:t>
            </a:r>
            <a:r>
              <a:rPr lang="en-GB">
                <a:latin typeface="Calibri" charset="0"/>
                <a:hlinkClick r:id="rId2"/>
              </a:rPr>
              <a:t>https://github.com</a:t>
            </a:r>
            <a:r>
              <a:rPr lang="en-GB">
                <a:latin typeface="Calibri" charset="0"/>
              </a:rPr>
              <a:t>  and sign up: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611188" y="25654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380288" y="3573463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Authentication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You can use either a username/password </a:t>
            </a:r>
            <a:r>
              <a:rPr lang="en-GB" b="1">
                <a:latin typeface="Calibri" charset="0"/>
              </a:rPr>
              <a:t>or</a:t>
            </a:r>
            <a:r>
              <a:rPr lang="en-GB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For this course </a:t>
            </a:r>
            <a:r>
              <a:rPr lang="en-GB" b="1">
                <a:latin typeface="Calibri" charset="0"/>
              </a:rPr>
              <a:t>we will use </a:t>
            </a:r>
            <a:br>
              <a:rPr lang="en-GB" b="1">
                <a:latin typeface="Calibri" charset="0"/>
              </a:rPr>
            </a:br>
            <a:r>
              <a:rPr lang="en-GB" b="1">
                <a:latin typeface="Calibri" charset="0"/>
              </a:rPr>
              <a:t>username/password </a:t>
            </a:r>
            <a:r>
              <a:rPr lang="en-GB">
                <a:latin typeface="Calibri" charset="0"/>
              </a:rPr>
              <a:t>for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simplicity.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26613</TotalTime>
  <Words>578</Words>
  <Application>Microsoft Macintosh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Calibri</vt:lpstr>
      <vt:lpstr>Courier New</vt:lpstr>
      <vt:lpstr>Droid Sans</vt:lpstr>
      <vt:lpstr>Mangal</vt:lpstr>
      <vt:lpstr>Menlo</vt:lpstr>
      <vt:lpstr>MS PGothic</vt:lpstr>
      <vt:lpstr>ＭＳ Ｐゴシック</vt:lpstr>
      <vt:lpstr>Times New Roman</vt:lpstr>
      <vt:lpstr>Wingdings</vt:lpstr>
      <vt:lpstr>Arial</vt:lpstr>
      <vt:lpstr>Office Theme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it’s visible on github</vt:lpstr>
      <vt:lpstr>I’ll be back…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Microsoft Office User</cp:lastModifiedBy>
  <cp:revision>213</cp:revision>
  <dcterms:created xsi:type="dcterms:W3CDTF">2013-12-09T16:22:30Z</dcterms:created>
  <dcterms:modified xsi:type="dcterms:W3CDTF">2017-10-30T13:58:12Z</dcterms:modified>
</cp:coreProperties>
</file>